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embeddings/oleObject1.bin" ContentType="application/vnd.openxmlformats-officedocument.oleObject"/>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charts/chart11.xml" ContentType="application/vnd.openxmlformats-officedocument.drawingml.chart+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7.xml" ContentType="application/vnd.openxmlformats-officedocument.drawingml.chartshapes+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drawings/drawing9.xml" ContentType="application/vnd.openxmlformats-officedocument.drawingml.chartshapes+xml"/>
  <Override PartName="/ppt/charts/chart17.xml" ContentType="application/vnd.openxmlformats-officedocument.drawingml.chart+xml"/>
  <Override PartName="/ppt/notesSlides/notesSlide1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3"/>
  </p:sldMasterIdLst>
  <p:notesMasterIdLst>
    <p:notesMasterId r:id="rId23"/>
  </p:notesMasterIdLst>
  <p:handoutMasterIdLst>
    <p:handoutMasterId r:id="rId24"/>
  </p:handoutMasterIdLst>
  <p:sldIdLst>
    <p:sldId id="484" r:id="rId4"/>
    <p:sldId id="645" r:id="rId5"/>
    <p:sldId id="638" r:id="rId6"/>
    <p:sldId id="639" r:id="rId7"/>
    <p:sldId id="640" r:id="rId8"/>
    <p:sldId id="647" r:id="rId9"/>
    <p:sldId id="646" r:id="rId10"/>
    <p:sldId id="642" r:id="rId11"/>
    <p:sldId id="648" r:id="rId12"/>
    <p:sldId id="575" r:id="rId13"/>
    <p:sldId id="644" r:id="rId14"/>
    <p:sldId id="599" r:id="rId15"/>
    <p:sldId id="604" r:id="rId16"/>
    <p:sldId id="611" r:id="rId17"/>
    <p:sldId id="649" r:id="rId18"/>
    <p:sldId id="581" r:id="rId19"/>
    <p:sldId id="580" r:id="rId20"/>
    <p:sldId id="564" r:id="rId21"/>
    <p:sldId id="541" r:id="rId22"/>
  </p:sldIdLst>
  <p:sldSz cx="6858000" cy="5143500"/>
  <p:notesSz cx="6797675" cy="9928225"/>
  <p:custDataLst>
    <p:tags r:id="rId2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754" userDrawn="1">
          <p15:clr>
            <a:srgbClr val="A4A3A4"/>
          </p15:clr>
        </p15:guide>
        <p15:guide id="2" orient="horz" pos="2813" userDrawn="1">
          <p15:clr>
            <a:srgbClr val="A4A3A4"/>
          </p15:clr>
        </p15:guide>
        <p15:guide id="3" orient="horz" pos="580" userDrawn="1">
          <p15:clr>
            <a:srgbClr val="A4A3A4"/>
          </p15:clr>
        </p15:guide>
        <p15:guide id="4" pos="566" userDrawn="1">
          <p15:clr>
            <a:srgbClr val="A4A3A4"/>
          </p15:clr>
        </p15:guide>
        <p15:guide id="5" pos="4149" userDrawn="1">
          <p15:clr>
            <a:srgbClr val="A4A3A4"/>
          </p15:clr>
        </p15:guide>
        <p15:guide id="6" pos="2441" userDrawn="1">
          <p15:clr>
            <a:srgbClr val="A4A3A4"/>
          </p15:clr>
        </p15:guide>
        <p15:guide id="7" pos="104"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4EC1E0"/>
    <a:srgbClr val="424716"/>
    <a:srgbClr val="E6E7E8"/>
    <a:srgbClr val="9FA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21" autoAdjust="0"/>
    <p:restoredTop sz="77520" autoAdjust="0"/>
  </p:normalViewPr>
  <p:slideViewPr>
    <p:cSldViewPr snapToGrid="0">
      <p:cViewPr varScale="1">
        <p:scale>
          <a:sx n="134" d="100"/>
          <a:sy n="134" d="100"/>
        </p:scale>
        <p:origin x="-2168" y="-104"/>
      </p:cViewPr>
      <p:guideLst>
        <p:guide orient="horz" pos="754"/>
        <p:guide orient="horz" pos="2813"/>
        <p:guide orient="horz" pos="580"/>
        <p:guide pos="566"/>
        <p:guide pos="4149"/>
        <p:guide pos="2441"/>
        <p:guide pos="104"/>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65" d="100"/>
          <a:sy n="65" d="100"/>
        </p:scale>
        <p:origin x="2646" y="78"/>
      </p:cViewPr>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GL-MKDC-CFS03\TitanData\Research\Analysts%20Folders\O.Chapman\10%20year%20price.xlsx" TargetMode="External"/><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3" Type="http://schemas.microsoft.com/office/2011/relationships/chartStyle" Target="style8.xml"/><Relationship Id="rId4" Type="http://schemas.microsoft.com/office/2011/relationships/chartColorStyle" Target="colors8.xml"/><Relationship Id="rId1" Type="http://schemas.openxmlformats.org/officeDocument/2006/relationships/oleObject" Target="file:///C:\Users\hdenton\Downloads\H2%20July%20TFR%20Charts.xlsx" TargetMode="External"/><Relationship Id="rId2"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1" Type="http://schemas.openxmlformats.org/officeDocument/2006/relationships/oleObject" Target="file:///E:\CK%20Work\Weather\Thai\Overview\Thai%20Rainfall%20Update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10.12.110.106\titandata\Research\Countries\India\Country%20statistics\2018-19\India%20BS%20-%201819%20280519.xlsx" TargetMode="External"/><Relationship Id="rId2" Type="http://schemas.microsoft.com/office/2011/relationships/chartStyle" Target="style9.xml"/><Relationship Id="rId3" Type="http://schemas.microsoft.com/office/2011/relationships/chartColorStyle" Target="colors9.xml"/></Relationships>
</file>

<file path=ppt/charts/_rels/chart13.xml.rels><?xml version="1.0" encoding="UTF-8" standalone="yes"?>
<Relationships xmlns="http://schemas.openxmlformats.org/package/2006/relationships"><Relationship Id="rId3" Type="http://schemas.microsoft.com/office/2011/relationships/chartStyle" Target="style10.xml"/><Relationship Id="rId4" Type="http://schemas.microsoft.com/office/2011/relationships/chartColorStyle" Target="colors10.xml"/><Relationship Id="rId1" Type="http://schemas.openxmlformats.org/officeDocument/2006/relationships/oleObject" Target="file:///D:\Analysis\LMA\LMA%20India%20Monsoon%20150719.xlsx" TargetMode="External"/><Relationship Id="rId2"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microsoft.com/office/2011/relationships/chartStyle" Target="style11.xml"/><Relationship Id="rId4" Type="http://schemas.microsoft.com/office/2011/relationships/chartColorStyle" Target="colors11.xml"/><Relationship Id="rId1" Type="http://schemas.openxmlformats.org/officeDocument/2006/relationships/oleObject" Target="file:///\\10.12.110.106\titandata\Research\Countries\India\Country%20statistics\India%20Stocks%20Chart.xlsx" TargetMode="External"/><Relationship Id="rId2" Type="http://schemas.openxmlformats.org/officeDocument/2006/relationships/chartUserShapes" Target="../drawings/drawing8.xml"/></Relationships>
</file>

<file path=ppt/charts/_rels/chart15.xml.rels><?xml version="1.0" encoding="UTF-8" standalone="yes"?>
<Relationships xmlns="http://schemas.openxmlformats.org/package/2006/relationships"><Relationship Id="rId1" Type="http://schemas.openxmlformats.org/officeDocument/2006/relationships/oleObject" Target="file:///\\10.12.110.106\titandata\Research\Countries\India\Country%20statistics\Production\Commodity%20comparison\India%20Competing%20Crop%20Analysis.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2.xml"/><Relationship Id="rId4" Type="http://schemas.microsoft.com/office/2011/relationships/chartColorStyle" Target="colors12.xml"/><Relationship Id="rId1" Type="http://schemas.openxmlformats.org/officeDocument/2006/relationships/oleObject" Target="file:///\\CGL-MKDC-CFS03\TitanData\Research\Countries\EU\Country%20statistics\2019-20\EU%20Statistics.xlsx" TargetMode="External"/><Relationship Id="rId2" Type="http://schemas.openxmlformats.org/officeDocument/2006/relationships/chartUserShapes" Target="../drawings/drawing9.xml"/></Relationships>
</file>

<file path=ppt/charts/_rels/chart17.xml.rels><?xml version="1.0" encoding="UTF-8" standalone="yes"?>
<Relationships xmlns="http://schemas.openxmlformats.org/package/2006/relationships"><Relationship Id="rId1" Type="http://schemas.openxmlformats.org/officeDocument/2006/relationships/oleObject" Target="file:///\\CGL-MKDC-CFS03\TitanData\Research\Countries\EU\Country%20statistics\2019-20\EU%20Statistics.xlsx" TargetMode="External"/><Relationship Id="rId2" Type="http://schemas.microsoft.com/office/2011/relationships/chartStyle" Target="style13.xml"/><Relationship Id="rId3" Type="http://schemas.microsoft.com/office/2011/relationships/chartColorStyle" Target="colors13.xml"/></Relationships>
</file>

<file path=ppt/charts/_rels/chart18.xml.rels><?xml version="1.0" encoding="UTF-8" standalone="yes"?>
<Relationships xmlns="http://schemas.openxmlformats.org/package/2006/relationships"><Relationship Id="rId1" Type="http://schemas.openxmlformats.org/officeDocument/2006/relationships/oleObject" Target="file:///\\CGL-MKDC-CFS03\TitanData\Research\Countries\EU\Country%20statistics\2019-20\EU%20Statistics.xlsx" TargetMode="External"/><Relationship Id="rId2" Type="http://schemas.microsoft.com/office/2011/relationships/chartStyle" Target="style14.xml"/><Relationship Id="rId3" Type="http://schemas.microsoft.com/office/2011/relationships/chartColorStyle" Target="colors14.xml"/></Relationships>
</file>

<file path=ppt/charts/_rels/chart19.xml.rels><?xml version="1.0" encoding="UTF-8" standalone="yes"?>
<Relationships xmlns="http://schemas.openxmlformats.org/package/2006/relationships"><Relationship Id="rId1" Type="http://schemas.openxmlformats.org/officeDocument/2006/relationships/oleObject" Target="file:///\\CGL-MKDC-CFS03\TitanData\Research\Countries\EU\Country%20statistics\2018-19\EU%20Price%20Tracking.xlsx" TargetMode="External"/><Relationship Id="rId2" Type="http://schemas.microsoft.com/office/2011/relationships/chartStyle" Target="style15.xml"/><Relationship Id="rId3" Type="http://schemas.microsoft.com/office/2011/relationships/chartColorStyle" Target="colors15.xml"/></Relationships>
</file>

<file path=ppt/charts/_rels/chart2.xml.rels><?xml version="1.0" encoding="UTF-8" standalone="yes"?>
<Relationships xmlns="http://schemas.openxmlformats.org/package/2006/relationships"><Relationship Id="rId1" Type="http://schemas.openxmlformats.org/officeDocument/2006/relationships/oleObject" Target="file:///\\CGL-MKDC-CFS03\TitanData\Research\Charts\Production%20Consumption%20She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themeOverride" Target="../theme/themeOverride1.xml"/><Relationship Id="rId2"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4" Type="http://schemas.microsoft.com/office/2011/relationships/chartColorStyle" Target="colors3.xml"/><Relationship Id="rId1" Type="http://schemas.openxmlformats.org/officeDocument/2006/relationships/oleObject" Target="file:///\\CGL-MKDC-CFS03\TitanData\Research\Supply%20and%20Demand\Trade%20Flow%20Reports\2HMay19%20charts.xlsx" TargetMode="External"/><Relationship Id="rId2"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oleObject" Target="Book1" TargetMode="External"/><Relationship Id="rId2"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GL-MKDC-CFS03\TitanData\Research\Supply%20and%20Demand\Trade%20Flow%20Reports\Mid%20jan%2019%20report.xlsx" TargetMode="External"/><Relationship Id="rId3"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1" Type="http://schemas.openxmlformats.org/officeDocument/2006/relationships/oleObject" Target="file:///D:\CK%20Work\Sugar%20Research\Countries\Thailand\Data\Cane%20Price\Cane%20Prices%20v2.xls" TargetMode="External"/><Relationship Id="rId2" Type="http://schemas.microsoft.com/office/2011/relationships/chartStyle" Target="style6.xml"/><Relationship Id="rId3" Type="http://schemas.microsoft.com/office/2011/relationships/chartColorStyle" Target="colors6.xml"/></Relationships>
</file>

<file path=ppt/charts/_rels/chart9.xml.rels><?xml version="1.0" encoding="UTF-8" standalone="yes"?>
<Relationships xmlns="http://schemas.openxmlformats.org/package/2006/relationships"><Relationship Id="rId3" Type="http://schemas.microsoft.com/office/2011/relationships/chartStyle" Target="style7.xml"/><Relationship Id="rId4" Type="http://schemas.microsoft.com/office/2011/relationships/chartColorStyle" Target="colors7.xml"/><Relationship Id="rId1" Type="http://schemas.openxmlformats.org/officeDocument/2006/relationships/oleObject" Target="file:///D:\CK%20Work\Sugar%20Research\Countries\Thailand\COP\2020\Farmers'%20Income%20Revised%202020%20240419.xlsx" TargetMode="External"/><Relationship Id="rId2"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5129046369204"/>
          <c:y val="0.0833333333333333"/>
          <c:w val="0.827859798775153"/>
          <c:h val="0.814349300087489"/>
        </c:manualLayout>
      </c:layout>
      <c:lineChart>
        <c:grouping val="standard"/>
        <c:varyColors val="0"/>
        <c:ser>
          <c:idx val="0"/>
          <c:order val="0"/>
          <c:spPr>
            <a:ln w="28575" cap="rnd">
              <a:solidFill>
                <a:schemeClr val="accent1"/>
              </a:solidFill>
              <a:round/>
            </a:ln>
            <a:effectLst/>
          </c:spPr>
          <c:marker>
            <c:symbol val="none"/>
          </c:marker>
          <c:cat>
            <c:numRef>
              <c:f>Sheet1!$A$6:$A$2684</c:f>
              <c:numCache>
                <c:formatCode>m/d/yyyy</c:formatCode>
                <c:ptCount val="2679"/>
                <c:pt idx="0">
                  <c:v>39818.0</c:v>
                </c:pt>
                <c:pt idx="1">
                  <c:v>39819.0</c:v>
                </c:pt>
                <c:pt idx="2">
                  <c:v>39820.0</c:v>
                </c:pt>
                <c:pt idx="3">
                  <c:v>39821.0</c:v>
                </c:pt>
                <c:pt idx="4">
                  <c:v>39822.0</c:v>
                </c:pt>
                <c:pt idx="5">
                  <c:v>39825.0</c:v>
                </c:pt>
                <c:pt idx="6">
                  <c:v>39826.0</c:v>
                </c:pt>
                <c:pt idx="7">
                  <c:v>39827.0</c:v>
                </c:pt>
                <c:pt idx="8">
                  <c:v>39828.0</c:v>
                </c:pt>
                <c:pt idx="9">
                  <c:v>39829.0</c:v>
                </c:pt>
                <c:pt idx="10">
                  <c:v>39833.0</c:v>
                </c:pt>
                <c:pt idx="11">
                  <c:v>39834.0</c:v>
                </c:pt>
                <c:pt idx="12">
                  <c:v>39835.0</c:v>
                </c:pt>
                <c:pt idx="13">
                  <c:v>39836.0</c:v>
                </c:pt>
                <c:pt idx="14">
                  <c:v>39839.0</c:v>
                </c:pt>
                <c:pt idx="15">
                  <c:v>39840.0</c:v>
                </c:pt>
                <c:pt idx="16">
                  <c:v>39841.0</c:v>
                </c:pt>
                <c:pt idx="17">
                  <c:v>39842.0</c:v>
                </c:pt>
                <c:pt idx="18">
                  <c:v>39843.0</c:v>
                </c:pt>
                <c:pt idx="19">
                  <c:v>39846.0</c:v>
                </c:pt>
                <c:pt idx="20">
                  <c:v>39847.0</c:v>
                </c:pt>
                <c:pt idx="21">
                  <c:v>39848.0</c:v>
                </c:pt>
                <c:pt idx="22">
                  <c:v>39849.0</c:v>
                </c:pt>
                <c:pt idx="23">
                  <c:v>39850.0</c:v>
                </c:pt>
                <c:pt idx="24">
                  <c:v>39853.0</c:v>
                </c:pt>
                <c:pt idx="25">
                  <c:v>39854.0</c:v>
                </c:pt>
                <c:pt idx="26">
                  <c:v>39855.0</c:v>
                </c:pt>
                <c:pt idx="27">
                  <c:v>39856.0</c:v>
                </c:pt>
                <c:pt idx="28">
                  <c:v>39857.0</c:v>
                </c:pt>
                <c:pt idx="29">
                  <c:v>39861.0</c:v>
                </c:pt>
                <c:pt idx="30">
                  <c:v>39862.0</c:v>
                </c:pt>
                <c:pt idx="31">
                  <c:v>39863.0</c:v>
                </c:pt>
                <c:pt idx="32">
                  <c:v>39864.0</c:v>
                </c:pt>
                <c:pt idx="33">
                  <c:v>39867.0</c:v>
                </c:pt>
                <c:pt idx="34">
                  <c:v>39868.0</c:v>
                </c:pt>
                <c:pt idx="35">
                  <c:v>39869.0</c:v>
                </c:pt>
                <c:pt idx="36">
                  <c:v>39870.0</c:v>
                </c:pt>
                <c:pt idx="37">
                  <c:v>39871.0</c:v>
                </c:pt>
                <c:pt idx="38">
                  <c:v>39874.0</c:v>
                </c:pt>
                <c:pt idx="39">
                  <c:v>39875.0</c:v>
                </c:pt>
                <c:pt idx="40">
                  <c:v>39876.0</c:v>
                </c:pt>
                <c:pt idx="41">
                  <c:v>39877.0</c:v>
                </c:pt>
                <c:pt idx="42">
                  <c:v>39878.0</c:v>
                </c:pt>
                <c:pt idx="43">
                  <c:v>39881.0</c:v>
                </c:pt>
                <c:pt idx="44">
                  <c:v>39882.0</c:v>
                </c:pt>
                <c:pt idx="45">
                  <c:v>39883.0</c:v>
                </c:pt>
                <c:pt idx="46">
                  <c:v>39884.0</c:v>
                </c:pt>
                <c:pt idx="47">
                  <c:v>39885.0</c:v>
                </c:pt>
                <c:pt idx="48">
                  <c:v>39888.0</c:v>
                </c:pt>
                <c:pt idx="49">
                  <c:v>39889.0</c:v>
                </c:pt>
                <c:pt idx="50">
                  <c:v>39890.0</c:v>
                </c:pt>
                <c:pt idx="51">
                  <c:v>39891.0</c:v>
                </c:pt>
                <c:pt idx="52">
                  <c:v>39892.0</c:v>
                </c:pt>
                <c:pt idx="53">
                  <c:v>39895.0</c:v>
                </c:pt>
                <c:pt idx="54">
                  <c:v>39896.0</c:v>
                </c:pt>
                <c:pt idx="55">
                  <c:v>39897.0</c:v>
                </c:pt>
                <c:pt idx="56">
                  <c:v>39898.0</c:v>
                </c:pt>
                <c:pt idx="57">
                  <c:v>39899.0</c:v>
                </c:pt>
                <c:pt idx="58">
                  <c:v>39902.0</c:v>
                </c:pt>
                <c:pt idx="59">
                  <c:v>39903.0</c:v>
                </c:pt>
                <c:pt idx="60">
                  <c:v>39904.0</c:v>
                </c:pt>
                <c:pt idx="61">
                  <c:v>39905.0</c:v>
                </c:pt>
                <c:pt idx="62">
                  <c:v>39906.0</c:v>
                </c:pt>
                <c:pt idx="63">
                  <c:v>39909.0</c:v>
                </c:pt>
                <c:pt idx="64">
                  <c:v>39910.0</c:v>
                </c:pt>
                <c:pt idx="65">
                  <c:v>39911.0</c:v>
                </c:pt>
                <c:pt idx="66">
                  <c:v>39912.0</c:v>
                </c:pt>
                <c:pt idx="67">
                  <c:v>39916.0</c:v>
                </c:pt>
                <c:pt idx="68">
                  <c:v>39917.0</c:v>
                </c:pt>
                <c:pt idx="69">
                  <c:v>39918.0</c:v>
                </c:pt>
                <c:pt idx="70">
                  <c:v>39919.0</c:v>
                </c:pt>
                <c:pt idx="71">
                  <c:v>39920.0</c:v>
                </c:pt>
                <c:pt idx="72">
                  <c:v>39923.0</c:v>
                </c:pt>
                <c:pt idx="73">
                  <c:v>39924.0</c:v>
                </c:pt>
                <c:pt idx="74">
                  <c:v>39925.0</c:v>
                </c:pt>
                <c:pt idx="75">
                  <c:v>39926.0</c:v>
                </c:pt>
                <c:pt idx="76">
                  <c:v>39927.0</c:v>
                </c:pt>
                <c:pt idx="77">
                  <c:v>39930.0</c:v>
                </c:pt>
                <c:pt idx="78">
                  <c:v>39931.0</c:v>
                </c:pt>
                <c:pt idx="79">
                  <c:v>39932.0</c:v>
                </c:pt>
                <c:pt idx="80">
                  <c:v>39933.0</c:v>
                </c:pt>
                <c:pt idx="81">
                  <c:v>39934.0</c:v>
                </c:pt>
                <c:pt idx="82">
                  <c:v>39937.0</c:v>
                </c:pt>
                <c:pt idx="83">
                  <c:v>39938.0</c:v>
                </c:pt>
                <c:pt idx="84">
                  <c:v>39939.0</c:v>
                </c:pt>
                <c:pt idx="85">
                  <c:v>39940.0</c:v>
                </c:pt>
                <c:pt idx="86">
                  <c:v>39941.0</c:v>
                </c:pt>
                <c:pt idx="87">
                  <c:v>39944.0</c:v>
                </c:pt>
                <c:pt idx="88">
                  <c:v>39945.0</c:v>
                </c:pt>
                <c:pt idx="89">
                  <c:v>39946.0</c:v>
                </c:pt>
                <c:pt idx="90">
                  <c:v>39947.0</c:v>
                </c:pt>
                <c:pt idx="91">
                  <c:v>39948.0</c:v>
                </c:pt>
                <c:pt idx="92">
                  <c:v>39951.0</c:v>
                </c:pt>
                <c:pt idx="93">
                  <c:v>39952.0</c:v>
                </c:pt>
                <c:pt idx="94">
                  <c:v>39953.0</c:v>
                </c:pt>
                <c:pt idx="95">
                  <c:v>39954.0</c:v>
                </c:pt>
                <c:pt idx="96">
                  <c:v>39955.0</c:v>
                </c:pt>
                <c:pt idx="97">
                  <c:v>39959.0</c:v>
                </c:pt>
                <c:pt idx="98">
                  <c:v>39960.0</c:v>
                </c:pt>
                <c:pt idx="99">
                  <c:v>39961.0</c:v>
                </c:pt>
                <c:pt idx="100">
                  <c:v>39962.0</c:v>
                </c:pt>
                <c:pt idx="101">
                  <c:v>39965.0</c:v>
                </c:pt>
                <c:pt idx="102">
                  <c:v>39966.0</c:v>
                </c:pt>
                <c:pt idx="103">
                  <c:v>39967.0</c:v>
                </c:pt>
                <c:pt idx="104">
                  <c:v>39968.0</c:v>
                </c:pt>
                <c:pt idx="105">
                  <c:v>39969.0</c:v>
                </c:pt>
                <c:pt idx="106">
                  <c:v>39972.0</c:v>
                </c:pt>
                <c:pt idx="107">
                  <c:v>39973.0</c:v>
                </c:pt>
                <c:pt idx="108">
                  <c:v>39974.0</c:v>
                </c:pt>
                <c:pt idx="109">
                  <c:v>39975.0</c:v>
                </c:pt>
                <c:pt idx="110">
                  <c:v>39976.0</c:v>
                </c:pt>
                <c:pt idx="111">
                  <c:v>39979.0</c:v>
                </c:pt>
                <c:pt idx="112">
                  <c:v>39980.0</c:v>
                </c:pt>
                <c:pt idx="113">
                  <c:v>39981.0</c:v>
                </c:pt>
                <c:pt idx="114">
                  <c:v>39982.0</c:v>
                </c:pt>
                <c:pt idx="115">
                  <c:v>39983.0</c:v>
                </c:pt>
                <c:pt idx="116">
                  <c:v>39986.0</c:v>
                </c:pt>
                <c:pt idx="117">
                  <c:v>39987.0</c:v>
                </c:pt>
                <c:pt idx="118">
                  <c:v>39988.0</c:v>
                </c:pt>
                <c:pt idx="119">
                  <c:v>39989.0</c:v>
                </c:pt>
                <c:pt idx="120">
                  <c:v>39990.0</c:v>
                </c:pt>
                <c:pt idx="121">
                  <c:v>39993.0</c:v>
                </c:pt>
                <c:pt idx="122">
                  <c:v>39994.0</c:v>
                </c:pt>
                <c:pt idx="123">
                  <c:v>39995.0</c:v>
                </c:pt>
                <c:pt idx="124">
                  <c:v>39996.0</c:v>
                </c:pt>
                <c:pt idx="125">
                  <c:v>40000.0</c:v>
                </c:pt>
                <c:pt idx="126">
                  <c:v>40001.0</c:v>
                </c:pt>
                <c:pt idx="127">
                  <c:v>40002.0</c:v>
                </c:pt>
                <c:pt idx="128">
                  <c:v>40003.0</c:v>
                </c:pt>
                <c:pt idx="129">
                  <c:v>40004.0</c:v>
                </c:pt>
                <c:pt idx="130">
                  <c:v>40007.0</c:v>
                </c:pt>
                <c:pt idx="131">
                  <c:v>40008.0</c:v>
                </c:pt>
                <c:pt idx="132">
                  <c:v>40009.0</c:v>
                </c:pt>
                <c:pt idx="133">
                  <c:v>40010.0</c:v>
                </c:pt>
                <c:pt idx="134">
                  <c:v>40011.0</c:v>
                </c:pt>
                <c:pt idx="135">
                  <c:v>40014.0</c:v>
                </c:pt>
                <c:pt idx="136">
                  <c:v>40015.0</c:v>
                </c:pt>
                <c:pt idx="137">
                  <c:v>40016.0</c:v>
                </c:pt>
                <c:pt idx="138">
                  <c:v>40017.0</c:v>
                </c:pt>
                <c:pt idx="139">
                  <c:v>40018.0</c:v>
                </c:pt>
                <c:pt idx="140">
                  <c:v>40021.0</c:v>
                </c:pt>
                <c:pt idx="141">
                  <c:v>40022.0</c:v>
                </c:pt>
                <c:pt idx="142">
                  <c:v>40023.0</c:v>
                </c:pt>
                <c:pt idx="143">
                  <c:v>40024.0</c:v>
                </c:pt>
                <c:pt idx="144">
                  <c:v>40025.0</c:v>
                </c:pt>
                <c:pt idx="145">
                  <c:v>40028.0</c:v>
                </c:pt>
                <c:pt idx="146">
                  <c:v>40029.0</c:v>
                </c:pt>
                <c:pt idx="147">
                  <c:v>40030.0</c:v>
                </c:pt>
                <c:pt idx="148">
                  <c:v>40031.0</c:v>
                </c:pt>
                <c:pt idx="149">
                  <c:v>40032.0</c:v>
                </c:pt>
                <c:pt idx="150">
                  <c:v>40035.0</c:v>
                </c:pt>
                <c:pt idx="151">
                  <c:v>40036.0</c:v>
                </c:pt>
                <c:pt idx="152">
                  <c:v>40037.0</c:v>
                </c:pt>
                <c:pt idx="153">
                  <c:v>40038.0</c:v>
                </c:pt>
                <c:pt idx="154">
                  <c:v>40039.0</c:v>
                </c:pt>
                <c:pt idx="155">
                  <c:v>40042.0</c:v>
                </c:pt>
                <c:pt idx="156">
                  <c:v>40043.0</c:v>
                </c:pt>
                <c:pt idx="157">
                  <c:v>40044.0</c:v>
                </c:pt>
                <c:pt idx="158">
                  <c:v>40045.0</c:v>
                </c:pt>
                <c:pt idx="159">
                  <c:v>40046.0</c:v>
                </c:pt>
                <c:pt idx="160">
                  <c:v>40049.0</c:v>
                </c:pt>
                <c:pt idx="161">
                  <c:v>40050.0</c:v>
                </c:pt>
                <c:pt idx="162">
                  <c:v>40051.0</c:v>
                </c:pt>
                <c:pt idx="163">
                  <c:v>40052.0</c:v>
                </c:pt>
                <c:pt idx="164">
                  <c:v>40053.0</c:v>
                </c:pt>
                <c:pt idx="165">
                  <c:v>40056.0</c:v>
                </c:pt>
                <c:pt idx="166">
                  <c:v>40057.0</c:v>
                </c:pt>
                <c:pt idx="167">
                  <c:v>40058.0</c:v>
                </c:pt>
                <c:pt idx="168">
                  <c:v>40059.0</c:v>
                </c:pt>
                <c:pt idx="169">
                  <c:v>40060.0</c:v>
                </c:pt>
                <c:pt idx="170">
                  <c:v>40064.0</c:v>
                </c:pt>
                <c:pt idx="171">
                  <c:v>40065.0</c:v>
                </c:pt>
                <c:pt idx="172">
                  <c:v>40066.0</c:v>
                </c:pt>
                <c:pt idx="173">
                  <c:v>40067.0</c:v>
                </c:pt>
                <c:pt idx="174">
                  <c:v>40070.0</c:v>
                </c:pt>
                <c:pt idx="175">
                  <c:v>40071.0</c:v>
                </c:pt>
                <c:pt idx="176">
                  <c:v>40072.0</c:v>
                </c:pt>
                <c:pt idx="177">
                  <c:v>40073.0</c:v>
                </c:pt>
                <c:pt idx="178">
                  <c:v>40074.0</c:v>
                </c:pt>
                <c:pt idx="179">
                  <c:v>40077.0</c:v>
                </c:pt>
                <c:pt idx="180">
                  <c:v>40078.0</c:v>
                </c:pt>
                <c:pt idx="181">
                  <c:v>40079.0</c:v>
                </c:pt>
                <c:pt idx="182">
                  <c:v>40080.0</c:v>
                </c:pt>
                <c:pt idx="183">
                  <c:v>40081.0</c:v>
                </c:pt>
                <c:pt idx="184">
                  <c:v>40084.0</c:v>
                </c:pt>
                <c:pt idx="185">
                  <c:v>40085.0</c:v>
                </c:pt>
                <c:pt idx="186">
                  <c:v>40086.0</c:v>
                </c:pt>
                <c:pt idx="187">
                  <c:v>40087.0</c:v>
                </c:pt>
                <c:pt idx="188">
                  <c:v>40088.0</c:v>
                </c:pt>
                <c:pt idx="189">
                  <c:v>40091.0</c:v>
                </c:pt>
                <c:pt idx="190">
                  <c:v>40092.0</c:v>
                </c:pt>
                <c:pt idx="191">
                  <c:v>40093.0</c:v>
                </c:pt>
                <c:pt idx="192">
                  <c:v>40094.0</c:v>
                </c:pt>
                <c:pt idx="193">
                  <c:v>40095.0</c:v>
                </c:pt>
                <c:pt idx="194">
                  <c:v>40098.0</c:v>
                </c:pt>
                <c:pt idx="195">
                  <c:v>40099.0</c:v>
                </c:pt>
                <c:pt idx="196">
                  <c:v>40100.0</c:v>
                </c:pt>
                <c:pt idx="197">
                  <c:v>40101.0</c:v>
                </c:pt>
                <c:pt idx="198">
                  <c:v>40102.0</c:v>
                </c:pt>
                <c:pt idx="199">
                  <c:v>40105.0</c:v>
                </c:pt>
                <c:pt idx="200">
                  <c:v>40106.0</c:v>
                </c:pt>
                <c:pt idx="201">
                  <c:v>40107.0</c:v>
                </c:pt>
                <c:pt idx="202">
                  <c:v>40108.0</c:v>
                </c:pt>
                <c:pt idx="203">
                  <c:v>40109.0</c:v>
                </c:pt>
                <c:pt idx="204">
                  <c:v>40112.0</c:v>
                </c:pt>
                <c:pt idx="205">
                  <c:v>40113.0</c:v>
                </c:pt>
                <c:pt idx="206">
                  <c:v>40114.0</c:v>
                </c:pt>
                <c:pt idx="207">
                  <c:v>40115.0</c:v>
                </c:pt>
                <c:pt idx="208">
                  <c:v>40116.0</c:v>
                </c:pt>
                <c:pt idx="209">
                  <c:v>40119.0</c:v>
                </c:pt>
                <c:pt idx="210">
                  <c:v>40120.0</c:v>
                </c:pt>
                <c:pt idx="211">
                  <c:v>40121.0</c:v>
                </c:pt>
                <c:pt idx="212">
                  <c:v>40122.0</c:v>
                </c:pt>
                <c:pt idx="213">
                  <c:v>40123.0</c:v>
                </c:pt>
                <c:pt idx="214">
                  <c:v>40126.0</c:v>
                </c:pt>
                <c:pt idx="215">
                  <c:v>40127.0</c:v>
                </c:pt>
                <c:pt idx="216">
                  <c:v>40128.0</c:v>
                </c:pt>
                <c:pt idx="217">
                  <c:v>40129.0</c:v>
                </c:pt>
                <c:pt idx="218">
                  <c:v>40130.0</c:v>
                </c:pt>
                <c:pt idx="219">
                  <c:v>40133.0</c:v>
                </c:pt>
                <c:pt idx="220">
                  <c:v>40134.0</c:v>
                </c:pt>
                <c:pt idx="221">
                  <c:v>40135.0</c:v>
                </c:pt>
                <c:pt idx="222">
                  <c:v>40136.0</c:v>
                </c:pt>
                <c:pt idx="223">
                  <c:v>40137.0</c:v>
                </c:pt>
                <c:pt idx="224">
                  <c:v>40140.0</c:v>
                </c:pt>
                <c:pt idx="225">
                  <c:v>40141.0</c:v>
                </c:pt>
                <c:pt idx="226">
                  <c:v>40142.0</c:v>
                </c:pt>
                <c:pt idx="227">
                  <c:v>40144.0</c:v>
                </c:pt>
                <c:pt idx="228">
                  <c:v>40147.0</c:v>
                </c:pt>
                <c:pt idx="229">
                  <c:v>40148.0</c:v>
                </c:pt>
                <c:pt idx="230">
                  <c:v>40149.0</c:v>
                </c:pt>
                <c:pt idx="231">
                  <c:v>40150.0</c:v>
                </c:pt>
                <c:pt idx="232">
                  <c:v>40151.0</c:v>
                </c:pt>
                <c:pt idx="233">
                  <c:v>40154.0</c:v>
                </c:pt>
                <c:pt idx="234">
                  <c:v>40155.0</c:v>
                </c:pt>
                <c:pt idx="235">
                  <c:v>40156.0</c:v>
                </c:pt>
                <c:pt idx="236">
                  <c:v>40157.0</c:v>
                </c:pt>
                <c:pt idx="237">
                  <c:v>40158.0</c:v>
                </c:pt>
                <c:pt idx="238">
                  <c:v>40161.0</c:v>
                </c:pt>
                <c:pt idx="239">
                  <c:v>40162.0</c:v>
                </c:pt>
                <c:pt idx="240">
                  <c:v>40163.0</c:v>
                </c:pt>
                <c:pt idx="241">
                  <c:v>40164.0</c:v>
                </c:pt>
                <c:pt idx="242">
                  <c:v>40165.0</c:v>
                </c:pt>
                <c:pt idx="243">
                  <c:v>40168.0</c:v>
                </c:pt>
                <c:pt idx="244">
                  <c:v>40169.0</c:v>
                </c:pt>
                <c:pt idx="245">
                  <c:v>40170.0</c:v>
                </c:pt>
                <c:pt idx="246">
                  <c:v>40171.0</c:v>
                </c:pt>
                <c:pt idx="247">
                  <c:v>40175.0</c:v>
                </c:pt>
                <c:pt idx="248">
                  <c:v>40176.0</c:v>
                </c:pt>
                <c:pt idx="249">
                  <c:v>40177.0</c:v>
                </c:pt>
                <c:pt idx="250">
                  <c:v>40178.0</c:v>
                </c:pt>
                <c:pt idx="251">
                  <c:v>40182.0</c:v>
                </c:pt>
                <c:pt idx="252">
                  <c:v>40183.0</c:v>
                </c:pt>
                <c:pt idx="253">
                  <c:v>40184.0</c:v>
                </c:pt>
                <c:pt idx="254">
                  <c:v>40185.0</c:v>
                </c:pt>
                <c:pt idx="255">
                  <c:v>40186.0</c:v>
                </c:pt>
                <c:pt idx="256">
                  <c:v>40189.0</c:v>
                </c:pt>
                <c:pt idx="257">
                  <c:v>40190.0</c:v>
                </c:pt>
                <c:pt idx="258">
                  <c:v>40191.0</c:v>
                </c:pt>
                <c:pt idx="259">
                  <c:v>40192.0</c:v>
                </c:pt>
                <c:pt idx="260">
                  <c:v>40193.0</c:v>
                </c:pt>
                <c:pt idx="261">
                  <c:v>40197.0</c:v>
                </c:pt>
                <c:pt idx="262">
                  <c:v>40198.0</c:v>
                </c:pt>
                <c:pt idx="263">
                  <c:v>40199.0</c:v>
                </c:pt>
                <c:pt idx="264">
                  <c:v>40200.0</c:v>
                </c:pt>
                <c:pt idx="265">
                  <c:v>40203.0</c:v>
                </c:pt>
                <c:pt idx="266">
                  <c:v>40204.0</c:v>
                </c:pt>
                <c:pt idx="267">
                  <c:v>40205.0</c:v>
                </c:pt>
                <c:pt idx="268">
                  <c:v>40206.0</c:v>
                </c:pt>
                <c:pt idx="269">
                  <c:v>40207.0</c:v>
                </c:pt>
                <c:pt idx="270">
                  <c:v>40210.0</c:v>
                </c:pt>
                <c:pt idx="271">
                  <c:v>40211.0</c:v>
                </c:pt>
                <c:pt idx="272">
                  <c:v>40212.0</c:v>
                </c:pt>
                <c:pt idx="273">
                  <c:v>40213.0</c:v>
                </c:pt>
                <c:pt idx="274">
                  <c:v>40214.0</c:v>
                </c:pt>
                <c:pt idx="275">
                  <c:v>40217.0</c:v>
                </c:pt>
                <c:pt idx="276">
                  <c:v>40218.0</c:v>
                </c:pt>
                <c:pt idx="277">
                  <c:v>40219.0</c:v>
                </c:pt>
                <c:pt idx="278">
                  <c:v>40220.0</c:v>
                </c:pt>
                <c:pt idx="279">
                  <c:v>40221.0</c:v>
                </c:pt>
                <c:pt idx="280">
                  <c:v>40225.0</c:v>
                </c:pt>
                <c:pt idx="281">
                  <c:v>40226.0</c:v>
                </c:pt>
                <c:pt idx="282">
                  <c:v>40227.0</c:v>
                </c:pt>
                <c:pt idx="283">
                  <c:v>40228.0</c:v>
                </c:pt>
                <c:pt idx="284">
                  <c:v>40231.0</c:v>
                </c:pt>
                <c:pt idx="285">
                  <c:v>40232.0</c:v>
                </c:pt>
                <c:pt idx="286">
                  <c:v>40233.0</c:v>
                </c:pt>
                <c:pt idx="287">
                  <c:v>40234.0</c:v>
                </c:pt>
                <c:pt idx="288">
                  <c:v>40235.0</c:v>
                </c:pt>
                <c:pt idx="289">
                  <c:v>40238.0</c:v>
                </c:pt>
                <c:pt idx="290">
                  <c:v>40239.0</c:v>
                </c:pt>
                <c:pt idx="291">
                  <c:v>40240.0</c:v>
                </c:pt>
                <c:pt idx="292">
                  <c:v>40241.0</c:v>
                </c:pt>
                <c:pt idx="293">
                  <c:v>40242.0</c:v>
                </c:pt>
                <c:pt idx="294">
                  <c:v>40245.0</c:v>
                </c:pt>
                <c:pt idx="295">
                  <c:v>40246.0</c:v>
                </c:pt>
                <c:pt idx="296">
                  <c:v>40247.0</c:v>
                </c:pt>
                <c:pt idx="297">
                  <c:v>40248.0</c:v>
                </c:pt>
                <c:pt idx="298">
                  <c:v>40249.0</c:v>
                </c:pt>
                <c:pt idx="299">
                  <c:v>40252.0</c:v>
                </c:pt>
                <c:pt idx="300">
                  <c:v>40253.0</c:v>
                </c:pt>
                <c:pt idx="301">
                  <c:v>40254.0</c:v>
                </c:pt>
                <c:pt idx="302">
                  <c:v>40255.0</c:v>
                </c:pt>
                <c:pt idx="303">
                  <c:v>40256.0</c:v>
                </c:pt>
                <c:pt idx="304">
                  <c:v>40259.0</c:v>
                </c:pt>
                <c:pt idx="305">
                  <c:v>40260.0</c:v>
                </c:pt>
                <c:pt idx="306">
                  <c:v>40261.0</c:v>
                </c:pt>
                <c:pt idx="307">
                  <c:v>40262.0</c:v>
                </c:pt>
                <c:pt idx="308">
                  <c:v>40263.0</c:v>
                </c:pt>
                <c:pt idx="309">
                  <c:v>40266.0</c:v>
                </c:pt>
                <c:pt idx="310">
                  <c:v>40267.0</c:v>
                </c:pt>
                <c:pt idx="311">
                  <c:v>40268.0</c:v>
                </c:pt>
                <c:pt idx="312">
                  <c:v>40269.0</c:v>
                </c:pt>
                <c:pt idx="313">
                  <c:v>40273.0</c:v>
                </c:pt>
                <c:pt idx="314">
                  <c:v>40274.0</c:v>
                </c:pt>
                <c:pt idx="315">
                  <c:v>40275.0</c:v>
                </c:pt>
                <c:pt idx="316">
                  <c:v>40276.0</c:v>
                </c:pt>
                <c:pt idx="317">
                  <c:v>40277.0</c:v>
                </c:pt>
                <c:pt idx="318">
                  <c:v>40280.0</c:v>
                </c:pt>
                <c:pt idx="319">
                  <c:v>40281.0</c:v>
                </c:pt>
                <c:pt idx="320">
                  <c:v>40282.0</c:v>
                </c:pt>
                <c:pt idx="321">
                  <c:v>40283.0</c:v>
                </c:pt>
                <c:pt idx="322">
                  <c:v>40284.0</c:v>
                </c:pt>
                <c:pt idx="323">
                  <c:v>40287.0</c:v>
                </c:pt>
                <c:pt idx="324">
                  <c:v>40288.0</c:v>
                </c:pt>
                <c:pt idx="325">
                  <c:v>40289.0</c:v>
                </c:pt>
                <c:pt idx="326">
                  <c:v>40290.0</c:v>
                </c:pt>
                <c:pt idx="327">
                  <c:v>40291.0</c:v>
                </c:pt>
                <c:pt idx="328">
                  <c:v>40294.0</c:v>
                </c:pt>
                <c:pt idx="329">
                  <c:v>40295.0</c:v>
                </c:pt>
                <c:pt idx="330">
                  <c:v>40296.0</c:v>
                </c:pt>
                <c:pt idx="331">
                  <c:v>40297.0</c:v>
                </c:pt>
                <c:pt idx="332">
                  <c:v>40298.0</c:v>
                </c:pt>
                <c:pt idx="333">
                  <c:v>40301.0</c:v>
                </c:pt>
                <c:pt idx="334">
                  <c:v>40302.0</c:v>
                </c:pt>
                <c:pt idx="335">
                  <c:v>40303.0</c:v>
                </c:pt>
                <c:pt idx="336">
                  <c:v>40304.0</c:v>
                </c:pt>
                <c:pt idx="337">
                  <c:v>40305.0</c:v>
                </c:pt>
                <c:pt idx="338">
                  <c:v>40308.0</c:v>
                </c:pt>
                <c:pt idx="339">
                  <c:v>40309.0</c:v>
                </c:pt>
                <c:pt idx="340">
                  <c:v>40310.0</c:v>
                </c:pt>
                <c:pt idx="341">
                  <c:v>40311.0</c:v>
                </c:pt>
                <c:pt idx="342">
                  <c:v>40312.0</c:v>
                </c:pt>
                <c:pt idx="343">
                  <c:v>40315.0</c:v>
                </c:pt>
                <c:pt idx="344">
                  <c:v>40316.0</c:v>
                </c:pt>
                <c:pt idx="345">
                  <c:v>40317.0</c:v>
                </c:pt>
                <c:pt idx="346">
                  <c:v>40318.0</c:v>
                </c:pt>
                <c:pt idx="347">
                  <c:v>40319.0</c:v>
                </c:pt>
                <c:pt idx="348">
                  <c:v>40322.0</c:v>
                </c:pt>
                <c:pt idx="349">
                  <c:v>40323.0</c:v>
                </c:pt>
                <c:pt idx="350">
                  <c:v>40324.0</c:v>
                </c:pt>
                <c:pt idx="351">
                  <c:v>40325.0</c:v>
                </c:pt>
                <c:pt idx="352">
                  <c:v>40326.0</c:v>
                </c:pt>
                <c:pt idx="353">
                  <c:v>40330.0</c:v>
                </c:pt>
                <c:pt idx="354">
                  <c:v>40331.0</c:v>
                </c:pt>
                <c:pt idx="355">
                  <c:v>40332.0</c:v>
                </c:pt>
                <c:pt idx="356">
                  <c:v>40333.0</c:v>
                </c:pt>
                <c:pt idx="357">
                  <c:v>40336.0</c:v>
                </c:pt>
                <c:pt idx="358">
                  <c:v>40337.0</c:v>
                </c:pt>
                <c:pt idx="359">
                  <c:v>40338.0</c:v>
                </c:pt>
                <c:pt idx="360">
                  <c:v>40339.0</c:v>
                </c:pt>
                <c:pt idx="361">
                  <c:v>40340.0</c:v>
                </c:pt>
                <c:pt idx="362">
                  <c:v>40343.0</c:v>
                </c:pt>
                <c:pt idx="363">
                  <c:v>40344.0</c:v>
                </c:pt>
                <c:pt idx="364">
                  <c:v>40345.0</c:v>
                </c:pt>
                <c:pt idx="365">
                  <c:v>40346.0</c:v>
                </c:pt>
                <c:pt idx="366">
                  <c:v>40347.0</c:v>
                </c:pt>
                <c:pt idx="367">
                  <c:v>40350.0</c:v>
                </c:pt>
                <c:pt idx="368">
                  <c:v>40351.0</c:v>
                </c:pt>
                <c:pt idx="369">
                  <c:v>40352.0</c:v>
                </c:pt>
                <c:pt idx="370">
                  <c:v>40353.0</c:v>
                </c:pt>
                <c:pt idx="371">
                  <c:v>40354.0</c:v>
                </c:pt>
                <c:pt idx="372">
                  <c:v>40357.0</c:v>
                </c:pt>
                <c:pt idx="373">
                  <c:v>40358.0</c:v>
                </c:pt>
                <c:pt idx="374">
                  <c:v>40359.0</c:v>
                </c:pt>
                <c:pt idx="375">
                  <c:v>40360.0</c:v>
                </c:pt>
                <c:pt idx="376">
                  <c:v>40361.0</c:v>
                </c:pt>
                <c:pt idx="377">
                  <c:v>40365.0</c:v>
                </c:pt>
                <c:pt idx="378">
                  <c:v>40366.0</c:v>
                </c:pt>
                <c:pt idx="379">
                  <c:v>40367.0</c:v>
                </c:pt>
                <c:pt idx="380">
                  <c:v>40368.0</c:v>
                </c:pt>
                <c:pt idx="381">
                  <c:v>40371.0</c:v>
                </c:pt>
                <c:pt idx="382">
                  <c:v>40372.0</c:v>
                </c:pt>
                <c:pt idx="383">
                  <c:v>40373.0</c:v>
                </c:pt>
                <c:pt idx="384">
                  <c:v>40374.0</c:v>
                </c:pt>
                <c:pt idx="385">
                  <c:v>40375.0</c:v>
                </c:pt>
                <c:pt idx="386">
                  <c:v>40378.0</c:v>
                </c:pt>
                <c:pt idx="387">
                  <c:v>40379.0</c:v>
                </c:pt>
                <c:pt idx="388">
                  <c:v>40380.0</c:v>
                </c:pt>
                <c:pt idx="389">
                  <c:v>40381.0</c:v>
                </c:pt>
                <c:pt idx="390">
                  <c:v>40382.0</c:v>
                </c:pt>
                <c:pt idx="391">
                  <c:v>40385.0</c:v>
                </c:pt>
                <c:pt idx="392">
                  <c:v>40386.0</c:v>
                </c:pt>
                <c:pt idx="393">
                  <c:v>40387.0</c:v>
                </c:pt>
                <c:pt idx="394">
                  <c:v>40388.0</c:v>
                </c:pt>
                <c:pt idx="395">
                  <c:v>40389.0</c:v>
                </c:pt>
                <c:pt idx="396">
                  <c:v>40392.0</c:v>
                </c:pt>
                <c:pt idx="397">
                  <c:v>40393.0</c:v>
                </c:pt>
                <c:pt idx="398">
                  <c:v>40394.0</c:v>
                </c:pt>
                <c:pt idx="399">
                  <c:v>40395.0</c:v>
                </c:pt>
                <c:pt idx="400">
                  <c:v>40396.0</c:v>
                </c:pt>
                <c:pt idx="401">
                  <c:v>40399.0</c:v>
                </c:pt>
                <c:pt idx="402">
                  <c:v>40400.0</c:v>
                </c:pt>
                <c:pt idx="403">
                  <c:v>40401.0</c:v>
                </c:pt>
                <c:pt idx="404">
                  <c:v>40402.0</c:v>
                </c:pt>
                <c:pt idx="405">
                  <c:v>40403.0</c:v>
                </c:pt>
                <c:pt idx="406">
                  <c:v>40406.0</c:v>
                </c:pt>
                <c:pt idx="407">
                  <c:v>40407.0</c:v>
                </c:pt>
                <c:pt idx="408">
                  <c:v>40408.0</c:v>
                </c:pt>
                <c:pt idx="409">
                  <c:v>40409.0</c:v>
                </c:pt>
                <c:pt idx="410">
                  <c:v>40410.0</c:v>
                </c:pt>
                <c:pt idx="411">
                  <c:v>40413.0</c:v>
                </c:pt>
                <c:pt idx="412">
                  <c:v>40414.0</c:v>
                </c:pt>
                <c:pt idx="413">
                  <c:v>40415.0</c:v>
                </c:pt>
                <c:pt idx="414">
                  <c:v>40416.0</c:v>
                </c:pt>
                <c:pt idx="415">
                  <c:v>40417.0</c:v>
                </c:pt>
                <c:pt idx="416">
                  <c:v>40420.0</c:v>
                </c:pt>
                <c:pt idx="417">
                  <c:v>40421.0</c:v>
                </c:pt>
                <c:pt idx="418">
                  <c:v>40422.0</c:v>
                </c:pt>
                <c:pt idx="419">
                  <c:v>40423.0</c:v>
                </c:pt>
                <c:pt idx="420">
                  <c:v>40424.0</c:v>
                </c:pt>
                <c:pt idx="421">
                  <c:v>40428.0</c:v>
                </c:pt>
                <c:pt idx="422">
                  <c:v>40429.0</c:v>
                </c:pt>
                <c:pt idx="423">
                  <c:v>40430.0</c:v>
                </c:pt>
                <c:pt idx="424">
                  <c:v>40431.0</c:v>
                </c:pt>
                <c:pt idx="425">
                  <c:v>40434.0</c:v>
                </c:pt>
                <c:pt idx="426">
                  <c:v>40435.0</c:v>
                </c:pt>
                <c:pt idx="427">
                  <c:v>40436.0</c:v>
                </c:pt>
                <c:pt idx="428">
                  <c:v>40437.0</c:v>
                </c:pt>
                <c:pt idx="429">
                  <c:v>40438.0</c:v>
                </c:pt>
                <c:pt idx="430">
                  <c:v>40441.0</c:v>
                </c:pt>
                <c:pt idx="431">
                  <c:v>40442.0</c:v>
                </c:pt>
                <c:pt idx="432">
                  <c:v>40443.0</c:v>
                </c:pt>
                <c:pt idx="433">
                  <c:v>40444.0</c:v>
                </c:pt>
                <c:pt idx="434">
                  <c:v>40445.0</c:v>
                </c:pt>
                <c:pt idx="435">
                  <c:v>40448.0</c:v>
                </c:pt>
                <c:pt idx="436">
                  <c:v>40449.0</c:v>
                </c:pt>
                <c:pt idx="437">
                  <c:v>40450.0</c:v>
                </c:pt>
                <c:pt idx="438">
                  <c:v>40451.0</c:v>
                </c:pt>
                <c:pt idx="439">
                  <c:v>40452.0</c:v>
                </c:pt>
                <c:pt idx="440">
                  <c:v>40455.0</c:v>
                </c:pt>
                <c:pt idx="441">
                  <c:v>40456.0</c:v>
                </c:pt>
                <c:pt idx="442">
                  <c:v>40457.0</c:v>
                </c:pt>
                <c:pt idx="443">
                  <c:v>40458.0</c:v>
                </c:pt>
                <c:pt idx="444">
                  <c:v>40459.0</c:v>
                </c:pt>
                <c:pt idx="445">
                  <c:v>40462.0</c:v>
                </c:pt>
                <c:pt idx="446">
                  <c:v>40463.0</c:v>
                </c:pt>
                <c:pt idx="447">
                  <c:v>40464.0</c:v>
                </c:pt>
                <c:pt idx="448">
                  <c:v>40465.0</c:v>
                </c:pt>
                <c:pt idx="449">
                  <c:v>40466.0</c:v>
                </c:pt>
                <c:pt idx="450">
                  <c:v>40469.0</c:v>
                </c:pt>
                <c:pt idx="451">
                  <c:v>40470.0</c:v>
                </c:pt>
                <c:pt idx="452">
                  <c:v>40471.0</c:v>
                </c:pt>
                <c:pt idx="453">
                  <c:v>40472.0</c:v>
                </c:pt>
                <c:pt idx="454">
                  <c:v>40473.0</c:v>
                </c:pt>
                <c:pt idx="455">
                  <c:v>40476.0</c:v>
                </c:pt>
                <c:pt idx="456">
                  <c:v>40477.0</c:v>
                </c:pt>
                <c:pt idx="457">
                  <c:v>40478.0</c:v>
                </c:pt>
                <c:pt idx="458">
                  <c:v>40479.0</c:v>
                </c:pt>
                <c:pt idx="459">
                  <c:v>40480.0</c:v>
                </c:pt>
                <c:pt idx="460">
                  <c:v>40483.0</c:v>
                </c:pt>
                <c:pt idx="461">
                  <c:v>40484.0</c:v>
                </c:pt>
                <c:pt idx="462">
                  <c:v>40485.0</c:v>
                </c:pt>
                <c:pt idx="463">
                  <c:v>40486.0</c:v>
                </c:pt>
                <c:pt idx="464">
                  <c:v>40487.0</c:v>
                </c:pt>
                <c:pt idx="465">
                  <c:v>40490.0</c:v>
                </c:pt>
                <c:pt idx="466">
                  <c:v>40491.0</c:v>
                </c:pt>
                <c:pt idx="467">
                  <c:v>40492.0</c:v>
                </c:pt>
                <c:pt idx="468">
                  <c:v>40493.0</c:v>
                </c:pt>
                <c:pt idx="469">
                  <c:v>40494.0</c:v>
                </c:pt>
                <c:pt idx="470">
                  <c:v>40497.0</c:v>
                </c:pt>
                <c:pt idx="471">
                  <c:v>40498.0</c:v>
                </c:pt>
                <c:pt idx="472">
                  <c:v>40499.0</c:v>
                </c:pt>
                <c:pt idx="473">
                  <c:v>40500.0</c:v>
                </c:pt>
                <c:pt idx="474">
                  <c:v>40501.0</c:v>
                </c:pt>
                <c:pt idx="475">
                  <c:v>40504.0</c:v>
                </c:pt>
                <c:pt idx="476">
                  <c:v>40505.0</c:v>
                </c:pt>
                <c:pt idx="477">
                  <c:v>40506.0</c:v>
                </c:pt>
                <c:pt idx="478">
                  <c:v>40508.0</c:v>
                </c:pt>
                <c:pt idx="479">
                  <c:v>40511.0</c:v>
                </c:pt>
                <c:pt idx="480">
                  <c:v>40512.0</c:v>
                </c:pt>
                <c:pt idx="481">
                  <c:v>40513.0</c:v>
                </c:pt>
                <c:pt idx="482">
                  <c:v>40514.0</c:v>
                </c:pt>
                <c:pt idx="483">
                  <c:v>40515.0</c:v>
                </c:pt>
                <c:pt idx="484">
                  <c:v>40518.0</c:v>
                </c:pt>
                <c:pt idx="485">
                  <c:v>40519.0</c:v>
                </c:pt>
                <c:pt idx="486">
                  <c:v>40520.0</c:v>
                </c:pt>
                <c:pt idx="487">
                  <c:v>40521.0</c:v>
                </c:pt>
                <c:pt idx="488">
                  <c:v>40522.0</c:v>
                </c:pt>
                <c:pt idx="489">
                  <c:v>40525.0</c:v>
                </c:pt>
                <c:pt idx="490">
                  <c:v>40526.0</c:v>
                </c:pt>
                <c:pt idx="491">
                  <c:v>40527.0</c:v>
                </c:pt>
                <c:pt idx="492">
                  <c:v>40528.0</c:v>
                </c:pt>
                <c:pt idx="493">
                  <c:v>40529.0</c:v>
                </c:pt>
                <c:pt idx="494">
                  <c:v>40532.0</c:v>
                </c:pt>
                <c:pt idx="495">
                  <c:v>40533.0</c:v>
                </c:pt>
                <c:pt idx="496">
                  <c:v>40534.0</c:v>
                </c:pt>
                <c:pt idx="497">
                  <c:v>40535.0</c:v>
                </c:pt>
                <c:pt idx="498">
                  <c:v>40539.0</c:v>
                </c:pt>
                <c:pt idx="499">
                  <c:v>40540.0</c:v>
                </c:pt>
                <c:pt idx="500">
                  <c:v>40541.0</c:v>
                </c:pt>
                <c:pt idx="501">
                  <c:v>40542.0</c:v>
                </c:pt>
                <c:pt idx="502">
                  <c:v>40543.0</c:v>
                </c:pt>
                <c:pt idx="503">
                  <c:v>40547.0</c:v>
                </c:pt>
                <c:pt idx="504">
                  <c:v>40548.0</c:v>
                </c:pt>
                <c:pt idx="505">
                  <c:v>40549.0</c:v>
                </c:pt>
                <c:pt idx="506">
                  <c:v>40550.0</c:v>
                </c:pt>
                <c:pt idx="507">
                  <c:v>40553.0</c:v>
                </c:pt>
                <c:pt idx="508">
                  <c:v>40554.0</c:v>
                </c:pt>
                <c:pt idx="509">
                  <c:v>40555.0</c:v>
                </c:pt>
                <c:pt idx="510">
                  <c:v>40556.0</c:v>
                </c:pt>
                <c:pt idx="511">
                  <c:v>40557.0</c:v>
                </c:pt>
                <c:pt idx="512">
                  <c:v>40561.0</c:v>
                </c:pt>
                <c:pt idx="513">
                  <c:v>40562.0</c:v>
                </c:pt>
                <c:pt idx="514">
                  <c:v>40563.0</c:v>
                </c:pt>
                <c:pt idx="515">
                  <c:v>40564.0</c:v>
                </c:pt>
                <c:pt idx="516">
                  <c:v>40567.0</c:v>
                </c:pt>
                <c:pt idx="517">
                  <c:v>40568.0</c:v>
                </c:pt>
                <c:pt idx="518">
                  <c:v>40569.0</c:v>
                </c:pt>
                <c:pt idx="519">
                  <c:v>40570.0</c:v>
                </c:pt>
                <c:pt idx="520">
                  <c:v>40571.0</c:v>
                </c:pt>
                <c:pt idx="521">
                  <c:v>40574.0</c:v>
                </c:pt>
                <c:pt idx="522">
                  <c:v>40575.0</c:v>
                </c:pt>
                <c:pt idx="523">
                  <c:v>40576.0</c:v>
                </c:pt>
                <c:pt idx="524">
                  <c:v>40577.0</c:v>
                </c:pt>
                <c:pt idx="525">
                  <c:v>40578.0</c:v>
                </c:pt>
                <c:pt idx="526">
                  <c:v>40581.0</c:v>
                </c:pt>
                <c:pt idx="527">
                  <c:v>40582.0</c:v>
                </c:pt>
                <c:pt idx="528">
                  <c:v>40583.0</c:v>
                </c:pt>
                <c:pt idx="529">
                  <c:v>40584.0</c:v>
                </c:pt>
                <c:pt idx="530">
                  <c:v>40585.0</c:v>
                </c:pt>
                <c:pt idx="531">
                  <c:v>40588.0</c:v>
                </c:pt>
                <c:pt idx="532">
                  <c:v>40589.0</c:v>
                </c:pt>
                <c:pt idx="533">
                  <c:v>40590.0</c:v>
                </c:pt>
                <c:pt idx="534">
                  <c:v>40591.0</c:v>
                </c:pt>
                <c:pt idx="535">
                  <c:v>40592.0</c:v>
                </c:pt>
                <c:pt idx="536">
                  <c:v>40596.0</c:v>
                </c:pt>
                <c:pt idx="537">
                  <c:v>40597.0</c:v>
                </c:pt>
                <c:pt idx="538">
                  <c:v>40598.0</c:v>
                </c:pt>
                <c:pt idx="539">
                  <c:v>40599.0</c:v>
                </c:pt>
                <c:pt idx="540">
                  <c:v>40602.0</c:v>
                </c:pt>
                <c:pt idx="541">
                  <c:v>40603.0</c:v>
                </c:pt>
                <c:pt idx="542">
                  <c:v>40604.0</c:v>
                </c:pt>
                <c:pt idx="543">
                  <c:v>40605.0</c:v>
                </c:pt>
                <c:pt idx="544">
                  <c:v>40606.0</c:v>
                </c:pt>
                <c:pt idx="545">
                  <c:v>40609.0</c:v>
                </c:pt>
                <c:pt idx="546">
                  <c:v>40610.0</c:v>
                </c:pt>
                <c:pt idx="547">
                  <c:v>40611.0</c:v>
                </c:pt>
                <c:pt idx="548">
                  <c:v>40612.0</c:v>
                </c:pt>
                <c:pt idx="549">
                  <c:v>40613.0</c:v>
                </c:pt>
                <c:pt idx="550">
                  <c:v>40616.0</c:v>
                </c:pt>
                <c:pt idx="551">
                  <c:v>40617.0</c:v>
                </c:pt>
                <c:pt idx="552">
                  <c:v>40618.0</c:v>
                </c:pt>
                <c:pt idx="553">
                  <c:v>40619.0</c:v>
                </c:pt>
                <c:pt idx="554">
                  <c:v>40620.0</c:v>
                </c:pt>
                <c:pt idx="555">
                  <c:v>40623.0</c:v>
                </c:pt>
                <c:pt idx="556">
                  <c:v>40624.0</c:v>
                </c:pt>
                <c:pt idx="557">
                  <c:v>40625.0</c:v>
                </c:pt>
                <c:pt idx="558">
                  <c:v>40626.0</c:v>
                </c:pt>
                <c:pt idx="559">
                  <c:v>40627.0</c:v>
                </c:pt>
                <c:pt idx="560">
                  <c:v>40630.0</c:v>
                </c:pt>
                <c:pt idx="561">
                  <c:v>40631.0</c:v>
                </c:pt>
                <c:pt idx="562">
                  <c:v>40632.0</c:v>
                </c:pt>
                <c:pt idx="563">
                  <c:v>40633.0</c:v>
                </c:pt>
                <c:pt idx="564">
                  <c:v>40634.0</c:v>
                </c:pt>
                <c:pt idx="565">
                  <c:v>40637.0</c:v>
                </c:pt>
                <c:pt idx="566">
                  <c:v>40638.0</c:v>
                </c:pt>
                <c:pt idx="567">
                  <c:v>40639.0</c:v>
                </c:pt>
                <c:pt idx="568">
                  <c:v>40640.0</c:v>
                </c:pt>
                <c:pt idx="569">
                  <c:v>40641.0</c:v>
                </c:pt>
                <c:pt idx="570">
                  <c:v>40644.0</c:v>
                </c:pt>
                <c:pt idx="571">
                  <c:v>40645.0</c:v>
                </c:pt>
                <c:pt idx="572">
                  <c:v>40646.0</c:v>
                </c:pt>
                <c:pt idx="573">
                  <c:v>40647.0</c:v>
                </c:pt>
                <c:pt idx="574">
                  <c:v>40648.0</c:v>
                </c:pt>
                <c:pt idx="575">
                  <c:v>40651.0</c:v>
                </c:pt>
                <c:pt idx="576">
                  <c:v>40652.0</c:v>
                </c:pt>
                <c:pt idx="577">
                  <c:v>40653.0</c:v>
                </c:pt>
                <c:pt idx="578">
                  <c:v>40654.0</c:v>
                </c:pt>
                <c:pt idx="579">
                  <c:v>40658.0</c:v>
                </c:pt>
                <c:pt idx="580">
                  <c:v>40659.0</c:v>
                </c:pt>
                <c:pt idx="581">
                  <c:v>40660.0</c:v>
                </c:pt>
                <c:pt idx="582">
                  <c:v>40661.0</c:v>
                </c:pt>
                <c:pt idx="583">
                  <c:v>40662.0</c:v>
                </c:pt>
                <c:pt idx="584">
                  <c:v>40665.0</c:v>
                </c:pt>
                <c:pt idx="585">
                  <c:v>40666.0</c:v>
                </c:pt>
                <c:pt idx="586">
                  <c:v>40667.0</c:v>
                </c:pt>
                <c:pt idx="587">
                  <c:v>40668.0</c:v>
                </c:pt>
                <c:pt idx="588">
                  <c:v>40669.0</c:v>
                </c:pt>
                <c:pt idx="589">
                  <c:v>40672.0</c:v>
                </c:pt>
                <c:pt idx="590">
                  <c:v>40673.0</c:v>
                </c:pt>
                <c:pt idx="591">
                  <c:v>40674.0</c:v>
                </c:pt>
                <c:pt idx="592">
                  <c:v>40675.0</c:v>
                </c:pt>
                <c:pt idx="593">
                  <c:v>40676.0</c:v>
                </c:pt>
                <c:pt idx="594">
                  <c:v>40679.0</c:v>
                </c:pt>
                <c:pt idx="595">
                  <c:v>40680.0</c:v>
                </c:pt>
                <c:pt idx="596">
                  <c:v>40681.0</c:v>
                </c:pt>
                <c:pt idx="597">
                  <c:v>40682.0</c:v>
                </c:pt>
                <c:pt idx="598">
                  <c:v>40683.0</c:v>
                </c:pt>
                <c:pt idx="599">
                  <c:v>40686.0</c:v>
                </c:pt>
                <c:pt idx="600">
                  <c:v>40687.0</c:v>
                </c:pt>
                <c:pt idx="601">
                  <c:v>40688.0</c:v>
                </c:pt>
                <c:pt idx="602">
                  <c:v>40689.0</c:v>
                </c:pt>
                <c:pt idx="603">
                  <c:v>40690.0</c:v>
                </c:pt>
                <c:pt idx="604">
                  <c:v>40694.0</c:v>
                </c:pt>
                <c:pt idx="605">
                  <c:v>40695.0</c:v>
                </c:pt>
                <c:pt idx="606">
                  <c:v>40696.0</c:v>
                </c:pt>
                <c:pt idx="607">
                  <c:v>40697.0</c:v>
                </c:pt>
                <c:pt idx="608">
                  <c:v>40700.0</c:v>
                </c:pt>
                <c:pt idx="609">
                  <c:v>40701.0</c:v>
                </c:pt>
                <c:pt idx="610">
                  <c:v>40702.0</c:v>
                </c:pt>
                <c:pt idx="611">
                  <c:v>40703.0</c:v>
                </c:pt>
                <c:pt idx="612">
                  <c:v>40704.0</c:v>
                </c:pt>
                <c:pt idx="613">
                  <c:v>40707.0</c:v>
                </c:pt>
                <c:pt idx="614">
                  <c:v>40708.0</c:v>
                </c:pt>
                <c:pt idx="615">
                  <c:v>40709.0</c:v>
                </c:pt>
                <c:pt idx="616">
                  <c:v>40710.0</c:v>
                </c:pt>
                <c:pt idx="617">
                  <c:v>40711.0</c:v>
                </c:pt>
                <c:pt idx="618">
                  <c:v>40714.0</c:v>
                </c:pt>
                <c:pt idx="619">
                  <c:v>40715.0</c:v>
                </c:pt>
                <c:pt idx="620">
                  <c:v>40716.0</c:v>
                </c:pt>
                <c:pt idx="621">
                  <c:v>40717.0</c:v>
                </c:pt>
                <c:pt idx="622">
                  <c:v>40718.0</c:v>
                </c:pt>
                <c:pt idx="623">
                  <c:v>40721.0</c:v>
                </c:pt>
                <c:pt idx="624">
                  <c:v>40722.0</c:v>
                </c:pt>
                <c:pt idx="625">
                  <c:v>40723.0</c:v>
                </c:pt>
                <c:pt idx="626">
                  <c:v>40724.0</c:v>
                </c:pt>
                <c:pt idx="627">
                  <c:v>40725.0</c:v>
                </c:pt>
                <c:pt idx="628">
                  <c:v>40729.0</c:v>
                </c:pt>
                <c:pt idx="629">
                  <c:v>40730.0</c:v>
                </c:pt>
                <c:pt idx="630">
                  <c:v>40731.0</c:v>
                </c:pt>
                <c:pt idx="631">
                  <c:v>40732.0</c:v>
                </c:pt>
                <c:pt idx="632">
                  <c:v>40735.0</c:v>
                </c:pt>
                <c:pt idx="633">
                  <c:v>40736.0</c:v>
                </c:pt>
                <c:pt idx="634">
                  <c:v>40737.0</c:v>
                </c:pt>
                <c:pt idx="635">
                  <c:v>40738.0</c:v>
                </c:pt>
                <c:pt idx="636">
                  <c:v>40739.0</c:v>
                </c:pt>
                <c:pt idx="637">
                  <c:v>40742.0</c:v>
                </c:pt>
                <c:pt idx="638">
                  <c:v>40743.0</c:v>
                </c:pt>
                <c:pt idx="639">
                  <c:v>40744.0</c:v>
                </c:pt>
                <c:pt idx="640">
                  <c:v>40745.0</c:v>
                </c:pt>
                <c:pt idx="641">
                  <c:v>40746.0</c:v>
                </c:pt>
                <c:pt idx="642">
                  <c:v>40749.0</c:v>
                </c:pt>
                <c:pt idx="643">
                  <c:v>40750.0</c:v>
                </c:pt>
                <c:pt idx="644">
                  <c:v>40751.0</c:v>
                </c:pt>
                <c:pt idx="645">
                  <c:v>40752.0</c:v>
                </c:pt>
                <c:pt idx="646">
                  <c:v>40753.0</c:v>
                </c:pt>
                <c:pt idx="647">
                  <c:v>40756.0</c:v>
                </c:pt>
                <c:pt idx="648">
                  <c:v>40757.0</c:v>
                </c:pt>
                <c:pt idx="649">
                  <c:v>40758.0</c:v>
                </c:pt>
                <c:pt idx="650">
                  <c:v>40759.0</c:v>
                </c:pt>
                <c:pt idx="651">
                  <c:v>40760.0</c:v>
                </c:pt>
                <c:pt idx="652">
                  <c:v>40763.0</c:v>
                </c:pt>
                <c:pt idx="653">
                  <c:v>40764.0</c:v>
                </c:pt>
                <c:pt idx="654">
                  <c:v>40765.0</c:v>
                </c:pt>
                <c:pt idx="655">
                  <c:v>40766.0</c:v>
                </c:pt>
                <c:pt idx="656">
                  <c:v>40767.0</c:v>
                </c:pt>
                <c:pt idx="657">
                  <c:v>40770.0</c:v>
                </c:pt>
                <c:pt idx="658">
                  <c:v>40771.0</c:v>
                </c:pt>
                <c:pt idx="659">
                  <c:v>40772.0</c:v>
                </c:pt>
                <c:pt idx="660">
                  <c:v>40773.0</c:v>
                </c:pt>
                <c:pt idx="661">
                  <c:v>40774.0</c:v>
                </c:pt>
                <c:pt idx="662">
                  <c:v>40777.0</c:v>
                </c:pt>
                <c:pt idx="663">
                  <c:v>40778.0</c:v>
                </c:pt>
                <c:pt idx="664">
                  <c:v>40779.0</c:v>
                </c:pt>
                <c:pt idx="665">
                  <c:v>40780.0</c:v>
                </c:pt>
                <c:pt idx="666">
                  <c:v>40781.0</c:v>
                </c:pt>
                <c:pt idx="667">
                  <c:v>40784.0</c:v>
                </c:pt>
                <c:pt idx="668">
                  <c:v>40785.0</c:v>
                </c:pt>
                <c:pt idx="669">
                  <c:v>40786.0</c:v>
                </c:pt>
                <c:pt idx="670">
                  <c:v>40787.0</c:v>
                </c:pt>
                <c:pt idx="671">
                  <c:v>40788.0</c:v>
                </c:pt>
                <c:pt idx="672">
                  <c:v>40792.0</c:v>
                </c:pt>
                <c:pt idx="673">
                  <c:v>40793.0</c:v>
                </c:pt>
                <c:pt idx="674">
                  <c:v>40794.0</c:v>
                </c:pt>
                <c:pt idx="675">
                  <c:v>40795.0</c:v>
                </c:pt>
                <c:pt idx="676">
                  <c:v>40798.0</c:v>
                </c:pt>
                <c:pt idx="677">
                  <c:v>40799.0</c:v>
                </c:pt>
                <c:pt idx="678">
                  <c:v>40800.0</c:v>
                </c:pt>
                <c:pt idx="679">
                  <c:v>40801.0</c:v>
                </c:pt>
                <c:pt idx="680">
                  <c:v>40802.0</c:v>
                </c:pt>
                <c:pt idx="681">
                  <c:v>40805.0</c:v>
                </c:pt>
                <c:pt idx="682">
                  <c:v>40806.0</c:v>
                </c:pt>
                <c:pt idx="683">
                  <c:v>40807.0</c:v>
                </c:pt>
                <c:pt idx="684">
                  <c:v>40808.0</c:v>
                </c:pt>
                <c:pt idx="685">
                  <c:v>40809.0</c:v>
                </c:pt>
                <c:pt idx="686">
                  <c:v>40812.0</c:v>
                </c:pt>
                <c:pt idx="687">
                  <c:v>40813.0</c:v>
                </c:pt>
                <c:pt idx="688">
                  <c:v>40814.0</c:v>
                </c:pt>
                <c:pt idx="689">
                  <c:v>40815.0</c:v>
                </c:pt>
                <c:pt idx="690">
                  <c:v>40816.0</c:v>
                </c:pt>
                <c:pt idx="691">
                  <c:v>40819.0</c:v>
                </c:pt>
                <c:pt idx="692">
                  <c:v>40820.0</c:v>
                </c:pt>
                <c:pt idx="693">
                  <c:v>40821.0</c:v>
                </c:pt>
                <c:pt idx="694">
                  <c:v>40822.0</c:v>
                </c:pt>
                <c:pt idx="695">
                  <c:v>40823.0</c:v>
                </c:pt>
                <c:pt idx="696">
                  <c:v>40826.0</c:v>
                </c:pt>
                <c:pt idx="697">
                  <c:v>40827.0</c:v>
                </c:pt>
                <c:pt idx="698">
                  <c:v>40828.0</c:v>
                </c:pt>
                <c:pt idx="699">
                  <c:v>40829.0</c:v>
                </c:pt>
                <c:pt idx="700">
                  <c:v>40830.0</c:v>
                </c:pt>
                <c:pt idx="701">
                  <c:v>40833.0</c:v>
                </c:pt>
                <c:pt idx="702">
                  <c:v>40834.0</c:v>
                </c:pt>
                <c:pt idx="703">
                  <c:v>40835.0</c:v>
                </c:pt>
                <c:pt idx="704">
                  <c:v>40836.0</c:v>
                </c:pt>
                <c:pt idx="705">
                  <c:v>40837.0</c:v>
                </c:pt>
                <c:pt idx="706">
                  <c:v>40840.0</c:v>
                </c:pt>
                <c:pt idx="707">
                  <c:v>40841.0</c:v>
                </c:pt>
                <c:pt idx="708">
                  <c:v>40842.0</c:v>
                </c:pt>
                <c:pt idx="709">
                  <c:v>40843.0</c:v>
                </c:pt>
                <c:pt idx="710">
                  <c:v>40844.0</c:v>
                </c:pt>
                <c:pt idx="711">
                  <c:v>40847.0</c:v>
                </c:pt>
                <c:pt idx="712">
                  <c:v>40848.0</c:v>
                </c:pt>
                <c:pt idx="713">
                  <c:v>40849.0</c:v>
                </c:pt>
                <c:pt idx="714">
                  <c:v>40850.0</c:v>
                </c:pt>
                <c:pt idx="715">
                  <c:v>40851.0</c:v>
                </c:pt>
                <c:pt idx="716">
                  <c:v>40854.0</c:v>
                </c:pt>
                <c:pt idx="717">
                  <c:v>40855.0</c:v>
                </c:pt>
                <c:pt idx="718">
                  <c:v>40856.0</c:v>
                </c:pt>
                <c:pt idx="719">
                  <c:v>40857.0</c:v>
                </c:pt>
                <c:pt idx="720">
                  <c:v>40858.0</c:v>
                </c:pt>
                <c:pt idx="721">
                  <c:v>40861.0</c:v>
                </c:pt>
                <c:pt idx="722">
                  <c:v>40862.0</c:v>
                </c:pt>
                <c:pt idx="723">
                  <c:v>40863.0</c:v>
                </c:pt>
                <c:pt idx="724">
                  <c:v>40864.0</c:v>
                </c:pt>
                <c:pt idx="725">
                  <c:v>40865.0</c:v>
                </c:pt>
                <c:pt idx="726">
                  <c:v>40868.0</c:v>
                </c:pt>
                <c:pt idx="727">
                  <c:v>40869.0</c:v>
                </c:pt>
                <c:pt idx="728">
                  <c:v>40870.0</c:v>
                </c:pt>
                <c:pt idx="729">
                  <c:v>40872.0</c:v>
                </c:pt>
                <c:pt idx="730">
                  <c:v>40875.0</c:v>
                </c:pt>
                <c:pt idx="731">
                  <c:v>40876.0</c:v>
                </c:pt>
                <c:pt idx="732">
                  <c:v>40877.0</c:v>
                </c:pt>
                <c:pt idx="733">
                  <c:v>40878.0</c:v>
                </c:pt>
                <c:pt idx="734">
                  <c:v>40879.0</c:v>
                </c:pt>
                <c:pt idx="735">
                  <c:v>40882.0</c:v>
                </c:pt>
                <c:pt idx="736">
                  <c:v>40883.0</c:v>
                </c:pt>
                <c:pt idx="737">
                  <c:v>40884.0</c:v>
                </c:pt>
                <c:pt idx="738">
                  <c:v>40885.0</c:v>
                </c:pt>
                <c:pt idx="739">
                  <c:v>40886.0</c:v>
                </c:pt>
                <c:pt idx="740">
                  <c:v>40889.0</c:v>
                </c:pt>
                <c:pt idx="741">
                  <c:v>40890.0</c:v>
                </c:pt>
                <c:pt idx="742">
                  <c:v>40891.0</c:v>
                </c:pt>
                <c:pt idx="743">
                  <c:v>40892.0</c:v>
                </c:pt>
                <c:pt idx="744">
                  <c:v>40893.0</c:v>
                </c:pt>
                <c:pt idx="745">
                  <c:v>40896.0</c:v>
                </c:pt>
                <c:pt idx="746">
                  <c:v>40897.0</c:v>
                </c:pt>
                <c:pt idx="747">
                  <c:v>40898.0</c:v>
                </c:pt>
                <c:pt idx="748">
                  <c:v>40899.0</c:v>
                </c:pt>
                <c:pt idx="749">
                  <c:v>40900.0</c:v>
                </c:pt>
                <c:pt idx="750">
                  <c:v>40904.0</c:v>
                </c:pt>
                <c:pt idx="751">
                  <c:v>40905.0</c:v>
                </c:pt>
                <c:pt idx="752">
                  <c:v>40906.0</c:v>
                </c:pt>
                <c:pt idx="753">
                  <c:v>40907.0</c:v>
                </c:pt>
                <c:pt idx="754">
                  <c:v>40911.0</c:v>
                </c:pt>
                <c:pt idx="755">
                  <c:v>40912.0</c:v>
                </c:pt>
                <c:pt idx="756">
                  <c:v>40913.0</c:v>
                </c:pt>
                <c:pt idx="757">
                  <c:v>40914.0</c:v>
                </c:pt>
                <c:pt idx="758">
                  <c:v>40917.0</c:v>
                </c:pt>
                <c:pt idx="759">
                  <c:v>40918.0</c:v>
                </c:pt>
                <c:pt idx="760">
                  <c:v>40919.0</c:v>
                </c:pt>
                <c:pt idx="761">
                  <c:v>40920.0</c:v>
                </c:pt>
                <c:pt idx="762">
                  <c:v>40921.0</c:v>
                </c:pt>
                <c:pt idx="763">
                  <c:v>40925.0</c:v>
                </c:pt>
                <c:pt idx="764">
                  <c:v>40926.0</c:v>
                </c:pt>
                <c:pt idx="765">
                  <c:v>40927.0</c:v>
                </c:pt>
                <c:pt idx="766">
                  <c:v>40928.0</c:v>
                </c:pt>
                <c:pt idx="767">
                  <c:v>40931.0</c:v>
                </c:pt>
                <c:pt idx="768">
                  <c:v>40932.0</c:v>
                </c:pt>
                <c:pt idx="769">
                  <c:v>40933.0</c:v>
                </c:pt>
                <c:pt idx="770">
                  <c:v>40934.0</c:v>
                </c:pt>
                <c:pt idx="771">
                  <c:v>40935.0</c:v>
                </c:pt>
                <c:pt idx="772">
                  <c:v>40938.0</c:v>
                </c:pt>
                <c:pt idx="773">
                  <c:v>40939.0</c:v>
                </c:pt>
                <c:pt idx="774">
                  <c:v>40940.0</c:v>
                </c:pt>
                <c:pt idx="775">
                  <c:v>40941.0</c:v>
                </c:pt>
                <c:pt idx="776">
                  <c:v>40942.0</c:v>
                </c:pt>
                <c:pt idx="777">
                  <c:v>40945.0</c:v>
                </c:pt>
                <c:pt idx="778">
                  <c:v>40946.0</c:v>
                </c:pt>
                <c:pt idx="779">
                  <c:v>40947.0</c:v>
                </c:pt>
                <c:pt idx="780">
                  <c:v>40948.0</c:v>
                </c:pt>
                <c:pt idx="781">
                  <c:v>40949.0</c:v>
                </c:pt>
                <c:pt idx="782">
                  <c:v>40952.0</c:v>
                </c:pt>
                <c:pt idx="783">
                  <c:v>40953.0</c:v>
                </c:pt>
                <c:pt idx="784">
                  <c:v>40954.0</c:v>
                </c:pt>
                <c:pt idx="785">
                  <c:v>40955.0</c:v>
                </c:pt>
                <c:pt idx="786">
                  <c:v>40956.0</c:v>
                </c:pt>
                <c:pt idx="787">
                  <c:v>40960.0</c:v>
                </c:pt>
                <c:pt idx="788">
                  <c:v>40961.0</c:v>
                </c:pt>
                <c:pt idx="789">
                  <c:v>40962.0</c:v>
                </c:pt>
                <c:pt idx="790">
                  <c:v>40963.0</c:v>
                </c:pt>
                <c:pt idx="791">
                  <c:v>40966.0</c:v>
                </c:pt>
                <c:pt idx="792">
                  <c:v>40967.0</c:v>
                </c:pt>
                <c:pt idx="793">
                  <c:v>40968.0</c:v>
                </c:pt>
                <c:pt idx="794">
                  <c:v>40969.0</c:v>
                </c:pt>
                <c:pt idx="795">
                  <c:v>40970.0</c:v>
                </c:pt>
                <c:pt idx="796">
                  <c:v>40973.0</c:v>
                </c:pt>
                <c:pt idx="797">
                  <c:v>40974.0</c:v>
                </c:pt>
                <c:pt idx="798">
                  <c:v>40975.0</c:v>
                </c:pt>
                <c:pt idx="799">
                  <c:v>40976.0</c:v>
                </c:pt>
                <c:pt idx="800">
                  <c:v>40977.0</c:v>
                </c:pt>
                <c:pt idx="801">
                  <c:v>40980.0</c:v>
                </c:pt>
                <c:pt idx="802">
                  <c:v>40981.0</c:v>
                </c:pt>
                <c:pt idx="803">
                  <c:v>40982.0</c:v>
                </c:pt>
                <c:pt idx="804">
                  <c:v>40983.0</c:v>
                </c:pt>
                <c:pt idx="805">
                  <c:v>40984.0</c:v>
                </c:pt>
                <c:pt idx="806">
                  <c:v>40987.0</c:v>
                </c:pt>
                <c:pt idx="807">
                  <c:v>40988.0</c:v>
                </c:pt>
                <c:pt idx="808">
                  <c:v>40989.0</c:v>
                </c:pt>
                <c:pt idx="809">
                  <c:v>40990.0</c:v>
                </c:pt>
                <c:pt idx="810">
                  <c:v>40991.0</c:v>
                </c:pt>
                <c:pt idx="811">
                  <c:v>40994.0</c:v>
                </c:pt>
                <c:pt idx="812">
                  <c:v>40995.0</c:v>
                </c:pt>
                <c:pt idx="813">
                  <c:v>40996.0</c:v>
                </c:pt>
                <c:pt idx="814">
                  <c:v>40997.0</c:v>
                </c:pt>
                <c:pt idx="815">
                  <c:v>40998.0</c:v>
                </c:pt>
                <c:pt idx="816">
                  <c:v>41001.0</c:v>
                </c:pt>
                <c:pt idx="817">
                  <c:v>41002.0</c:v>
                </c:pt>
                <c:pt idx="818">
                  <c:v>41003.0</c:v>
                </c:pt>
                <c:pt idx="819">
                  <c:v>41004.0</c:v>
                </c:pt>
                <c:pt idx="820">
                  <c:v>41008.0</c:v>
                </c:pt>
                <c:pt idx="821">
                  <c:v>41009.0</c:v>
                </c:pt>
                <c:pt idx="822">
                  <c:v>41010.0</c:v>
                </c:pt>
                <c:pt idx="823">
                  <c:v>41011.0</c:v>
                </c:pt>
                <c:pt idx="824">
                  <c:v>41012.0</c:v>
                </c:pt>
                <c:pt idx="825">
                  <c:v>41015.0</c:v>
                </c:pt>
                <c:pt idx="826">
                  <c:v>41016.0</c:v>
                </c:pt>
                <c:pt idx="827">
                  <c:v>41017.0</c:v>
                </c:pt>
                <c:pt idx="828">
                  <c:v>41018.0</c:v>
                </c:pt>
                <c:pt idx="829">
                  <c:v>41019.0</c:v>
                </c:pt>
                <c:pt idx="830">
                  <c:v>41022.0</c:v>
                </c:pt>
                <c:pt idx="831">
                  <c:v>41023.0</c:v>
                </c:pt>
                <c:pt idx="832">
                  <c:v>41024.0</c:v>
                </c:pt>
                <c:pt idx="833">
                  <c:v>41025.0</c:v>
                </c:pt>
                <c:pt idx="834">
                  <c:v>41026.0</c:v>
                </c:pt>
                <c:pt idx="835">
                  <c:v>41029.0</c:v>
                </c:pt>
                <c:pt idx="836">
                  <c:v>41030.0</c:v>
                </c:pt>
                <c:pt idx="837">
                  <c:v>41031.0</c:v>
                </c:pt>
                <c:pt idx="838">
                  <c:v>41032.0</c:v>
                </c:pt>
                <c:pt idx="839">
                  <c:v>41033.0</c:v>
                </c:pt>
                <c:pt idx="840">
                  <c:v>41036.0</c:v>
                </c:pt>
                <c:pt idx="841">
                  <c:v>41037.0</c:v>
                </c:pt>
                <c:pt idx="842">
                  <c:v>41038.0</c:v>
                </c:pt>
                <c:pt idx="843">
                  <c:v>41039.0</c:v>
                </c:pt>
                <c:pt idx="844">
                  <c:v>41040.0</c:v>
                </c:pt>
                <c:pt idx="845">
                  <c:v>41043.0</c:v>
                </c:pt>
                <c:pt idx="846">
                  <c:v>41044.0</c:v>
                </c:pt>
                <c:pt idx="847">
                  <c:v>41045.0</c:v>
                </c:pt>
                <c:pt idx="848">
                  <c:v>41046.0</c:v>
                </c:pt>
                <c:pt idx="849">
                  <c:v>41047.0</c:v>
                </c:pt>
                <c:pt idx="850">
                  <c:v>41050.0</c:v>
                </c:pt>
                <c:pt idx="851">
                  <c:v>41051.0</c:v>
                </c:pt>
                <c:pt idx="852">
                  <c:v>41052.0</c:v>
                </c:pt>
                <c:pt idx="853">
                  <c:v>41053.0</c:v>
                </c:pt>
                <c:pt idx="854">
                  <c:v>41054.0</c:v>
                </c:pt>
                <c:pt idx="855">
                  <c:v>41058.0</c:v>
                </c:pt>
                <c:pt idx="856">
                  <c:v>41059.0</c:v>
                </c:pt>
                <c:pt idx="857">
                  <c:v>41060.0</c:v>
                </c:pt>
                <c:pt idx="858">
                  <c:v>41061.0</c:v>
                </c:pt>
                <c:pt idx="859">
                  <c:v>41064.0</c:v>
                </c:pt>
                <c:pt idx="860">
                  <c:v>41065.0</c:v>
                </c:pt>
                <c:pt idx="861">
                  <c:v>41066.0</c:v>
                </c:pt>
                <c:pt idx="862">
                  <c:v>41067.0</c:v>
                </c:pt>
                <c:pt idx="863">
                  <c:v>41068.0</c:v>
                </c:pt>
                <c:pt idx="864">
                  <c:v>41071.0</c:v>
                </c:pt>
                <c:pt idx="865">
                  <c:v>41072.0</c:v>
                </c:pt>
                <c:pt idx="866">
                  <c:v>41073.0</c:v>
                </c:pt>
                <c:pt idx="867">
                  <c:v>41074.0</c:v>
                </c:pt>
                <c:pt idx="868">
                  <c:v>41075.0</c:v>
                </c:pt>
                <c:pt idx="869">
                  <c:v>41078.0</c:v>
                </c:pt>
                <c:pt idx="870">
                  <c:v>41079.0</c:v>
                </c:pt>
                <c:pt idx="871">
                  <c:v>41080.0</c:v>
                </c:pt>
                <c:pt idx="872">
                  <c:v>41081.0</c:v>
                </c:pt>
                <c:pt idx="873">
                  <c:v>41082.0</c:v>
                </c:pt>
                <c:pt idx="874">
                  <c:v>41085.0</c:v>
                </c:pt>
                <c:pt idx="875">
                  <c:v>41086.0</c:v>
                </c:pt>
                <c:pt idx="876">
                  <c:v>41087.0</c:v>
                </c:pt>
                <c:pt idx="877">
                  <c:v>41088.0</c:v>
                </c:pt>
                <c:pt idx="878">
                  <c:v>41089.0</c:v>
                </c:pt>
                <c:pt idx="879">
                  <c:v>41092.0</c:v>
                </c:pt>
                <c:pt idx="880">
                  <c:v>41093.0</c:v>
                </c:pt>
                <c:pt idx="881">
                  <c:v>41095.0</c:v>
                </c:pt>
                <c:pt idx="882">
                  <c:v>41096.0</c:v>
                </c:pt>
                <c:pt idx="883">
                  <c:v>41099.0</c:v>
                </c:pt>
                <c:pt idx="884">
                  <c:v>41100.0</c:v>
                </c:pt>
                <c:pt idx="885">
                  <c:v>41101.0</c:v>
                </c:pt>
                <c:pt idx="886">
                  <c:v>41102.0</c:v>
                </c:pt>
                <c:pt idx="887">
                  <c:v>41103.0</c:v>
                </c:pt>
                <c:pt idx="888">
                  <c:v>41106.0</c:v>
                </c:pt>
                <c:pt idx="889">
                  <c:v>41107.0</c:v>
                </c:pt>
                <c:pt idx="890">
                  <c:v>41108.0</c:v>
                </c:pt>
                <c:pt idx="891">
                  <c:v>41109.0</c:v>
                </c:pt>
                <c:pt idx="892">
                  <c:v>41110.0</c:v>
                </c:pt>
                <c:pt idx="893">
                  <c:v>41113.0</c:v>
                </c:pt>
                <c:pt idx="894">
                  <c:v>41114.0</c:v>
                </c:pt>
                <c:pt idx="895">
                  <c:v>41115.0</c:v>
                </c:pt>
                <c:pt idx="896">
                  <c:v>41116.0</c:v>
                </c:pt>
                <c:pt idx="897">
                  <c:v>41117.0</c:v>
                </c:pt>
                <c:pt idx="898">
                  <c:v>41120.0</c:v>
                </c:pt>
                <c:pt idx="899">
                  <c:v>41121.0</c:v>
                </c:pt>
                <c:pt idx="900">
                  <c:v>41122.0</c:v>
                </c:pt>
                <c:pt idx="901">
                  <c:v>41123.0</c:v>
                </c:pt>
                <c:pt idx="902">
                  <c:v>41124.0</c:v>
                </c:pt>
                <c:pt idx="903">
                  <c:v>41127.0</c:v>
                </c:pt>
                <c:pt idx="904">
                  <c:v>41128.0</c:v>
                </c:pt>
                <c:pt idx="905">
                  <c:v>41129.0</c:v>
                </c:pt>
                <c:pt idx="906">
                  <c:v>41130.0</c:v>
                </c:pt>
                <c:pt idx="907">
                  <c:v>41131.0</c:v>
                </c:pt>
                <c:pt idx="908">
                  <c:v>41134.0</c:v>
                </c:pt>
                <c:pt idx="909">
                  <c:v>41135.0</c:v>
                </c:pt>
                <c:pt idx="910">
                  <c:v>41136.0</c:v>
                </c:pt>
                <c:pt idx="911">
                  <c:v>41137.0</c:v>
                </c:pt>
                <c:pt idx="912">
                  <c:v>41138.0</c:v>
                </c:pt>
                <c:pt idx="913">
                  <c:v>41141.0</c:v>
                </c:pt>
                <c:pt idx="914">
                  <c:v>41142.0</c:v>
                </c:pt>
                <c:pt idx="915">
                  <c:v>41143.0</c:v>
                </c:pt>
                <c:pt idx="916">
                  <c:v>41144.0</c:v>
                </c:pt>
                <c:pt idx="917">
                  <c:v>41145.0</c:v>
                </c:pt>
                <c:pt idx="918">
                  <c:v>41148.0</c:v>
                </c:pt>
                <c:pt idx="919">
                  <c:v>41149.0</c:v>
                </c:pt>
                <c:pt idx="920">
                  <c:v>41150.0</c:v>
                </c:pt>
                <c:pt idx="921">
                  <c:v>41151.0</c:v>
                </c:pt>
                <c:pt idx="922">
                  <c:v>41152.0</c:v>
                </c:pt>
                <c:pt idx="923">
                  <c:v>41156.0</c:v>
                </c:pt>
                <c:pt idx="924">
                  <c:v>41157.0</c:v>
                </c:pt>
                <c:pt idx="925">
                  <c:v>41158.0</c:v>
                </c:pt>
                <c:pt idx="926">
                  <c:v>41159.0</c:v>
                </c:pt>
                <c:pt idx="927">
                  <c:v>41162.0</c:v>
                </c:pt>
                <c:pt idx="928">
                  <c:v>41163.0</c:v>
                </c:pt>
                <c:pt idx="929">
                  <c:v>41164.0</c:v>
                </c:pt>
                <c:pt idx="930">
                  <c:v>41165.0</c:v>
                </c:pt>
                <c:pt idx="931">
                  <c:v>41166.0</c:v>
                </c:pt>
                <c:pt idx="932">
                  <c:v>41169.0</c:v>
                </c:pt>
                <c:pt idx="933">
                  <c:v>41170.0</c:v>
                </c:pt>
                <c:pt idx="934">
                  <c:v>41171.0</c:v>
                </c:pt>
                <c:pt idx="935">
                  <c:v>41172.0</c:v>
                </c:pt>
                <c:pt idx="936">
                  <c:v>41173.0</c:v>
                </c:pt>
                <c:pt idx="937">
                  <c:v>41176.0</c:v>
                </c:pt>
                <c:pt idx="938">
                  <c:v>41177.0</c:v>
                </c:pt>
                <c:pt idx="939">
                  <c:v>41178.0</c:v>
                </c:pt>
                <c:pt idx="940">
                  <c:v>41179.0</c:v>
                </c:pt>
                <c:pt idx="941">
                  <c:v>41180.0</c:v>
                </c:pt>
                <c:pt idx="942">
                  <c:v>41183.0</c:v>
                </c:pt>
                <c:pt idx="943">
                  <c:v>41184.0</c:v>
                </c:pt>
                <c:pt idx="944">
                  <c:v>41185.0</c:v>
                </c:pt>
                <c:pt idx="945">
                  <c:v>41186.0</c:v>
                </c:pt>
                <c:pt idx="946">
                  <c:v>41187.0</c:v>
                </c:pt>
                <c:pt idx="947">
                  <c:v>41190.0</c:v>
                </c:pt>
                <c:pt idx="948">
                  <c:v>41191.0</c:v>
                </c:pt>
                <c:pt idx="949">
                  <c:v>41192.0</c:v>
                </c:pt>
                <c:pt idx="950">
                  <c:v>41193.0</c:v>
                </c:pt>
                <c:pt idx="951">
                  <c:v>41194.0</c:v>
                </c:pt>
                <c:pt idx="952">
                  <c:v>41197.0</c:v>
                </c:pt>
                <c:pt idx="953">
                  <c:v>41198.0</c:v>
                </c:pt>
                <c:pt idx="954">
                  <c:v>41199.0</c:v>
                </c:pt>
                <c:pt idx="955">
                  <c:v>41200.0</c:v>
                </c:pt>
                <c:pt idx="956">
                  <c:v>41201.0</c:v>
                </c:pt>
                <c:pt idx="957">
                  <c:v>41204.0</c:v>
                </c:pt>
                <c:pt idx="958">
                  <c:v>41205.0</c:v>
                </c:pt>
                <c:pt idx="959">
                  <c:v>41206.0</c:v>
                </c:pt>
                <c:pt idx="960">
                  <c:v>41207.0</c:v>
                </c:pt>
                <c:pt idx="961">
                  <c:v>41208.0</c:v>
                </c:pt>
                <c:pt idx="962">
                  <c:v>41211.0</c:v>
                </c:pt>
                <c:pt idx="963">
                  <c:v>41212.0</c:v>
                </c:pt>
                <c:pt idx="964">
                  <c:v>41213.0</c:v>
                </c:pt>
                <c:pt idx="965">
                  <c:v>41214.0</c:v>
                </c:pt>
                <c:pt idx="966">
                  <c:v>41215.0</c:v>
                </c:pt>
                <c:pt idx="967">
                  <c:v>41218.0</c:v>
                </c:pt>
                <c:pt idx="968">
                  <c:v>41219.0</c:v>
                </c:pt>
                <c:pt idx="969">
                  <c:v>41220.0</c:v>
                </c:pt>
                <c:pt idx="970">
                  <c:v>41221.0</c:v>
                </c:pt>
                <c:pt idx="971">
                  <c:v>41222.0</c:v>
                </c:pt>
                <c:pt idx="972">
                  <c:v>41225.0</c:v>
                </c:pt>
                <c:pt idx="973">
                  <c:v>41226.0</c:v>
                </c:pt>
                <c:pt idx="974">
                  <c:v>41227.0</c:v>
                </c:pt>
                <c:pt idx="975">
                  <c:v>41228.0</c:v>
                </c:pt>
                <c:pt idx="976">
                  <c:v>41229.0</c:v>
                </c:pt>
                <c:pt idx="977">
                  <c:v>41232.0</c:v>
                </c:pt>
                <c:pt idx="978">
                  <c:v>41233.0</c:v>
                </c:pt>
                <c:pt idx="979">
                  <c:v>41234.0</c:v>
                </c:pt>
                <c:pt idx="980">
                  <c:v>41236.0</c:v>
                </c:pt>
                <c:pt idx="981">
                  <c:v>41239.0</c:v>
                </c:pt>
                <c:pt idx="982">
                  <c:v>41240.0</c:v>
                </c:pt>
                <c:pt idx="983">
                  <c:v>41241.0</c:v>
                </c:pt>
                <c:pt idx="984">
                  <c:v>41242.0</c:v>
                </c:pt>
                <c:pt idx="985">
                  <c:v>41243.0</c:v>
                </c:pt>
                <c:pt idx="986">
                  <c:v>41246.0</c:v>
                </c:pt>
                <c:pt idx="987">
                  <c:v>41247.0</c:v>
                </c:pt>
                <c:pt idx="988">
                  <c:v>41248.0</c:v>
                </c:pt>
                <c:pt idx="989">
                  <c:v>41249.0</c:v>
                </c:pt>
                <c:pt idx="990">
                  <c:v>41250.0</c:v>
                </c:pt>
                <c:pt idx="991">
                  <c:v>41253.0</c:v>
                </c:pt>
                <c:pt idx="992">
                  <c:v>41254.0</c:v>
                </c:pt>
                <c:pt idx="993">
                  <c:v>41255.0</c:v>
                </c:pt>
                <c:pt idx="994">
                  <c:v>41256.0</c:v>
                </c:pt>
                <c:pt idx="995">
                  <c:v>41257.0</c:v>
                </c:pt>
                <c:pt idx="996">
                  <c:v>41260.0</c:v>
                </c:pt>
                <c:pt idx="997">
                  <c:v>41261.0</c:v>
                </c:pt>
                <c:pt idx="998">
                  <c:v>41262.0</c:v>
                </c:pt>
                <c:pt idx="999">
                  <c:v>41263.0</c:v>
                </c:pt>
                <c:pt idx="1000">
                  <c:v>41264.0</c:v>
                </c:pt>
                <c:pt idx="1001">
                  <c:v>41267.0</c:v>
                </c:pt>
                <c:pt idx="1002">
                  <c:v>41269.0</c:v>
                </c:pt>
                <c:pt idx="1003">
                  <c:v>41270.0</c:v>
                </c:pt>
                <c:pt idx="1004">
                  <c:v>41271.0</c:v>
                </c:pt>
                <c:pt idx="1005">
                  <c:v>41274.0</c:v>
                </c:pt>
                <c:pt idx="1006">
                  <c:v>41276.0</c:v>
                </c:pt>
                <c:pt idx="1007">
                  <c:v>41277.0</c:v>
                </c:pt>
                <c:pt idx="1008">
                  <c:v>41278.0</c:v>
                </c:pt>
                <c:pt idx="1009">
                  <c:v>41281.0</c:v>
                </c:pt>
                <c:pt idx="1010">
                  <c:v>41282.0</c:v>
                </c:pt>
                <c:pt idx="1011">
                  <c:v>41283.0</c:v>
                </c:pt>
                <c:pt idx="1012">
                  <c:v>41284.0</c:v>
                </c:pt>
                <c:pt idx="1013">
                  <c:v>41285.0</c:v>
                </c:pt>
                <c:pt idx="1014">
                  <c:v>41288.0</c:v>
                </c:pt>
                <c:pt idx="1015">
                  <c:v>41289.0</c:v>
                </c:pt>
                <c:pt idx="1016">
                  <c:v>41290.0</c:v>
                </c:pt>
                <c:pt idx="1017">
                  <c:v>41291.0</c:v>
                </c:pt>
                <c:pt idx="1018">
                  <c:v>41292.0</c:v>
                </c:pt>
                <c:pt idx="1019">
                  <c:v>41296.0</c:v>
                </c:pt>
                <c:pt idx="1020">
                  <c:v>41297.0</c:v>
                </c:pt>
                <c:pt idx="1021">
                  <c:v>41298.0</c:v>
                </c:pt>
                <c:pt idx="1022">
                  <c:v>41299.0</c:v>
                </c:pt>
                <c:pt idx="1023">
                  <c:v>41302.0</c:v>
                </c:pt>
                <c:pt idx="1024">
                  <c:v>41303.0</c:v>
                </c:pt>
                <c:pt idx="1025">
                  <c:v>41304.0</c:v>
                </c:pt>
                <c:pt idx="1026">
                  <c:v>41305.0</c:v>
                </c:pt>
                <c:pt idx="1027">
                  <c:v>41306.0</c:v>
                </c:pt>
                <c:pt idx="1028">
                  <c:v>41309.0</c:v>
                </c:pt>
                <c:pt idx="1029">
                  <c:v>41310.0</c:v>
                </c:pt>
                <c:pt idx="1030">
                  <c:v>41311.0</c:v>
                </c:pt>
                <c:pt idx="1031">
                  <c:v>41312.0</c:v>
                </c:pt>
                <c:pt idx="1032">
                  <c:v>41313.0</c:v>
                </c:pt>
                <c:pt idx="1033">
                  <c:v>41316.0</c:v>
                </c:pt>
                <c:pt idx="1034">
                  <c:v>41317.0</c:v>
                </c:pt>
                <c:pt idx="1035">
                  <c:v>41318.0</c:v>
                </c:pt>
                <c:pt idx="1036">
                  <c:v>41319.0</c:v>
                </c:pt>
                <c:pt idx="1037">
                  <c:v>41320.0</c:v>
                </c:pt>
                <c:pt idx="1038">
                  <c:v>41324.0</c:v>
                </c:pt>
                <c:pt idx="1039">
                  <c:v>41325.0</c:v>
                </c:pt>
                <c:pt idx="1040">
                  <c:v>41326.0</c:v>
                </c:pt>
                <c:pt idx="1041">
                  <c:v>41327.0</c:v>
                </c:pt>
                <c:pt idx="1042">
                  <c:v>41330.0</c:v>
                </c:pt>
                <c:pt idx="1043">
                  <c:v>41331.0</c:v>
                </c:pt>
                <c:pt idx="1044">
                  <c:v>41332.0</c:v>
                </c:pt>
                <c:pt idx="1045">
                  <c:v>41333.0</c:v>
                </c:pt>
                <c:pt idx="1046">
                  <c:v>41334.0</c:v>
                </c:pt>
                <c:pt idx="1047">
                  <c:v>41337.0</c:v>
                </c:pt>
                <c:pt idx="1048">
                  <c:v>41338.0</c:v>
                </c:pt>
                <c:pt idx="1049">
                  <c:v>41339.0</c:v>
                </c:pt>
                <c:pt idx="1050">
                  <c:v>41340.0</c:v>
                </c:pt>
                <c:pt idx="1051">
                  <c:v>41341.0</c:v>
                </c:pt>
                <c:pt idx="1052">
                  <c:v>41344.0</c:v>
                </c:pt>
                <c:pt idx="1053">
                  <c:v>41345.0</c:v>
                </c:pt>
                <c:pt idx="1054">
                  <c:v>41346.0</c:v>
                </c:pt>
                <c:pt idx="1055">
                  <c:v>41347.0</c:v>
                </c:pt>
                <c:pt idx="1056">
                  <c:v>41348.0</c:v>
                </c:pt>
                <c:pt idx="1057">
                  <c:v>41351.0</c:v>
                </c:pt>
                <c:pt idx="1058">
                  <c:v>41352.0</c:v>
                </c:pt>
                <c:pt idx="1059">
                  <c:v>41353.0</c:v>
                </c:pt>
                <c:pt idx="1060">
                  <c:v>41354.0</c:v>
                </c:pt>
                <c:pt idx="1061">
                  <c:v>41355.0</c:v>
                </c:pt>
                <c:pt idx="1062">
                  <c:v>41358.0</c:v>
                </c:pt>
                <c:pt idx="1063">
                  <c:v>41359.0</c:v>
                </c:pt>
                <c:pt idx="1064">
                  <c:v>41360.0</c:v>
                </c:pt>
                <c:pt idx="1065">
                  <c:v>41361.0</c:v>
                </c:pt>
                <c:pt idx="1066">
                  <c:v>41365.0</c:v>
                </c:pt>
                <c:pt idx="1067">
                  <c:v>41366.0</c:v>
                </c:pt>
                <c:pt idx="1068">
                  <c:v>41367.0</c:v>
                </c:pt>
                <c:pt idx="1069">
                  <c:v>41368.0</c:v>
                </c:pt>
                <c:pt idx="1070">
                  <c:v>41369.0</c:v>
                </c:pt>
                <c:pt idx="1071">
                  <c:v>41372.0</c:v>
                </c:pt>
                <c:pt idx="1072">
                  <c:v>41373.0</c:v>
                </c:pt>
                <c:pt idx="1073">
                  <c:v>41374.0</c:v>
                </c:pt>
                <c:pt idx="1074">
                  <c:v>41375.0</c:v>
                </c:pt>
                <c:pt idx="1075">
                  <c:v>41376.0</c:v>
                </c:pt>
                <c:pt idx="1076">
                  <c:v>41379.0</c:v>
                </c:pt>
                <c:pt idx="1077">
                  <c:v>41380.0</c:v>
                </c:pt>
                <c:pt idx="1078">
                  <c:v>41381.0</c:v>
                </c:pt>
                <c:pt idx="1079">
                  <c:v>41382.0</c:v>
                </c:pt>
                <c:pt idx="1080">
                  <c:v>41383.0</c:v>
                </c:pt>
                <c:pt idx="1081">
                  <c:v>41386.0</c:v>
                </c:pt>
                <c:pt idx="1082">
                  <c:v>41387.0</c:v>
                </c:pt>
                <c:pt idx="1083">
                  <c:v>41388.0</c:v>
                </c:pt>
                <c:pt idx="1084">
                  <c:v>41389.0</c:v>
                </c:pt>
                <c:pt idx="1085">
                  <c:v>41390.0</c:v>
                </c:pt>
                <c:pt idx="1086">
                  <c:v>41393.0</c:v>
                </c:pt>
                <c:pt idx="1087">
                  <c:v>41394.0</c:v>
                </c:pt>
                <c:pt idx="1088">
                  <c:v>41395.0</c:v>
                </c:pt>
                <c:pt idx="1089">
                  <c:v>41396.0</c:v>
                </c:pt>
                <c:pt idx="1090">
                  <c:v>41397.0</c:v>
                </c:pt>
                <c:pt idx="1091">
                  <c:v>41400.0</c:v>
                </c:pt>
                <c:pt idx="1092">
                  <c:v>41401.0</c:v>
                </c:pt>
                <c:pt idx="1093">
                  <c:v>41402.0</c:v>
                </c:pt>
                <c:pt idx="1094">
                  <c:v>41403.0</c:v>
                </c:pt>
                <c:pt idx="1095">
                  <c:v>41404.0</c:v>
                </c:pt>
                <c:pt idx="1096">
                  <c:v>41407.0</c:v>
                </c:pt>
                <c:pt idx="1097">
                  <c:v>41408.0</c:v>
                </c:pt>
                <c:pt idx="1098">
                  <c:v>41409.0</c:v>
                </c:pt>
                <c:pt idx="1099">
                  <c:v>41410.0</c:v>
                </c:pt>
                <c:pt idx="1100">
                  <c:v>41411.0</c:v>
                </c:pt>
                <c:pt idx="1101">
                  <c:v>41414.0</c:v>
                </c:pt>
                <c:pt idx="1102">
                  <c:v>41415.0</c:v>
                </c:pt>
                <c:pt idx="1103">
                  <c:v>41416.0</c:v>
                </c:pt>
                <c:pt idx="1104">
                  <c:v>41417.0</c:v>
                </c:pt>
                <c:pt idx="1105">
                  <c:v>41418.0</c:v>
                </c:pt>
                <c:pt idx="1106">
                  <c:v>41422.0</c:v>
                </c:pt>
                <c:pt idx="1107">
                  <c:v>41423.0</c:v>
                </c:pt>
                <c:pt idx="1108">
                  <c:v>41424.0</c:v>
                </c:pt>
                <c:pt idx="1109">
                  <c:v>41425.0</c:v>
                </c:pt>
                <c:pt idx="1110">
                  <c:v>41428.0</c:v>
                </c:pt>
                <c:pt idx="1111">
                  <c:v>41429.0</c:v>
                </c:pt>
                <c:pt idx="1112">
                  <c:v>41430.0</c:v>
                </c:pt>
                <c:pt idx="1113">
                  <c:v>41431.0</c:v>
                </c:pt>
                <c:pt idx="1114">
                  <c:v>41432.0</c:v>
                </c:pt>
                <c:pt idx="1115">
                  <c:v>41435.0</c:v>
                </c:pt>
                <c:pt idx="1116">
                  <c:v>41436.0</c:v>
                </c:pt>
                <c:pt idx="1117">
                  <c:v>41437.0</c:v>
                </c:pt>
                <c:pt idx="1118">
                  <c:v>41438.0</c:v>
                </c:pt>
                <c:pt idx="1119">
                  <c:v>41439.0</c:v>
                </c:pt>
                <c:pt idx="1120">
                  <c:v>41442.0</c:v>
                </c:pt>
                <c:pt idx="1121">
                  <c:v>41443.0</c:v>
                </c:pt>
                <c:pt idx="1122">
                  <c:v>41444.0</c:v>
                </c:pt>
                <c:pt idx="1123">
                  <c:v>41445.0</c:v>
                </c:pt>
                <c:pt idx="1124">
                  <c:v>41446.0</c:v>
                </c:pt>
                <c:pt idx="1125">
                  <c:v>41449.0</c:v>
                </c:pt>
                <c:pt idx="1126">
                  <c:v>41450.0</c:v>
                </c:pt>
                <c:pt idx="1127">
                  <c:v>41451.0</c:v>
                </c:pt>
                <c:pt idx="1128">
                  <c:v>41452.0</c:v>
                </c:pt>
                <c:pt idx="1129">
                  <c:v>41453.0</c:v>
                </c:pt>
                <c:pt idx="1130">
                  <c:v>41456.0</c:v>
                </c:pt>
                <c:pt idx="1131">
                  <c:v>41457.0</c:v>
                </c:pt>
                <c:pt idx="1132">
                  <c:v>41458.0</c:v>
                </c:pt>
                <c:pt idx="1133">
                  <c:v>41460.0</c:v>
                </c:pt>
                <c:pt idx="1134">
                  <c:v>41463.0</c:v>
                </c:pt>
                <c:pt idx="1135">
                  <c:v>41464.0</c:v>
                </c:pt>
                <c:pt idx="1136">
                  <c:v>41465.0</c:v>
                </c:pt>
                <c:pt idx="1137">
                  <c:v>41466.0</c:v>
                </c:pt>
                <c:pt idx="1138">
                  <c:v>41467.0</c:v>
                </c:pt>
                <c:pt idx="1139">
                  <c:v>41470.0</c:v>
                </c:pt>
                <c:pt idx="1140">
                  <c:v>41471.0</c:v>
                </c:pt>
                <c:pt idx="1141">
                  <c:v>41472.0</c:v>
                </c:pt>
                <c:pt idx="1142">
                  <c:v>41473.0</c:v>
                </c:pt>
                <c:pt idx="1143">
                  <c:v>41474.0</c:v>
                </c:pt>
                <c:pt idx="1144">
                  <c:v>41477.0</c:v>
                </c:pt>
                <c:pt idx="1145">
                  <c:v>41478.0</c:v>
                </c:pt>
                <c:pt idx="1146">
                  <c:v>41479.0</c:v>
                </c:pt>
                <c:pt idx="1147">
                  <c:v>41480.0</c:v>
                </c:pt>
                <c:pt idx="1148">
                  <c:v>41481.0</c:v>
                </c:pt>
                <c:pt idx="1149">
                  <c:v>41484.0</c:v>
                </c:pt>
                <c:pt idx="1150">
                  <c:v>41485.0</c:v>
                </c:pt>
                <c:pt idx="1151">
                  <c:v>41486.0</c:v>
                </c:pt>
                <c:pt idx="1152">
                  <c:v>41487.0</c:v>
                </c:pt>
                <c:pt idx="1153">
                  <c:v>41488.0</c:v>
                </c:pt>
                <c:pt idx="1154">
                  <c:v>41491.0</c:v>
                </c:pt>
                <c:pt idx="1155">
                  <c:v>41492.0</c:v>
                </c:pt>
                <c:pt idx="1156">
                  <c:v>41493.0</c:v>
                </c:pt>
                <c:pt idx="1157">
                  <c:v>41494.0</c:v>
                </c:pt>
                <c:pt idx="1158">
                  <c:v>41495.0</c:v>
                </c:pt>
                <c:pt idx="1159">
                  <c:v>41498.0</c:v>
                </c:pt>
                <c:pt idx="1160">
                  <c:v>41499.0</c:v>
                </c:pt>
                <c:pt idx="1161">
                  <c:v>41500.0</c:v>
                </c:pt>
                <c:pt idx="1162">
                  <c:v>41501.0</c:v>
                </c:pt>
                <c:pt idx="1163">
                  <c:v>41502.0</c:v>
                </c:pt>
                <c:pt idx="1164">
                  <c:v>41505.0</c:v>
                </c:pt>
                <c:pt idx="1165">
                  <c:v>41506.0</c:v>
                </c:pt>
                <c:pt idx="1166">
                  <c:v>41507.0</c:v>
                </c:pt>
                <c:pt idx="1167">
                  <c:v>41508.0</c:v>
                </c:pt>
                <c:pt idx="1168">
                  <c:v>41509.0</c:v>
                </c:pt>
                <c:pt idx="1169">
                  <c:v>41512.0</c:v>
                </c:pt>
                <c:pt idx="1170">
                  <c:v>41513.0</c:v>
                </c:pt>
                <c:pt idx="1171">
                  <c:v>41514.0</c:v>
                </c:pt>
                <c:pt idx="1172">
                  <c:v>41515.0</c:v>
                </c:pt>
                <c:pt idx="1173">
                  <c:v>41516.0</c:v>
                </c:pt>
                <c:pt idx="1174">
                  <c:v>41520.0</c:v>
                </c:pt>
                <c:pt idx="1175">
                  <c:v>41521.0</c:v>
                </c:pt>
                <c:pt idx="1176">
                  <c:v>41522.0</c:v>
                </c:pt>
                <c:pt idx="1177">
                  <c:v>41523.0</c:v>
                </c:pt>
                <c:pt idx="1178">
                  <c:v>41526.0</c:v>
                </c:pt>
                <c:pt idx="1179">
                  <c:v>41527.0</c:v>
                </c:pt>
                <c:pt idx="1180">
                  <c:v>41528.0</c:v>
                </c:pt>
                <c:pt idx="1181">
                  <c:v>41529.0</c:v>
                </c:pt>
                <c:pt idx="1182">
                  <c:v>41530.0</c:v>
                </c:pt>
                <c:pt idx="1183">
                  <c:v>41533.0</c:v>
                </c:pt>
                <c:pt idx="1184">
                  <c:v>41534.0</c:v>
                </c:pt>
                <c:pt idx="1185">
                  <c:v>41535.0</c:v>
                </c:pt>
                <c:pt idx="1186">
                  <c:v>41536.0</c:v>
                </c:pt>
                <c:pt idx="1187">
                  <c:v>41537.0</c:v>
                </c:pt>
                <c:pt idx="1188">
                  <c:v>41540.0</c:v>
                </c:pt>
                <c:pt idx="1189">
                  <c:v>41541.0</c:v>
                </c:pt>
                <c:pt idx="1190">
                  <c:v>41542.0</c:v>
                </c:pt>
                <c:pt idx="1191">
                  <c:v>41543.0</c:v>
                </c:pt>
                <c:pt idx="1192">
                  <c:v>41544.0</c:v>
                </c:pt>
                <c:pt idx="1193">
                  <c:v>41547.0</c:v>
                </c:pt>
                <c:pt idx="1194">
                  <c:v>41548.0</c:v>
                </c:pt>
                <c:pt idx="1195">
                  <c:v>41549.0</c:v>
                </c:pt>
                <c:pt idx="1196">
                  <c:v>41550.0</c:v>
                </c:pt>
                <c:pt idx="1197">
                  <c:v>41551.0</c:v>
                </c:pt>
                <c:pt idx="1198">
                  <c:v>41554.0</c:v>
                </c:pt>
                <c:pt idx="1199">
                  <c:v>41555.0</c:v>
                </c:pt>
                <c:pt idx="1200">
                  <c:v>41556.0</c:v>
                </c:pt>
                <c:pt idx="1201">
                  <c:v>41557.0</c:v>
                </c:pt>
                <c:pt idx="1202">
                  <c:v>41558.0</c:v>
                </c:pt>
                <c:pt idx="1203">
                  <c:v>41561.0</c:v>
                </c:pt>
                <c:pt idx="1204">
                  <c:v>41562.0</c:v>
                </c:pt>
                <c:pt idx="1205">
                  <c:v>41563.0</c:v>
                </c:pt>
                <c:pt idx="1206">
                  <c:v>41564.0</c:v>
                </c:pt>
                <c:pt idx="1207">
                  <c:v>41565.0</c:v>
                </c:pt>
                <c:pt idx="1208">
                  <c:v>41568.0</c:v>
                </c:pt>
                <c:pt idx="1209">
                  <c:v>41569.0</c:v>
                </c:pt>
                <c:pt idx="1210">
                  <c:v>41570.0</c:v>
                </c:pt>
                <c:pt idx="1211">
                  <c:v>41571.0</c:v>
                </c:pt>
                <c:pt idx="1212">
                  <c:v>41572.0</c:v>
                </c:pt>
                <c:pt idx="1213">
                  <c:v>41575.0</c:v>
                </c:pt>
                <c:pt idx="1214">
                  <c:v>41576.0</c:v>
                </c:pt>
                <c:pt idx="1215">
                  <c:v>41577.0</c:v>
                </c:pt>
                <c:pt idx="1216">
                  <c:v>41578.0</c:v>
                </c:pt>
                <c:pt idx="1217">
                  <c:v>41579.0</c:v>
                </c:pt>
                <c:pt idx="1218">
                  <c:v>41582.0</c:v>
                </c:pt>
                <c:pt idx="1219">
                  <c:v>41583.0</c:v>
                </c:pt>
                <c:pt idx="1220">
                  <c:v>41584.0</c:v>
                </c:pt>
                <c:pt idx="1221">
                  <c:v>41585.0</c:v>
                </c:pt>
                <c:pt idx="1222">
                  <c:v>41586.0</c:v>
                </c:pt>
                <c:pt idx="1223">
                  <c:v>41589.0</c:v>
                </c:pt>
                <c:pt idx="1224">
                  <c:v>41590.0</c:v>
                </c:pt>
                <c:pt idx="1225">
                  <c:v>41591.0</c:v>
                </c:pt>
                <c:pt idx="1226">
                  <c:v>41592.0</c:v>
                </c:pt>
                <c:pt idx="1227">
                  <c:v>41593.0</c:v>
                </c:pt>
                <c:pt idx="1228">
                  <c:v>41596.0</c:v>
                </c:pt>
                <c:pt idx="1229">
                  <c:v>41597.0</c:v>
                </c:pt>
                <c:pt idx="1230">
                  <c:v>41598.0</c:v>
                </c:pt>
                <c:pt idx="1231">
                  <c:v>41599.0</c:v>
                </c:pt>
                <c:pt idx="1232">
                  <c:v>41600.0</c:v>
                </c:pt>
                <c:pt idx="1233">
                  <c:v>41603.0</c:v>
                </c:pt>
                <c:pt idx="1234">
                  <c:v>41604.0</c:v>
                </c:pt>
                <c:pt idx="1235">
                  <c:v>41605.0</c:v>
                </c:pt>
                <c:pt idx="1236">
                  <c:v>41607.0</c:v>
                </c:pt>
                <c:pt idx="1237">
                  <c:v>41610.0</c:v>
                </c:pt>
                <c:pt idx="1238">
                  <c:v>41611.0</c:v>
                </c:pt>
                <c:pt idx="1239">
                  <c:v>41612.0</c:v>
                </c:pt>
                <c:pt idx="1240">
                  <c:v>41613.0</c:v>
                </c:pt>
                <c:pt idx="1241">
                  <c:v>41614.0</c:v>
                </c:pt>
                <c:pt idx="1242">
                  <c:v>41617.0</c:v>
                </c:pt>
                <c:pt idx="1243">
                  <c:v>41618.0</c:v>
                </c:pt>
                <c:pt idx="1244">
                  <c:v>41619.0</c:v>
                </c:pt>
                <c:pt idx="1245">
                  <c:v>41620.0</c:v>
                </c:pt>
                <c:pt idx="1246">
                  <c:v>41621.0</c:v>
                </c:pt>
                <c:pt idx="1247">
                  <c:v>41624.0</c:v>
                </c:pt>
                <c:pt idx="1248">
                  <c:v>41625.0</c:v>
                </c:pt>
                <c:pt idx="1249">
                  <c:v>41626.0</c:v>
                </c:pt>
                <c:pt idx="1250">
                  <c:v>41627.0</c:v>
                </c:pt>
                <c:pt idx="1251">
                  <c:v>41628.0</c:v>
                </c:pt>
                <c:pt idx="1252">
                  <c:v>41631.0</c:v>
                </c:pt>
                <c:pt idx="1253">
                  <c:v>41632.0</c:v>
                </c:pt>
                <c:pt idx="1254">
                  <c:v>41634.0</c:v>
                </c:pt>
                <c:pt idx="1255">
                  <c:v>41635.0</c:v>
                </c:pt>
                <c:pt idx="1256">
                  <c:v>41638.0</c:v>
                </c:pt>
                <c:pt idx="1257">
                  <c:v>41639.0</c:v>
                </c:pt>
                <c:pt idx="1258">
                  <c:v>41641.0</c:v>
                </c:pt>
                <c:pt idx="1259">
                  <c:v>41642.0</c:v>
                </c:pt>
                <c:pt idx="1260">
                  <c:v>41645.0</c:v>
                </c:pt>
                <c:pt idx="1261">
                  <c:v>41646.0</c:v>
                </c:pt>
                <c:pt idx="1262">
                  <c:v>41647.0</c:v>
                </c:pt>
                <c:pt idx="1263">
                  <c:v>41648.0</c:v>
                </c:pt>
                <c:pt idx="1264">
                  <c:v>41649.0</c:v>
                </c:pt>
                <c:pt idx="1265">
                  <c:v>41652.0</c:v>
                </c:pt>
                <c:pt idx="1266">
                  <c:v>41653.0</c:v>
                </c:pt>
                <c:pt idx="1267">
                  <c:v>41654.0</c:v>
                </c:pt>
                <c:pt idx="1268">
                  <c:v>41655.0</c:v>
                </c:pt>
                <c:pt idx="1269">
                  <c:v>41656.0</c:v>
                </c:pt>
                <c:pt idx="1270">
                  <c:v>41660.0</c:v>
                </c:pt>
                <c:pt idx="1271">
                  <c:v>41661.0</c:v>
                </c:pt>
                <c:pt idx="1272">
                  <c:v>41662.0</c:v>
                </c:pt>
                <c:pt idx="1273">
                  <c:v>41663.0</c:v>
                </c:pt>
                <c:pt idx="1274">
                  <c:v>41666.0</c:v>
                </c:pt>
                <c:pt idx="1275">
                  <c:v>41667.0</c:v>
                </c:pt>
                <c:pt idx="1276">
                  <c:v>41668.0</c:v>
                </c:pt>
                <c:pt idx="1277">
                  <c:v>41669.0</c:v>
                </c:pt>
                <c:pt idx="1278">
                  <c:v>41670.0</c:v>
                </c:pt>
                <c:pt idx="1279">
                  <c:v>41673.0</c:v>
                </c:pt>
                <c:pt idx="1280">
                  <c:v>41674.0</c:v>
                </c:pt>
                <c:pt idx="1281">
                  <c:v>41675.0</c:v>
                </c:pt>
                <c:pt idx="1282">
                  <c:v>41676.0</c:v>
                </c:pt>
                <c:pt idx="1283">
                  <c:v>41677.0</c:v>
                </c:pt>
                <c:pt idx="1284">
                  <c:v>41680.0</c:v>
                </c:pt>
                <c:pt idx="1285">
                  <c:v>41681.0</c:v>
                </c:pt>
                <c:pt idx="1286">
                  <c:v>41682.0</c:v>
                </c:pt>
                <c:pt idx="1287">
                  <c:v>41683.0</c:v>
                </c:pt>
                <c:pt idx="1288">
                  <c:v>41684.0</c:v>
                </c:pt>
                <c:pt idx="1289">
                  <c:v>41688.0</c:v>
                </c:pt>
                <c:pt idx="1290">
                  <c:v>41689.0</c:v>
                </c:pt>
                <c:pt idx="1291">
                  <c:v>41690.0</c:v>
                </c:pt>
                <c:pt idx="1292">
                  <c:v>41691.0</c:v>
                </c:pt>
                <c:pt idx="1293">
                  <c:v>41694.0</c:v>
                </c:pt>
                <c:pt idx="1294">
                  <c:v>41695.0</c:v>
                </c:pt>
                <c:pt idx="1295">
                  <c:v>41696.0</c:v>
                </c:pt>
                <c:pt idx="1296">
                  <c:v>41697.0</c:v>
                </c:pt>
                <c:pt idx="1297">
                  <c:v>41698.0</c:v>
                </c:pt>
                <c:pt idx="1298">
                  <c:v>41701.0</c:v>
                </c:pt>
                <c:pt idx="1299">
                  <c:v>41702.0</c:v>
                </c:pt>
                <c:pt idx="1300">
                  <c:v>41703.0</c:v>
                </c:pt>
                <c:pt idx="1301">
                  <c:v>41704.0</c:v>
                </c:pt>
                <c:pt idx="1302">
                  <c:v>41705.0</c:v>
                </c:pt>
                <c:pt idx="1303">
                  <c:v>41708.0</c:v>
                </c:pt>
                <c:pt idx="1304">
                  <c:v>41709.0</c:v>
                </c:pt>
                <c:pt idx="1305">
                  <c:v>41710.0</c:v>
                </c:pt>
                <c:pt idx="1306">
                  <c:v>41711.0</c:v>
                </c:pt>
                <c:pt idx="1307">
                  <c:v>41712.0</c:v>
                </c:pt>
                <c:pt idx="1308">
                  <c:v>41715.0</c:v>
                </c:pt>
                <c:pt idx="1309">
                  <c:v>41716.0</c:v>
                </c:pt>
                <c:pt idx="1310">
                  <c:v>41717.0</c:v>
                </c:pt>
                <c:pt idx="1311">
                  <c:v>41718.0</c:v>
                </c:pt>
                <c:pt idx="1312">
                  <c:v>41719.0</c:v>
                </c:pt>
                <c:pt idx="1313">
                  <c:v>41722.0</c:v>
                </c:pt>
                <c:pt idx="1314">
                  <c:v>41723.0</c:v>
                </c:pt>
                <c:pt idx="1315">
                  <c:v>41724.0</c:v>
                </c:pt>
                <c:pt idx="1316">
                  <c:v>41725.0</c:v>
                </c:pt>
                <c:pt idx="1317">
                  <c:v>41726.0</c:v>
                </c:pt>
                <c:pt idx="1318">
                  <c:v>41729.0</c:v>
                </c:pt>
                <c:pt idx="1319">
                  <c:v>41730.0</c:v>
                </c:pt>
                <c:pt idx="1320">
                  <c:v>41731.0</c:v>
                </c:pt>
                <c:pt idx="1321">
                  <c:v>41732.0</c:v>
                </c:pt>
                <c:pt idx="1322">
                  <c:v>41733.0</c:v>
                </c:pt>
                <c:pt idx="1323">
                  <c:v>41736.0</c:v>
                </c:pt>
                <c:pt idx="1324">
                  <c:v>41737.0</c:v>
                </c:pt>
                <c:pt idx="1325">
                  <c:v>41738.0</c:v>
                </c:pt>
                <c:pt idx="1326">
                  <c:v>41739.0</c:v>
                </c:pt>
                <c:pt idx="1327">
                  <c:v>41740.0</c:v>
                </c:pt>
                <c:pt idx="1328">
                  <c:v>41743.0</c:v>
                </c:pt>
                <c:pt idx="1329">
                  <c:v>41744.0</c:v>
                </c:pt>
                <c:pt idx="1330">
                  <c:v>41745.0</c:v>
                </c:pt>
                <c:pt idx="1331">
                  <c:v>41746.0</c:v>
                </c:pt>
                <c:pt idx="1332">
                  <c:v>41750.0</c:v>
                </c:pt>
                <c:pt idx="1333">
                  <c:v>41751.0</c:v>
                </c:pt>
                <c:pt idx="1334">
                  <c:v>41752.0</c:v>
                </c:pt>
                <c:pt idx="1335">
                  <c:v>41753.0</c:v>
                </c:pt>
                <c:pt idx="1336">
                  <c:v>41754.0</c:v>
                </c:pt>
                <c:pt idx="1337">
                  <c:v>41757.0</c:v>
                </c:pt>
                <c:pt idx="1338">
                  <c:v>41758.0</c:v>
                </c:pt>
                <c:pt idx="1339">
                  <c:v>41759.0</c:v>
                </c:pt>
                <c:pt idx="1340">
                  <c:v>41760.0</c:v>
                </c:pt>
                <c:pt idx="1341">
                  <c:v>41761.0</c:v>
                </c:pt>
                <c:pt idx="1342">
                  <c:v>41764.0</c:v>
                </c:pt>
                <c:pt idx="1343">
                  <c:v>41765.0</c:v>
                </c:pt>
                <c:pt idx="1344">
                  <c:v>41766.0</c:v>
                </c:pt>
                <c:pt idx="1345">
                  <c:v>41767.0</c:v>
                </c:pt>
                <c:pt idx="1346">
                  <c:v>41768.0</c:v>
                </c:pt>
                <c:pt idx="1347">
                  <c:v>41771.0</c:v>
                </c:pt>
                <c:pt idx="1348">
                  <c:v>41772.0</c:v>
                </c:pt>
                <c:pt idx="1349">
                  <c:v>41773.0</c:v>
                </c:pt>
                <c:pt idx="1350">
                  <c:v>41774.0</c:v>
                </c:pt>
                <c:pt idx="1351">
                  <c:v>41775.0</c:v>
                </c:pt>
                <c:pt idx="1352">
                  <c:v>41778.0</c:v>
                </c:pt>
                <c:pt idx="1353">
                  <c:v>41779.0</c:v>
                </c:pt>
                <c:pt idx="1354">
                  <c:v>41780.0</c:v>
                </c:pt>
                <c:pt idx="1355">
                  <c:v>41781.0</c:v>
                </c:pt>
                <c:pt idx="1356">
                  <c:v>41782.0</c:v>
                </c:pt>
                <c:pt idx="1357">
                  <c:v>41786.0</c:v>
                </c:pt>
                <c:pt idx="1358">
                  <c:v>41787.0</c:v>
                </c:pt>
                <c:pt idx="1359">
                  <c:v>41788.0</c:v>
                </c:pt>
                <c:pt idx="1360">
                  <c:v>41789.0</c:v>
                </c:pt>
                <c:pt idx="1361">
                  <c:v>41792.0</c:v>
                </c:pt>
                <c:pt idx="1362">
                  <c:v>41793.0</c:v>
                </c:pt>
                <c:pt idx="1363">
                  <c:v>41794.0</c:v>
                </c:pt>
                <c:pt idx="1364">
                  <c:v>41795.0</c:v>
                </c:pt>
                <c:pt idx="1365">
                  <c:v>41796.0</c:v>
                </c:pt>
                <c:pt idx="1366">
                  <c:v>41799.0</c:v>
                </c:pt>
                <c:pt idx="1367">
                  <c:v>41800.0</c:v>
                </c:pt>
                <c:pt idx="1368">
                  <c:v>41801.0</c:v>
                </c:pt>
                <c:pt idx="1369">
                  <c:v>41802.0</c:v>
                </c:pt>
                <c:pt idx="1370">
                  <c:v>41803.0</c:v>
                </c:pt>
                <c:pt idx="1371">
                  <c:v>41806.0</c:v>
                </c:pt>
                <c:pt idx="1372">
                  <c:v>41807.0</c:v>
                </c:pt>
                <c:pt idx="1373">
                  <c:v>41808.0</c:v>
                </c:pt>
                <c:pt idx="1374">
                  <c:v>41809.0</c:v>
                </c:pt>
                <c:pt idx="1375">
                  <c:v>41810.0</c:v>
                </c:pt>
                <c:pt idx="1376">
                  <c:v>41813.0</c:v>
                </c:pt>
                <c:pt idx="1377">
                  <c:v>41814.0</c:v>
                </c:pt>
                <c:pt idx="1378">
                  <c:v>41815.0</c:v>
                </c:pt>
                <c:pt idx="1379">
                  <c:v>41816.0</c:v>
                </c:pt>
                <c:pt idx="1380">
                  <c:v>41817.0</c:v>
                </c:pt>
                <c:pt idx="1381">
                  <c:v>41820.0</c:v>
                </c:pt>
                <c:pt idx="1382">
                  <c:v>41821.0</c:v>
                </c:pt>
                <c:pt idx="1383">
                  <c:v>41822.0</c:v>
                </c:pt>
                <c:pt idx="1384">
                  <c:v>41823.0</c:v>
                </c:pt>
                <c:pt idx="1385">
                  <c:v>41827.0</c:v>
                </c:pt>
                <c:pt idx="1386">
                  <c:v>41828.0</c:v>
                </c:pt>
                <c:pt idx="1387">
                  <c:v>41829.0</c:v>
                </c:pt>
                <c:pt idx="1388">
                  <c:v>41830.0</c:v>
                </c:pt>
                <c:pt idx="1389">
                  <c:v>41831.0</c:v>
                </c:pt>
                <c:pt idx="1390">
                  <c:v>41834.0</c:v>
                </c:pt>
                <c:pt idx="1391">
                  <c:v>41835.0</c:v>
                </c:pt>
                <c:pt idx="1392">
                  <c:v>41836.0</c:v>
                </c:pt>
                <c:pt idx="1393">
                  <c:v>41837.0</c:v>
                </c:pt>
                <c:pt idx="1394">
                  <c:v>41838.0</c:v>
                </c:pt>
                <c:pt idx="1395">
                  <c:v>41841.0</c:v>
                </c:pt>
                <c:pt idx="1396">
                  <c:v>41842.0</c:v>
                </c:pt>
                <c:pt idx="1397">
                  <c:v>41843.0</c:v>
                </c:pt>
                <c:pt idx="1398">
                  <c:v>41844.0</c:v>
                </c:pt>
                <c:pt idx="1399">
                  <c:v>41845.0</c:v>
                </c:pt>
                <c:pt idx="1400">
                  <c:v>41848.0</c:v>
                </c:pt>
                <c:pt idx="1401">
                  <c:v>41849.0</c:v>
                </c:pt>
                <c:pt idx="1402">
                  <c:v>41850.0</c:v>
                </c:pt>
                <c:pt idx="1403">
                  <c:v>41851.0</c:v>
                </c:pt>
                <c:pt idx="1404">
                  <c:v>41852.0</c:v>
                </c:pt>
                <c:pt idx="1405">
                  <c:v>41855.0</c:v>
                </c:pt>
                <c:pt idx="1406">
                  <c:v>41856.0</c:v>
                </c:pt>
                <c:pt idx="1407">
                  <c:v>41857.0</c:v>
                </c:pt>
                <c:pt idx="1408">
                  <c:v>41858.0</c:v>
                </c:pt>
                <c:pt idx="1409">
                  <c:v>41859.0</c:v>
                </c:pt>
                <c:pt idx="1410">
                  <c:v>41862.0</c:v>
                </c:pt>
                <c:pt idx="1411">
                  <c:v>41863.0</c:v>
                </c:pt>
                <c:pt idx="1412">
                  <c:v>41864.0</c:v>
                </c:pt>
                <c:pt idx="1413">
                  <c:v>41865.0</c:v>
                </c:pt>
                <c:pt idx="1414">
                  <c:v>41866.0</c:v>
                </c:pt>
                <c:pt idx="1415">
                  <c:v>41869.0</c:v>
                </c:pt>
                <c:pt idx="1416">
                  <c:v>41870.0</c:v>
                </c:pt>
                <c:pt idx="1417">
                  <c:v>41871.0</c:v>
                </c:pt>
                <c:pt idx="1418">
                  <c:v>41872.0</c:v>
                </c:pt>
                <c:pt idx="1419">
                  <c:v>41873.0</c:v>
                </c:pt>
                <c:pt idx="1420">
                  <c:v>41876.0</c:v>
                </c:pt>
                <c:pt idx="1421">
                  <c:v>41877.0</c:v>
                </c:pt>
                <c:pt idx="1422">
                  <c:v>41878.0</c:v>
                </c:pt>
                <c:pt idx="1423">
                  <c:v>41879.0</c:v>
                </c:pt>
                <c:pt idx="1424">
                  <c:v>41880.0</c:v>
                </c:pt>
                <c:pt idx="1425">
                  <c:v>41884.0</c:v>
                </c:pt>
                <c:pt idx="1426">
                  <c:v>41885.0</c:v>
                </c:pt>
                <c:pt idx="1427">
                  <c:v>41886.0</c:v>
                </c:pt>
                <c:pt idx="1428">
                  <c:v>41887.0</c:v>
                </c:pt>
                <c:pt idx="1429">
                  <c:v>41890.0</c:v>
                </c:pt>
                <c:pt idx="1430">
                  <c:v>41891.0</c:v>
                </c:pt>
                <c:pt idx="1431">
                  <c:v>41892.0</c:v>
                </c:pt>
                <c:pt idx="1432">
                  <c:v>41893.0</c:v>
                </c:pt>
                <c:pt idx="1433">
                  <c:v>41894.0</c:v>
                </c:pt>
                <c:pt idx="1434">
                  <c:v>41897.0</c:v>
                </c:pt>
                <c:pt idx="1435">
                  <c:v>41898.0</c:v>
                </c:pt>
                <c:pt idx="1436">
                  <c:v>41899.0</c:v>
                </c:pt>
                <c:pt idx="1437">
                  <c:v>41900.0</c:v>
                </c:pt>
                <c:pt idx="1438">
                  <c:v>41901.0</c:v>
                </c:pt>
                <c:pt idx="1439">
                  <c:v>41904.0</c:v>
                </c:pt>
                <c:pt idx="1440">
                  <c:v>41905.0</c:v>
                </c:pt>
                <c:pt idx="1441">
                  <c:v>41906.0</c:v>
                </c:pt>
                <c:pt idx="1442">
                  <c:v>41907.0</c:v>
                </c:pt>
                <c:pt idx="1443">
                  <c:v>41908.0</c:v>
                </c:pt>
                <c:pt idx="1444">
                  <c:v>41911.0</c:v>
                </c:pt>
                <c:pt idx="1445">
                  <c:v>41912.0</c:v>
                </c:pt>
                <c:pt idx="1446">
                  <c:v>41913.0</c:v>
                </c:pt>
                <c:pt idx="1447">
                  <c:v>41914.0</c:v>
                </c:pt>
                <c:pt idx="1448">
                  <c:v>41915.0</c:v>
                </c:pt>
                <c:pt idx="1449">
                  <c:v>41918.0</c:v>
                </c:pt>
                <c:pt idx="1450">
                  <c:v>41919.0</c:v>
                </c:pt>
                <c:pt idx="1451">
                  <c:v>41920.0</c:v>
                </c:pt>
                <c:pt idx="1452">
                  <c:v>41921.0</c:v>
                </c:pt>
                <c:pt idx="1453">
                  <c:v>41922.0</c:v>
                </c:pt>
                <c:pt idx="1454">
                  <c:v>41925.0</c:v>
                </c:pt>
                <c:pt idx="1455">
                  <c:v>41926.0</c:v>
                </c:pt>
                <c:pt idx="1456">
                  <c:v>41927.0</c:v>
                </c:pt>
                <c:pt idx="1457">
                  <c:v>41928.0</c:v>
                </c:pt>
                <c:pt idx="1458">
                  <c:v>41929.0</c:v>
                </c:pt>
                <c:pt idx="1459">
                  <c:v>41932.0</c:v>
                </c:pt>
                <c:pt idx="1460">
                  <c:v>41933.0</c:v>
                </c:pt>
                <c:pt idx="1461">
                  <c:v>41934.0</c:v>
                </c:pt>
                <c:pt idx="1462">
                  <c:v>41935.0</c:v>
                </c:pt>
                <c:pt idx="1463">
                  <c:v>41936.0</c:v>
                </c:pt>
                <c:pt idx="1464">
                  <c:v>41939.0</c:v>
                </c:pt>
                <c:pt idx="1465">
                  <c:v>41940.0</c:v>
                </c:pt>
                <c:pt idx="1466">
                  <c:v>41941.0</c:v>
                </c:pt>
                <c:pt idx="1467">
                  <c:v>41942.0</c:v>
                </c:pt>
                <c:pt idx="1468">
                  <c:v>41943.0</c:v>
                </c:pt>
                <c:pt idx="1469">
                  <c:v>41946.0</c:v>
                </c:pt>
                <c:pt idx="1470">
                  <c:v>41947.0</c:v>
                </c:pt>
                <c:pt idx="1471">
                  <c:v>41948.0</c:v>
                </c:pt>
                <c:pt idx="1472">
                  <c:v>41949.0</c:v>
                </c:pt>
                <c:pt idx="1473">
                  <c:v>41950.0</c:v>
                </c:pt>
                <c:pt idx="1474">
                  <c:v>41953.0</c:v>
                </c:pt>
                <c:pt idx="1475">
                  <c:v>41954.0</c:v>
                </c:pt>
                <c:pt idx="1476">
                  <c:v>41955.0</c:v>
                </c:pt>
                <c:pt idx="1477">
                  <c:v>41956.0</c:v>
                </c:pt>
                <c:pt idx="1478">
                  <c:v>41957.0</c:v>
                </c:pt>
                <c:pt idx="1479">
                  <c:v>41960.0</c:v>
                </c:pt>
                <c:pt idx="1480">
                  <c:v>41961.0</c:v>
                </c:pt>
                <c:pt idx="1481">
                  <c:v>41962.0</c:v>
                </c:pt>
                <c:pt idx="1482">
                  <c:v>41963.0</c:v>
                </c:pt>
                <c:pt idx="1483">
                  <c:v>41964.0</c:v>
                </c:pt>
                <c:pt idx="1484">
                  <c:v>41967.0</c:v>
                </c:pt>
                <c:pt idx="1485">
                  <c:v>41968.0</c:v>
                </c:pt>
                <c:pt idx="1486">
                  <c:v>41969.0</c:v>
                </c:pt>
                <c:pt idx="1487">
                  <c:v>41971.0</c:v>
                </c:pt>
                <c:pt idx="1488">
                  <c:v>41974.0</c:v>
                </c:pt>
                <c:pt idx="1489">
                  <c:v>41975.0</c:v>
                </c:pt>
                <c:pt idx="1490">
                  <c:v>41976.0</c:v>
                </c:pt>
                <c:pt idx="1491">
                  <c:v>41977.0</c:v>
                </c:pt>
                <c:pt idx="1492">
                  <c:v>41978.0</c:v>
                </c:pt>
                <c:pt idx="1493">
                  <c:v>41981.0</c:v>
                </c:pt>
                <c:pt idx="1494">
                  <c:v>41982.0</c:v>
                </c:pt>
                <c:pt idx="1495">
                  <c:v>41983.0</c:v>
                </c:pt>
                <c:pt idx="1496">
                  <c:v>41984.0</c:v>
                </c:pt>
                <c:pt idx="1497">
                  <c:v>41985.0</c:v>
                </c:pt>
                <c:pt idx="1498">
                  <c:v>41988.0</c:v>
                </c:pt>
                <c:pt idx="1499">
                  <c:v>41989.0</c:v>
                </c:pt>
                <c:pt idx="1500">
                  <c:v>41990.0</c:v>
                </c:pt>
                <c:pt idx="1501">
                  <c:v>41991.0</c:v>
                </c:pt>
                <c:pt idx="1502">
                  <c:v>41992.0</c:v>
                </c:pt>
                <c:pt idx="1503">
                  <c:v>41995.0</c:v>
                </c:pt>
                <c:pt idx="1504">
                  <c:v>41996.0</c:v>
                </c:pt>
                <c:pt idx="1505">
                  <c:v>41997.0</c:v>
                </c:pt>
                <c:pt idx="1506">
                  <c:v>41999.0</c:v>
                </c:pt>
                <c:pt idx="1507">
                  <c:v>42002.0</c:v>
                </c:pt>
                <c:pt idx="1508">
                  <c:v>42003.0</c:v>
                </c:pt>
                <c:pt idx="1509">
                  <c:v>42004.0</c:v>
                </c:pt>
                <c:pt idx="1510">
                  <c:v>42006.0</c:v>
                </c:pt>
                <c:pt idx="1511">
                  <c:v>42009.0</c:v>
                </c:pt>
                <c:pt idx="1512">
                  <c:v>42010.0</c:v>
                </c:pt>
                <c:pt idx="1513">
                  <c:v>42011.0</c:v>
                </c:pt>
                <c:pt idx="1514">
                  <c:v>42012.0</c:v>
                </c:pt>
                <c:pt idx="1515">
                  <c:v>42013.0</c:v>
                </c:pt>
                <c:pt idx="1516">
                  <c:v>42016.0</c:v>
                </c:pt>
                <c:pt idx="1517">
                  <c:v>42017.0</c:v>
                </c:pt>
                <c:pt idx="1518">
                  <c:v>42018.0</c:v>
                </c:pt>
                <c:pt idx="1519">
                  <c:v>42019.0</c:v>
                </c:pt>
                <c:pt idx="1520">
                  <c:v>42020.0</c:v>
                </c:pt>
                <c:pt idx="1521">
                  <c:v>42024.0</c:v>
                </c:pt>
                <c:pt idx="1522">
                  <c:v>42025.0</c:v>
                </c:pt>
                <c:pt idx="1523">
                  <c:v>42026.0</c:v>
                </c:pt>
                <c:pt idx="1524">
                  <c:v>42027.0</c:v>
                </c:pt>
                <c:pt idx="1525">
                  <c:v>42030.0</c:v>
                </c:pt>
                <c:pt idx="1526">
                  <c:v>42031.0</c:v>
                </c:pt>
                <c:pt idx="1527">
                  <c:v>42032.0</c:v>
                </c:pt>
                <c:pt idx="1528">
                  <c:v>42033.0</c:v>
                </c:pt>
                <c:pt idx="1529">
                  <c:v>42034.0</c:v>
                </c:pt>
                <c:pt idx="1530">
                  <c:v>42037.0</c:v>
                </c:pt>
                <c:pt idx="1531">
                  <c:v>42038.0</c:v>
                </c:pt>
                <c:pt idx="1532">
                  <c:v>42039.0</c:v>
                </c:pt>
                <c:pt idx="1533">
                  <c:v>42040.0</c:v>
                </c:pt>
                <c:pt idx="1534">
                  <c:v>42041.0</c:v>
                </c:pt>
                <c:pt idx="1535">
                  <c:v>42044.0</c:v>
                </c:pt>
                <c:pt idx="1536">
                  <c:v>42045.0</c:v>
                </c:pt>
                <c:pt idx="1537">
                  <c:v>42046.0</c:v>
                </c:pt>
                <c:pt idx="1538">
                  <c:v>42047.0</c:v>
                </c:pt>
                <c:pt idx="1539">
                  <c:v>42048.0</c:v>
                </c:pt>
                <c:pt idx="1540">
                  <c:v>42052.0</c:v>
                </c:pt>
                <c:pt idx="1541">
                  <c:v>42053.0</c:v>
                </c:pt>
                <c:pt idx="1542">
                  <c:v>42054.0</c:v>
                </c:pt>
                <c:pt idx="1543">
                  <c:v>42055.0</c:v>
                </c:pt>
                <c:pt idx="1544">
                  <c:v>42058.0</c:v>
                </c:pt>
                <c:pt idx="1545">
                  <c:v>42059.0</c:v>
                </c:pt>
                <c:pt idx="1546">
                  <c:v>42060.0</c:v>
                </c:pt>
                <c:pt idx="1547">
                  <c:v>42061.0</c:v>
                </c:pt>
                <c:pt idx="1548">
                  <c:v>42062.0</c:v>
                </c:pt>
                <c:pt idx="1549">
                  <c:v>42065.0</c:v>
                </c:pt>
                <c:pt idx="1550">
                  <c:v>42066.0</c:v>
                </c:pt>
                <c:pt idx="1551">
                  <c:v>42067.0</c:v>
                </c:pt>
                <c:pt idx="1552">
                  <c:v>42068.0</c:v>
                </c:pt>
                <c:pt idx="1553">
                  <c:v>42069.0</c:v>
                </c:pt>
                <c:pt idx="1554">
                  <c:v>42072.0</c:v>
                </c:pt>
                <c:pt idx="1555">
                  <c:v>42073.0</c:v>
                </c:pt>
                <c:pt idx="1556">
                  <c:v>42074.0</c:v>
                </c:pt>
                <c:pt idx="1557">
                  <c:v>42075.0</c:v>
                </c:pt>
                <c:pt idx="1558">
                  <c:v>42076.0</c:v>
                </c:pt>
                <c:pt idx="1559">
                  <c:v>42079.0</c:v>
                </c:pt>
                <c:pt idx="1560">
                  <c:v>42080.0</c:v>
                </c:pt>
                <c:pt idx="1561">
                  <c:v>42081.0</c:v>
                </c:pt>
                <c:pt idx="1562">
                  <c:v>42082.0</c:v>
                </c:pt>
                <c:pt idx="1563">
                  <c:v>42083.0</c:v>
                </c:pt>
                <c:pt idx="1564">
                  <c:v>42086.0</c:v>
                </c:pt>
                <c:pt idx="1565">
                  <c:v>42087.0</c:v>
                </c:pt>
                <c:pt idx="1566">
                  <c:v>42088.0</c:v>
                </c:pt>
                <c:pt idx="1567">
                  <c:v>42089.0</c:v>
                </c:pt>
                <c:pt idx="1568">
                  <c:v>42090.0</c:v>
                </c:pt>
                <c:pt idx="1569">
                  <c:v>42093.0</c:v>
                </c:pt>
                <c:pt idx="1570">
                  <c:v>42094.0</c:v>
                </c:pt>
                <c:pt idx="1571">
                  <c:v>42095.0</c:v>
                </c:pt>
                <c:pt idx="1572">
                  <c:v>42096.0</c:v>
                </c:pt>
                <c:pt idx="1573">
                  <c:v>42100.0</c:v>
                </c:pt>
                <c:pt idx="1574">
                  <c:v>42101.0</c:v>
                </c:pt>
                <c:pt idx="1575">
                  <c:v>42102.0</c:v>
                </c:pt>
                <c:pt idx="1576">
                  <c:v>42103.0</c:v>
                </c:pt>
                <c:pt idx="1577">
                  <c:v>42104.0</c:v>
                </c:pt>
                <c:pt idx="1578">
                  <c:v>42107.0</c:v>
                </c:pt>
                <c:pt idx="1579">
                  <c:v>42108.0</c:v>
                </c:pt>
                <c:pt idx="1580">
                  <c:v>42109.0</c:v>
                </c:pt>
                <c:pt idx="1581">
                  <c:v>42110.0</c:v>
                </c:pt>
                <c:pt idx="1582">
                  <c:v>42111.0</c:v>
                </c:pt>
                <c:pt idx="1583">
                  <c:v>42114.0</c:v>
                </c:pt>
                <c:pt idx="1584">
                  <c:v>42115.0</c:v>
                </c:pt>
                <c:pt idx="1585">
                  <c:v>42116.0</c:v>
                </c:pt>
                <c:pt idx="1586">
                  <c:v>42117.0</c:v>
                </c:pt>
                <c:pt idx="1587">
                  <c:v>42118.0</c:v>
                </c:pt>
                <c:pt idx="1588">
                  <c:v>42121.0</c:v>
                </c:pt>
                <c:pt idx="1589">
                  <c:v>42122.0</c:v>
                </c:pt>
                <c:pt idx="1590">
                  <c:v>42123.0</c:v>
                </c:pt>
                <c:pt idx="1591">
                  <c:v>42124.0</c:v>
                </c:pt>
                <c:pt idx="1592">
                  <c:v>42125.0</c:v>
                </c:pt>
                <c:pt idx="1593">
                  <c:v>42128.0</c:v>
                </c:pt>
                <c:pt idx="1594">
                  <c:v>42129.0</c:v>
                </c:pt>
                <c:pt idx="1595">
                  <c:v>42130.0</c:v>
                </c:pt>
                <c:pt idx="1596">
                  <c:v>42131.0</c:v>
                </c:pt>
                <c:pt idx="1597">
                  <c:v>42132.0</c:v>
                </c:pt>
                <c:pt idx="1598">
                  <c:v>42135.0</c:v>
                </c:pt>
                <c:pt idx="1599">
                  <c:v>42136.0</c:v>
                </c:pt>
                <c:pt idx="1600">
                  <c:v>42137.0</c:v>
                </c:pt>
                <c:pt idx="1601">
                  <c:v>42138.0</c:v>
                </c:pt>
                <c:pt idx="1602">
                  <c:v>42139.0</c:v>
                </c:pt>
                <c:pt idx="1603">
                  <c:v>42142.0</c:v>
                </c:pt>
                <c:pt idx="1604">
                  <c:v>42143.0</c:v>
                </c:pt>
                <c:pt idx="1605">
                  <c:v>42144.0</c:v>
                </c:pt>
                <c:pt idx="1606">
                  <c:v>42145.0</c:v>
                </c:pt>
                <c:pt idx="1607">
                  <c:v>42146.0</c:v>
                </c:pt>
                <c:pt idx="1608">
                  <c:v>42150.0</c:v>
                </c:pt>
                <c:pt idx="1609">
                  <c:v>42151.0</c:v>
                </c:pt>
                <c:pt idx="1610">
                  <c:v>42152.0</c:v>
                </c:pt>
                <c:pt idx="1611">
                  <c:v>42153.0</c:v>
                </c:pt>
                <c:pt idx="1612">
                  <c:v>42156.0</c:v>
                </c:pt>
                <c:pt idx="1613">
                  <c:v>42157.0</c:v>
                </c:pt>
                <c:pt idx="1614">
                  <c:v>42158.0</c:v>
                </c:pt>
                <c:pt idx="1615">
                  <c:v>42159.0</c:v>
                </c:pt>
                <c:pt idx="1616">
                  <c:v>42160.0</c:v>
                </c:pt>
                <c:pt idx="1617">
                  <c:v>42163.0</c:v>
                </c:pt>
                <c:pt idx="1618">
                  <c:v>42164.0</c:v>
                </c:pt>
                <c:pt idx="1619">
                  <c:v>42165.0</c:v>
                </c:pt>
                <c:pt idx="1620">
                  <c:v>42166.0</c:v>
                </c:pt>
                <c:pt idx="1621">
                  <c:v>42167.0</c:v>
                </c:pt>
                <c:pt idx="1622">
                  <c:v>42170.0</c:v>
                </c:pt>
                <c:pt idx="1623">
                  <c:v>42171.0</c:v>
                </c:pt>
                <c:pt idx="1624">
                  <c:v>42172.0</c:v>
                </c:pt>
                <c:pt idx="1625">
                  <c:v>42173.0</c:v>
                </c:pt>
                <c:pt idx="1626">
                  <c:v>42174.0</c:v>
                </c:pt>
                <c:pt idx="1627">
                  <c:v>42177.0</c:v>
                </c:pt>
                <c:pt idx="1628">
                  <c:v>42178.0</c:v>
                </c:pt>
                <c:pt idx="1629">
                  <c:v>42179.0</c:v>
                </c:pt>
                <c:pt idx="1630">
                  <c:v>42180.0</c:v>
                </c:pt>
                <c:pt idx="1631">
                  <c:v>42181.0</c:v>
                </c:pt>
                <c:pt idx="1632">
                  <c:v>42184.0</c:v>
                </c:pt>
                <c:pt idx="1633">
                  <c:v>42185.0</c:v>
                </c:pt>
                <c:pt idx="1634">
                  <c:v>42186.0</c:v>
                </c:pt>
                <c:pt idx="1635">
                  <c:v>42187.0</c:v>
                </c:pt>
                <c:pt idx="1636">
                  <c:v>42191.0</c:v>
                </c:pt>
                <c:pt idx="1637">
                  <c:v>42192.0</c:v>
                </c:pt>
                <c:pt idx="1638">
                  <c:v>42193.0</c:v>
                </c:pt>
                <c:pt idx="1639">
                  <c:v>42194.0</c:v>
                </c:pt>
                <c:pt idx="1640">
                  <c:v>42195.0</c:v>
                </c:pt>
                <c:pt idx="1641">
                  <c:v>42198.0</c:v>
                </c:pt>
                <c:pt idx="1642">
                  <c:v>42199.0</c:v>
                </c:pt>
                <c:pt idx="1643">
                  <c:v>42200.0</c:v>
                </c:pt>
                <c:pt idx="1644">
                  <c:v>42201.0</c:v>
                </c:pt>
                <c:pt idx="1645">
                  <c:v>42202.0</c:v>
                </c:pt>
                <c:pt idx="1646">
                  <c:v>42205.0</c:v>
                </c:pt>
                <c:pt idx="1647">
                  <c:v>42206.0</c:v>
                </c:pt>
                <c:pt idx="1648">
                  <c:v>42207.0</c:v>
                </c:pt>
                <c:pt idx="1649">
                  <c:v>42208.0</c:v>
                </c:pt>
                <c:pt idx="1650">
                  <c:v>42209.0</c:v>
                </c:pt>
                <c:pt idx="1651">
                  <c:v>42212.0</c:v>
                </c:pt>
                <c:pt idx="1652">
                  <c:v>42213.0</c:v>
                </c:pt>
                <c:pt idx="1653">
                  <c:v>42214.0</c:v>
                </c:pt>
                <c:pt idx="1654">
                  <c:v>42215.0</c:v>
                </c:pt>
                <c:pt idx="1655">
                  <c:v>42216.0</c:v>
                </c:pt>
                <c:pt idx="1656">
                  <c:v>42219.0</c:v>
                </c:pt>
                <c:pt idx="1657">
                  <c:v>42220.0</c:v>
                </c:pt>
                <c:pt idx="1658">
                  <c:v>42221.0</c:v>
                </c:pt>
                <c:pt idx="1659">
                  <c:v>42222.0</c:v>
                </c:pt>
                <c:pt idx="1660">
                  <c:v>42223.0</c:v>
                </c:pt>
                <c:pt idx="1661">
                  <c:v>42226.0</c:v>
                </c:pt>
                <c:pt idx="1662">
                  <c:v>42227.0</c:v>
                </c:pt>
                <c:pt idx="1663">
                  <c:v>42228.0</c:v>
                </c:pt>
                <c:pt idx="1664">
                  <c:v>42229.0</c:v>
                </c:pt>
                <c:pt idx="1665">
                  <c:v>42230.0</c:v>
                </c:pt>
                <c:pt idx="1666">
                  <c:v>42233.0</c:v>
                </c:pt>
                <c:pt idx="1667">
                  <c:v>42234.0</c:v>
                </c:pt>
                <c:pt idx="1668">
                  <c:v>42235.0</c:v>
                </c:pt>
                <c:pt idx="1669">
                  <c:v>42236.0</c:v>
                </c:pt>
                <c:pt idx="1670">
                  <c:v>42237.0</c:v>
                </c:pt>
                <c:pt idx="1671">
                  <c:v>42240.0</c:v>
                </c:pt>
                <c:pt idx="1672">
                  <c:v>42241.0</c:v>
                </c:pt>
                <c:pt idx="1673">
                  <c:v>42242.0</c:v>
                </c:pt>
                <c:pt idx="1674">
                  <c:v>42243.0</c:v>
                </c:pt>
                <c:pt idx="1675">
                  <c:v>42244.0</c:v>
                </c:pt>
                <c:pt idx="1676">
                  <c:v>42247.0</c:v>
                </c:pt>
                <c:pt idx="1677">
                  <c:v>42248.0</c:v>
                </c:pt>
                <c:pt idx="1678">
                  <c:v>42249.0</c:v>
                </c:pt>
                <c:pt idx="1679">
                  <c:v>42250.0</c:v>
                </c:pt>
                <c:pt idx="1680">
                  <c:v>42251.0</c:v>
                </c:pt>
                <c:pt idx="1681">
                  <c:v>42255.0</c:v>
                </c:pt>
                <c:pt idx="1682">
                  <c:v>42256.0</c:v>
                </c:pt>
                <c:pt idx="1683">
                  <c:v>42257.0</c:v>
                </c:pt>
                <c:pt idx="1684">
                  <c:v>42258.0</c:v>
                </c:pt>
                <c:pt idx="1685">
                  <c:v>42261.0</c:v>
                </c:pt>
                <c:pt idx="1686">
                  <c:v>42262.0</c:v>
                </c:pt>
                <c:pt idx="1687">
                  <c:v>42263.0</c:v>
                </c:pt>
                <c:pt idx="1688">
                  <c:v>42264.0</c:v>
                </c:pt>
                <c:pt idx="1689">
                  <c:v>42265.0</c:v>
                </c:pt>
                <c:pt idx="1690">
                  <c:v>42268.0</c:v>
                </c:pt>
                <c:pt idx="1691">
                  <c:v>42269.0</c:v>
                </c:pt>
                <c:pt idx="1692">
                  <c:v>42270.0</c:v>
                </c:pt>
                <c:pt idx="1693">
                  <c:v>42271.0</c:v>
                </c:pt>
                <c:pt idx="1694">
                  <c:v>42272.0</c:v>
                </c:pt>
                <c:pt idx="1695">
                  <c:v>42275.0</c:v>
                </c:pt>
                <c:pt idx="1696">
                  <c:v>42276.0</c:v>
                </c:pt>
                <c:pt idx="1697">
                  <c:v>42277.0</c:v>
                </c:pt>
                <c:pt idx="1698">
                  <c:v>42278.0</c:v>
                </c:pt>
                <c:pt idx="1699">
                  <c:v>42279.0</c:v>
                </c:pt>
                <c:pt idx="1700">
                  <c:v>42282.0</c:v>
                </c:pt>
                <c:pt idx="1701">
                  <c:v>42283.0</c:v>
                </c:pt>
                <c:pt idx="1702">
                  <c:v>42284.0</c:v>
                </c:pt>
                <c:pt idx="1703">
                  <c:v>42285.0</c:v>
                </c:pt>
                <c:pt idx="1704">
                  <c:v>42286.0</c:v>
                </c:pt>
                <c:pt idx="1705">
                  <c:v>42289.0</c:v>
                </c:pt>
                <c:pt idx="1706">
                  <c:v>42290.0</c:v>
                </c:pt>
                <c:pt idx="1707">
                  <c:v>42291.0</c:v>
                </c:pt>
                <c:pt idx="1708">
                  <c:v>42292.0</c:v>
                </c:pt>
                <c:pt idx="1709">
                  <c:v>42293.0</c:v>
                </c:pt>
                <c:pt idx="1710">
                  <c:v>42296.0</c:v>
                </c:pt>
                <c:pt idx="1711">
                  <c:v>42297.0</c:v>
                </c:pt>
                <c:pt idx="1712">
                  <c:v>42298.0</c:v>
                </c:pt>
                <c:pt idx="1713">
                  <c:v>42299.0</c:v>
                </c:pt>
                <c:pt idx="1714">
                  <c:v>42300.0</c:v>
                </c:pt>
                <c:pt idx="1715">
                  <c:v>42303.0</c:v>
                </c:pt>
                <c:pt idx="1716">
                  <c:v>42304.0</c:v>
                </c:pt>
                <c:pt idx="1717">
                  <c:v>42305.0</c:v>
                </c:pt>
                <c:pt idx="1718">
                  <c:v>42306.0</c:v>
                </c:pt>
                <c:pt idx="1719">
                  <c:v>42307.0</c:v>
                </c:pt>
                <c:pt idx="1720">
                  <c:v>42310.0</c:v>
                </c:pt>
                <c:pt idx="1721">
                  <c:v>42311.0</c:v>
                </c:pt>
                <c:pt idx="1722">
                  <c:v>42312.0</c:v>
                </c:pt>
                <c:pt idx="1723">
                  <c:v>42313.0</c:v>
                </c:pt>
                <c:pt idx="1724">
                  <c:v>42314.0</c:v>
                </c:pt>
                <c:pt idx="1725">
                  <c:v>42317.0</c:v>
                </c:pt>
                <c:pt idx="1726">
                  <c:v>42318.0</c:v>
                </c:pt>
                <c:pt idx="1727">
                  <c:v>42319.0</c:v>
                </c:pt>
                <c:pt idx="1728">
                  <c:v>42320.0</c:v>
                </c:pt>
                <c:pt idx="1729">
                  <c:v>42321.0</c:v>
                </c:pt>
                <c:pt idx="1730">
                  <c:v>42324.0</c:v>
                </c:pt>
                <c:pt idx="1731">
                  <c:v>42325.0</c:v>
                </c:pt>
                <c:pt idx="1732">
                  <c:v>42326.0</c:v>
                </c:pt>
                <c:pt idx="1733">
                  <c:v>42327.0</c:v>
                </c:pt>
                <c:pt idx="1734">
                  <c:v>42328.0</c:v>
                </c:pt>
                <c:pt idx="1735">
                  <c:v>42331.0</c:v>
                </c:pt>
                <c:pt idx="1736">
                  <c:v>42332.0</c:v>
                </c:pt>
                <c:pt idx="1737">
                  <c:v>42333.0</c:v>
                </c:pt>
                <c:pt idx="1738">
                  <c:v>42335.0</c:v>
                </c:pt>
                <c:pt idx="1739">
                  <c:v>42338.0</c:v>
                </c:pt>
                <c:pt idx="1740">
                  <c:v>42339.0</c:v>
                </c:pt>
                <c:pt idx="1741">
                  <c:v>42340.0</c:v>
                </c:pt>
                <c:pt idx="1742">
                  <c:v>42341.0</c:v>
                </c:pt>
                <c:pt idx="1743">
                  <c:v>42342.0</c:v>
                </c:pt>
                <c:pt idx="1744">
                  <c:v>42345.0</c:v>
                </c:pt>
                <c:pt idx="1745">
                  <c:v>42346.0</c:v>
                </c:pt>
                <c:pt idx="1746">
                  <c:v>42347.0</c:v>
                </c:pt>
                <c:pt idx="1747">
                  <c:v>42348.0</c:v>
                </c:pt>
                <c:pt idx="1748">
                  <c:v>42349.0</c:v>
                </c:pt>
                <c:pt idx="1749">
                  <c:v>42352.0</c:v>
                </c:pt>
                <c:pt idx="1750">
                  <c:v>42353.0</c:v>
                </c:pt>
                <c:pt idx="1751">
                  <c:v>42354.0</c:v>
                </c:pt>
                <c:pt idx="1752">
                  <c:v>42355.0</c:v>
                </c:pt>
                <c:pt idx="1753">
                  <c:v>42356.0</c:v>
                </c:pt>
                <c:pt idx="1754">
                  <c:v>42359.0</c:v>
                </c:pt>
                <c:pt idx="1755">
                  <c:v>42360.0</c:v>
                </c:pt>
                <c:pt idx="1756">
                  <c:v>42361.0</c:v>
                </c:pt>
                <c:pt idx="1757">
                  <c:v>42362.0</c:v>
                </c:pt>
                <c:pt idx="1758">
                  <c:v>42366.0</c:v>
                </c:pt>
                <c:pt idx="1759">
                  <c:v>42367.0</c:v>
                </c:pt>
                <c:pt idx="1760">
                  <c:v>42368.0</c:v>
                </c:pt>
                <c:pt idx="1761">
                  <c:v>42369.0</c:v>
                </c:pt>
                <c:pt idx="1762">
                  <c:v>42373.0</c:v>
                </c:pt>
                <c:pt idx="1763">
                  <c:v>42374.0</c:v>
                </c:pt>
                <c:pt idx="1764">
                  <c:v>42375.0</c:v>
                </c:pt>
                <c:pt idx="1765">
                  <c:v>42376.0</c:v>
                </c:pt>
                <c:pt idx="1766">
                  <c:v>42377.0</c:v>
                </c:pt>
                <c:pt idx="1767">
                  <c:v>42380.0</c:v>
                </c:pt>
                <c:pt idx="1768">
                  <c:v>42381.0</c:v>
                </c:pt>
                <c:pt idx="1769">
                  <c:v>42382.0</c:v>
                </c:pt>
                <c:pt idx="1770">
                  <c:v>42383.0</c:v>
                </c:pt>
                <c:pt idx="1771">
                  <c:v>42384.0</c:v>
                </c:pt>
                <c:pt idx="1772">
                  <c:v>42388.0</c:v>
                </c:pt>
                <c:pt idx="1773">
                  <c:v>42389.0</c:v>
                </c:pt>
                <c:pt idx="1774">
                  <c:v>42390.0</c:v>
                </c:pt>
                <c:pt idx="1775">
                  <c:v>42391.0</c:v>
                </c:pt>
                <c:pt idx="1776">
                  <c:v>42394.0</c:v>
                </c:pt>
                <c:pt idx="1777">
                  <c:v>42395.0</c:v>
                </c:pt>
                <c:pt idx="1778">
                  <c:v>42396.0</c:v>
                </c:pt>
                <c:pt idx="1779">
                  <c:v>42397.0</c:v>
                </c:pt>
                <c:pt idx="1780">
                  <c:v>42398.0</c:v>
                </c:pt>
                <c:pt idx="1781">
                  <c:v>42401.0</c:v>
                </c:pt>
                <c:pt idx="1782">
                  <c:v>42402.0</c:v>
                </c:pt>
                <c:pt idx="1783">
                  <c:v>42403.0</c:v>
                </c:pt>
                <c:pt idx="1784">
                  <c:v>42404.0</c:v>
                </c:pt>
                <c:pt idx="1785">
                  <c:v>42405.0</c:v>
                </c:pt>
                <c:pt idx="1786">
                  <c:v>42408.0</c:v>
                </c:pt>
                <c:pt idx="1787">
                  <c:v>42409.0</c:v>
                </c:pt>
                <c:pt idx="1788">
                  <c:v>42410.0</c:v>
                </c:pt>
                <c:pt idx="1789">
                  <c:v>42411.0</c:v>
                </c:pt>
                <c:pt idx="1790">
                  <c:v>42412.0</c:v>
                </c:pt>
                <c:pt idx="1791">
                  <c:v>42416.0</c:v>
                </c:pt>
                <c:pt idx="1792">
                  <c:v>42417.0</c:v>
                </c:pt>
                <c:pt idx="1793">
                  <c:v>42418.0</c:v>
                </c:pt>
                <c:pt idx="1794">
                  <c:v>42419.0</c:v>
                </c:pt>
                <c:pt idx="1795">
                  <c:v>42422.0</c:v>
                </c:pt>
                <c:pt idx="1796">
                  <c:v>42423.0</c:v>
                </c:pt>
                <c:pt idx="1797">
                  <c:v>42424.0</c:v>
                </c:pt>
                <c:pt idx="1798">
                  <c:v>42425.0</c:v>
                </c:pt>
                <c:pt idx="1799">
                  <c:v>42426.0</c:v>
                </c:pt>
                <c:pt idx="1800">
                  <c:v>42429.0</c:v>
                </c:pt>
                <c:pt idx="1801">
                  <c:v>42430.0</c:v>
                </c:pt>
                <c:pt idx="1802">
                  <c:v>42431.0</c:v>
                </c:pt>
                <c:pt idx="1803">
                  <c:v>42432.0</c:v>
                </c:pt>
                <c:pt idx="1804">
                  <c:v>42433.0</c:v>
                </c:pt>
                <c:pt idx="1805">
                  <c:v>42436.0</c:v>
                </c:pt>
                <c:pt idx="1806">
                  <c:v>42437.0</c:v>
                </c:pt>
                <c:pt idx="1807">
                  <c:v>42438.0</c:v>
                </c:pt>
                <c:pt idx="1808">
                  <c:v>42439.0</c:v>
                </c:pt>
                <c:pt idx="1809">
                  <c:v>42440.0</c:v>
                </c:pt>
                <c:pt idx="1810">
                  <c:v>42443.0</c:v>
                </c:pt>
                <c:pt idx="1811">
                  <c:v>42444.0</c:v>
                </c:pt>
                <c:pt idx="1812">
                  <c:v>42445.0</c:v>
                </c:pt>
                <c:pt idx="1813">
                  <c:v>42446.0</c:v>
                </c:pt>
                <c:pt idx="1814">
                  <c:v>42447.0</c:v>
                </c:pt>
                <c:pt idx="1815">
                  <c:v>42450.0</c:v>
                </c:pt>
                <c:pt idx="1816">
                  <c:v>42451.0</c:v>
                </c:pt>
                <c:pt idx="1817">
                  <c:v>42452.0</c:v>
                </c:pt>
                <c:pt idx="1818">
                  <c:v>42453.0</c:v>
                </c:pt>
                <c:pt idx="1819">
                  <c:v>42457.0</c:v>
                </c:pt>
                <c:pt idx="1820">
                  <c:v>42458.0</c:v>
                </c:pt>
                <c:pt idx="1821">
                  <c:v>42459.0</c:v>
                </c:pt>
                <c:pt idx="1822">
                  <c:v>42460.0</c:v>
                </c:pt>
                <c:pt idx="1823">
                  <c:v>42461.0</c:v>
                </c:pt>
                <c:pt idx="1824">
                  <c:v>42464.0</c:v>
                </c:pt>
                <c:pt idx="1825">
                  <c:v>42465.0</c:v>
                </c:pt>
                <c:pt idx="1826">
                  <c:v>42466.0</c:v>
                </c:pt>
                <c:pt idx="1827">
                  <c:v>42467.0</c:v>
                </c:pt>
                <c:pt idx="1828">
                  <c:v>42468.0</c:v>
                </c:pt>
                <c:pt idx="1829">
                  <c:v>42471.0</c:v>
                </c:pt>
                <c:pt idx="1830">
                  <c:v>42472.0</c:v>
                </c:pt>
                <c:pt idx="1831">
                  <c:v>42473.0</c:v>
                </c:pt>
                <c:pt idx="1832">
                  <c:v>42474.0</c:v>
                </c:pt>
                <c:pt idx="1833">
                  <c:v>42475.0</c:v>
                </c:pt>
                <c:pt idx="1834">
                  <c:v>42478.0</c:v>
                </c:pt>
                <c:pt idx="1835">
                  <c:v>42479.0</c:v>
                </c:pt>
                <c:pt idx="1836">
                  <c:v>42480.0</c:v>
                </c:pt>
                <c:pt idx="1837">
                  <c:v>42481.0</c:v>
                </c:pt>
                <c:pt idx="1838">
                  <c:v>42482.0</c:v>
                </c:pt>
                <c:pt idx="1839">
                  <c:v>42485.0</c:v>
                </c:pt>
                <c:pt idx="1840">
                  <c:v>42486.0</c:v>
                </c:pt>
                <c:pt idx="1841">
                  <c:v>42487.0</c:v>
                </c:pt>
                <c:pt idx="1842">
                  <c:v>42488.0</c:v>
                </c:pt>
                <c:pt idx="1843">
                  <c:v>42489.0</c:v>
                </c:pt>
                <c:pt idx="1844">
                  <c:v>42492.0</c:v>
                </c:pt>
                <c:pt idx="1845">
                  <c:v>42493.0</c:v>
                </c:pt>
                <c:pt idx="1846">
                  <c:v>42494.0</c:v>
                </c:pt>
                <c:pt idx="1847">
                  <c:v>42495.0</c:v>
                </c:pt>
                <c:pt idx="1848">
                  <c:v>42496.0</c:v>
                </c:pt>
                <c:pt idx="1849">
                  <c:v>42499.0</c:v>
                </c:pt>
                <c:pt idx="1850">
                  <c:v>42500.0</c:v>
                </c:pt>
                <c:pt idx="1851">
                  <c:v>42501.0</c:v>
                </c:pt>
                <c:pt idx="1852">
                  <c:v>42502.0</c:v>
                </c:pt>
                <c:pt idx="1853">
                  <c:v>42503.0</c:v>
                </c:pt>
                <c:pt idx="1854">
                  <c:v>42506.0</c:v>
                </c:pt>
                <c:pt idx="1855">
                  <c:v>42507.0</c:v>
                </c:pt>
                <c:pt idx="1856">
                  <c:v>42508.0</c:v>
                </c:pt>
                <c:pt idx="1857">
                  <c:v>42509.0</c:v>
                </c:pt>
                <c:pt idx="1858">
                  <c:v>42510.0</c:v>
                </c:pt>
                <c:pt idx="1859">
                  <c:v>42513.0</c:v>
                </c:pt>
                <c:pt idx="1860">
                  <c:v>42514.0</c:v>
                </c:pt>
                <c:pt idx="1861">
                  <c:v>42515.0</c:v>
                </c:pt>
                <c:pt idx="1862">
                  <c:v>42516.0</c:v>
                </c:pt>
                <c:pt idx="1863">
                  <c:v>42517.0</c:v>
                </c:pt>
                <c:pt idx="1864">
                  <c:v>42521.0</c:v>
                </c:pt>
                <c:pt idx="1865">
                  <c:v>42522.0</c:v>
                </c:pt>
                <c:pt idx="1866">
                  <c:v>42523.0</c:v>
                </c:pt>
                <c:pt idx="1867">
                  <c:v>42524.0</c:v>
                </c:pt>
                <c:pt idx="1868">
                  <c:v>42527.0</c:v>
                </c:pt>
                <c:pt idx="1869">
                  <c:v>42528.0</c:v>
                </c:pt>
                <c:pt idx="1870">
                  <c:v>42529.0</c:v>
                </c:pt>
                <c:pt idx="1871">
                  <c:v>42530.0</c:v>
                </c:pt>
                <c:pt idx="1872">
                  <c:v>42531.0</c:v>
                </c:pt>
                <c:pt idx="1873">
                  <c:v>42534.0</c:v>
                </c:pt>
                <c:pt idx="1874">
                  <c:v>42535.0</c:v>
                </c:pt>
                <c:pt idx="1875">
                  <c:v>42536.0</c:v>
                </c:pt>
                <c:pt idx="1876">
                  <c:v>42537.0</c:v>
                </c:pt>
                <c:pt idx="1877">
                  <c:v>42538.0</c:v>
                </c:pt>
                <c:pt idx="1878">
                  <c:v>42541.0</c:v>
                </c:pt>
                <c:pt idx="1879">
                  <c:v>42542.0</c:v>
                </c:pt>
                <c:pt idx="1880">
                  <c:v>42543.0</c:v>
                </c:pt>
                <c:pt idx="1881">
                  <c:v>42544.0</c:v>
                </c:pt>
                <c:pt idx="1882">
                  <c:v>42545.0</c:v>
                </c:pt>
                <c:pt idx="1883">
                  <c:v>42548.0</c:v>
                </c:pt>
                <c:pt idx="1884">
                  <c:v>42549.0</c:v>
                </c:pt>
                <c:pt idx="1885">
                  <c:v>42550.0</c:v>
                </c:pt>
                <c:pt idx="1886">
                  <c:v>42551.0</c:v>
                </c:pt>
                <c:pt idx="1887">
                  <c:v>42552.0</c:v>
                </c:pt>
                <c:pt idx="1888">
                  <c:v>42556.0</c:v>
                </c:pt>
                <c:pt idx="1889">
                  <c:v>42557.0</c:v>
                </c:pt>
                <c:pt idx="1890">
                  <c:v>42558.0</c:v>
                </c:pt>
                <c:pt idx="1891">
                  <c:v>42559.0</c:v>
                </c:pt>
                <c:pt idx="1892">
                  <c:v>42562.0</c:v>
                </c:pt>
                <c:pt idx="1893">
                  <c:v>42563.0</c:v>
                </c:pt>
                <c:pt idx="1894">
                  <c:v>42564.0</c:v>
                </c:pt>
                <c:pt idx="1895">
                  <c:v>42565.0</c:v>
                </c:pt>
                <c:pt idx="1896">
                  <c:v>42566.0</c:v>
                </c:pt>
                <c:pt idx="1897">
                  <c:v>42569.0</c:v>
                </c:pt>
                <c:pt idx="1898">
                  <c:v>42570.0</c:v>
                </c:pt>
                <c:pt idx="1899">
                  <c:v>42571.0</c:v>
                </c:pt>
                <c:pt idx="1900">
                  <c:v>42572.0</c:v>
                </c:pt>
                <c:pt idx="1901">
                  <c:v>42573.0</c:v>
                </c:pt>
                <c:pt idx="1902">
                  <c:v>42576.0</c:v>
                </c:pt>
                <c:pt idx="1903">
                  <c:v>42577.0</c:v>
                </c:pt>
                <c:pt idx="1904">
                  <c:v>42578.0</c:v>
                </c:pt>
                <c:pt idx="1905">
                  <c:v>42579.0</c:v>
                </c:pt>
                <c:pt idx="1906">
                  <c:v>42580.0</c:v>
                </c:pt>
                <c:pt idx="1907">
                  <c:v>42583.0</c:v>
                </c:pt>
                <c:pt idx="1908">
                  <c:v>42584.0</c:v>
                </c:pt>
                <c:pt idx="1909">
                  <c:v>42585.0</c:v>
                </c:pt>
                <c:pt idx="1910">
                  <c:v>42586.0</c:v>
                </c:pt>
                <c:pt idx="1911">
                  <c:v>42587.0</c:v>
                </c:pt>
                <c:pt idx="1912">
                  <c:v>42590.0</c:v>
                </c:pt>
                <c:pt idx="1913">
                  <c:v>42591.0</c:v>
                </c:pt>
                <c:pt idx="1914">
                  <c:v>42592.0</c:v>
                </c:pt>
                <c:pt idx="1915">
                  <c:v>42593.0</c:v>
                </c:pt>
                <c:pt idx="1916">
                  <c:v>42594.0</c:v>
                </c:pt>
                <c:pt idx="1917">
                  <c:v>42597.0</c:v>
                </c:pt>
                <c:pt idx="1918">
                  <c:v>42598.0</c:v>
                </c:pt>
                <c:pt idx="1919">
                  <c:v>42599.0</c:v>
                </c:pt>
                <c:pt idx="1920">
                  <c:v>42600.0</c:v>
                </c:pt>
                <c:pt idx="1921">
                  <c:v>42601.0</c:v>
                </c:pt>
                <c:pt idx="1922">
                  <c:v>42604.0</c:v>
                </c:pt>
                <c:pt idx="1923">
                  <c:v>42605.0</c:v>
                </c:pt>
                <c:pt idx="1924">
                  <c:v>42606.0</c:v>
                </c:pt>
                <c:pt idx="1925">
                  <c:v>42607.0</c:v>
                </c:pt>
                <c:pt idx="1926">
                  <c:v>42608.0</c:v>
                </c:pt>
                <c:pt idx="1927">
                  <c:v>42611.0</c:v>
                </c:pt>
                <c:pt idx="1928">
                  <c:v>42612.0</c:v>
                </c:pt>
                <c:pt idx="1929">
                  <c:v>42613.0</c:v>
                </c:pt>
                <c:pt idx="1930">
                  <c:v>42614.0</c:v>
                </c:pt>
                <c:pt idx="1931">
                  <c:v>42615.0</c:v>
                </c:pt>
                <c:pt idx="1932">
                  <c:v>42619.0</c:v>
                </c:pt>
                <c:pt idx="1933">
                  <c:v>42620.0</c:v>
                </c:pt>
                <c:pt idx="1934">
                  <c:v>42621.0</c:v>
                </c:pt>
                <c:pt idx="1935">
                  <c:v>42622.0</c:v>
                </c:pt>
                <c:pt idx="1936">
                  <c:v>42625.0</c:v>
                </c:pt>
                <c:pt idx="1937">
                  <c:v>42626.0</c:v>
                </c:pt>
                <c:pt idx="1938">
                  <c:v>42627.0</c:v>
                </c:pt>
                <c:pt idx="1939">
                  <c:v>42628.0</c:v>
                </c:pt>
                <c:pt idx="1940">
                  <c:v>42629.0</c:v>
                </c:pt>
                <c:pt idx="1941">
                  <c:v>42632.0</c:v>
                </c:pt>
                <c:pt idx="1942">
                  <c:v>42633.0</c:v>
                </c:pt>
                <c:pt idx="1943">
                  <c:v>42634.0</c:v>
                </c:pt>
                <c:pt idx="1944">
                  <c:v>42635.0</c:v>
                </c:pt>
                <c:pt idx="1945">
                  <c:v>42636.0</c:v>
                </c:pt>
                <c:pt idx="1946">
                  <c:v>42639.0</c:v>
                </c:pt>
                <c:pt idx="1947">
                  <c:v>42640.0</c:v>
                </c:pt>
                <c:pt idx="1948">
                  <c:v>42641.0</c:v>
                </c:pt>
                <c:pt idx="1949">
                  <c:v>42642.0</c:v>
                </c:pt>
                <c:pt idx="1950">
                  <c:v>42643.0</c:v>
                </c:pt>
                <c:pt idx="1951">
                  <c:v>42646.0</c:v>
                </c:pt>
                <c:pt idx="1952">
                  <c:v>42647.0</c:v>
                </c:pt>
                <c:pt idx="1953">
                  <c:v>42648.0</c:v>
                </c:pt>
                <c:pt idx="1954">
                  <c:v>42649.0</c:v>
                </c:pt>
                <c:pt idx="1955">
                  <c:v>42650.0</c:v>
                </c:pt>
                <c:pt idx="1956">
                  <c:v>42653.0</c:v>
                </c:pt>
                <c:pt idx="1957">
                  <c:v>42654.0</c:v>
                </c:pt>
                <c:pt idx="1958">
                  <c:v>42655.0</c:v>
                </c:pt>
                <c:pt idx="1959">
                  <c:v>42656.0</c:v>
                </c:pt>
                <c:pt idx="1960">
                  <c:v>42657.0</c:v>
                </c:pt>
                <c:pt idx="1961">
                  <c:v>42660.0</c:v>
                </c:pt>
                <c:pt idx="1962">
                  <c:v>42661.0</c:v>
                </c:pt>
                <c:pt idx="1963">
                  <c:v>42662.0</c:v>
                </c:pt>
                <c:pt idx="1964">
                  <c:v>42663.0</c:v>
                </c:pt>
                <c:pt idx="1965">
                  <c:v>42664.0</c:v>
                </c:pt>
                <c:pt idx="1966">
                  <c:v>42667.0</c:v>
                </c:pt>
                <c:pt idx="1967">
                  <c:v>42668.0</c:v>
                </c:pt>
                <c:pt idx="1968">
                  <c:v>42669.0</c:v>
                </c:pt>
                <c:pt idx="1969">
                  <c:v>42670.0</c:v>
                </c:pt>
                <c:pt idx="1970">
                  <c:v>42671.0</c:v>
                </c:pt>
                <c:pt idx="1971">
                  <c:v>42674.0</c:v>
                </c:pt>
                <c:pt idx="1972">
                  <c:v>42675.0</c:v>
                </c:pt>
                <c:pt idx="1973">
                  <c:v>42676.0</c:v>
                </c:pt>
                <c:pt idx="1974">
                  <c:v>42677.0</c:v>
                </c:pt>
                <c:pt idx="1975">
                  <c:v>42678.0</c:v>
                </c:pt>
                <c:pt idx="1976">
                  <c:v>42681.0</c:v>
                </c:pt>
                <c:pt idx="1977">
                  <c:v>42682.0</c:v>
                </c:pt>
                <c:pt idx="1978">
                  <c:v>42683.0</c:v>
                </c:pt>
                <c:pt idx="1979">
                  <c:v>42684.0</c:v>
                </c:pt>
                <c:pt idx="1980">
                  <c:v>42685.0</c:v>
                </c:pt>
                <c:pt idx="1981">
                  <c:v>42688.0</c:v>
                </c:pt>
                <c:pt idx="1982">
                  <c:v>42689.0</c:v>
                </c:pt>
                <c:pt idx="1983">
                  <c:v>42690.0</c:v>
                </c:pt>
                <c:pt idx="1984">
                  <c:v>42691.0</c:v>
                </c:pt>
                <c:pt idx="1985">
                  <c:v>42692.0</c:v>
                </c:pt>
                <c:pt idx="1986">
                  <c:v>42695.0</c:v>
                </c:pt>
                <c:pt idx="1987">
                  <c:v>42696.0</c:v>
                </c:pt>
                <c:pt idx="1988">
                  <c:v>42697.0</c:v>
                </c:pt>
                <c:pt idx="1989">
                  <c:v>42699.0</c:v>
                </c:pt>
                <c:pt idx="1990">
                  <c:v>42702.0</c:v>
                </c:pt>
                <c:pt idx="1991">
                  <c:v>42703.0</c:v>
                </c:pt>
                <c:pt idx="1992">
                  <c:v>42704.0</c:v>
                </c:pt>
                <c:pt idx="1993">
                  <c:v>42705.0</c:v>
                </c:pt>
                <c:pt idx="1994">
                  <c:v>42706.0</c:v>
                </c:pt>
                <c:pt idx="1995">
                  <c:v>42709.0</c:v>
                </c:pt>
                <c:pt idx="1996">
                  <c:v>42710.0</c:v>
                </c:pt>
                <c:pt idx="1997">
                  <c:v>42711.0</c:v>
                </c:pt>
                <c:pt idx="1998">
                  <c:v>42712.0</c:v>
                </c:pt>
                <c:pt idx="1999">
                  <c:v>42713.0</c:v>
                </c:pt>
                <c:pt idx="2000">
                  <c:v>42716.0</c:v>
                </c:pt>
                <c:pt idx="2001">
                  <c:v>42717.0</c:v>
                </c:pt>
                <c:pt idx="2002">
                  <c:v>42718.0</c:v>
                </c:pt>
                <c:pt idx="2003">
                  <c:v>42719.0</c:v>
                </c:pt>
                <c:pt idx="2004">
                  <c:v>42720.0</c:v>
                </c:pt>
                <c:pt idx="2005">
                  <c:v>42723.0</c:v>
                </c:pt>
                <c:pt idx="2006">
                  <c:v>42724.0</c:v>
                </c:pt>
                <c:pt idx="2007">
                  <c:v>42725.0</c:v>
                </c:pt>
                <c:pt idx="2008">
                  <c:v>42726.0</c:v>
                </c:pt>
                <c:pt idx="2009">
                  <c:v>42727.0</c:v>
                </c:pt>
                <c:pt idx="2010">
                  <c:v>42731.0</c:v>
                </c:pt>
                <c:pt idx="2011">
                  <c:v>42732.0</c:v>
                </c:pt>
                <c:pt idx="2012">
                  <c:v>42733.0</c:v>
                </c:pt>
                <c:pt idx="2013">
                  <c:v>42734.0</c:v>
                </c:pt>
                <c:pt idx="2014">
                  <c:v>42738.0</c:v>
                </c:pt>
                <c:pt idx="2015">
                  <c:v>42739.0</c:v>
                </c:pt>
                <c:pt idx="2016">
                  <c:v>42740.0</c:v>
                </c:pt>
                <c:pt idx="2017">
                  <c:v>42741.0</c:v>
                </c:pt>
                <c:pt idx="2018">
                  <c:v>42744.0</c:v>
                </c:pt>
                <c:pt idx="2019">
                  <c:v>42745.0</c:v>
                </c:pt>
                <c:pt idx="2020">
                  <c:v>42746.0</c:v>
                </c:pt>
                <c:pt idx="2021">
                  <c:v>42747.0</c:v>
                </c:pt>
                <c:pt idx="2022">
                  <c:v>42748.0</c:v>
                </c:pt>
                <c:pt idx="2023">
                  <c:v>42752.0</c:v>
                </c:pt>
                <c:pt idx="2024">
                  <c:v>42753.0</c:v>
                </c:pt>
                <c:pt idx="2025">
                  <c:v>42754.0</c:v>
                </c:pt>
                <c:pt idx="2026">
                  <c:v>42755.0</c:v>
                </c:pt>
                <c:pt idx="2027">
                  <c:v>42758.0</c:v>
                </c:pt>
                <c:pt idx="2028">
                  <c:v>42759.0</c:v>
                </c:pt>
                <c:pt idx="2029">
                  <c:v>42760.0</c:v>
                </c:pt>
                <c:pt idx="2030">
                  <c:v>42761.0</c:v>
                </c:pt>
                <c:pt idx="2031">
                  <c:v>42762.0</c:v>
                </c:pt>
                <c:pt idx="2032">
                  <c:v>42765.0</c:v>
                </c:pt>
                <c:pt idx="2033">
                  <c:v>42766.0</c:v>
                </c:pt>
                <c:pt idx="2034">
                  <c:v>42767.0</c:v>
                </c:pt>
                <c:pt idx="2035">
                  <c:v>42768.0</c:v>
                </c:pt>
                <c:pt idx="2036">
                  <c:v>42769.0</c:v>
                </c:pt>
                <c:pt idx="2037">
                  <c:v>42772.0</c:v>
                </c:pt>
                <c:pt idx="2038">
                  <c:v>42773.0</c:v>
                </c:pt>
                <c:pt idx="2039">
                  <c:v>42774.0</c:v>
                </c:pt>
                <c:pt idx="2040">
                  <c:v>42775.0</c:v>
                </c:pt>
                <c:pt idx="2041">
                  <c:v>42776.0</c:v>
                </c:pt>
                <c:pt idx="2042">
                  <c:v>42779.0</c:v>
                </c:pt>
                <c:pt idx="2043">
                  <c:v>42780.0</c:v>
                </c:pt>
                <c:pt idx="2044">
                  <c:v>42781.0</c:v>
                </c:pt>
                <c:pt idx="2045">
                  <c:v>42782.0</c:v>
                </c:pt>
                <c:pt idx="2046">
                  <c:v>42783.0</c:v>
                </c:pt>
                <c:pt idx="2047">
                  <c:v>42787.0</c:v>
                </c:pt>
                <c:pt idx="2048">
                  <c:v>42788.0</c:v>
                </c:pt>
                <c:pt idx="2049">
                  <c:v>42789.0</c:v>
                </c:pt>
                <c:pt idx="2050">
                  <c:v>42790.0</c:v>
                </c:pt>
                <c:pt idx="2051">
                  <c:v>42793.0</c:v>
                </c:pt>
                <c:pt idx="2052">
                  <c:v>42794.0</c:v>
                </c:pt>
                <c:pt idx="2053">
                  <c:v>42795.0</c:v>
                </c:pt>
                <c:pt idx="2054">
                  <c:v>42796.0</c:v>
                </c:pt>
                <c:pt idx="2055">
                  <c:v>42797.0</c:v>
                </c:pt>
                <c:pt idx="2056">
                  <c:v>42800.0</c:v>
                </c:pt>
                <c:pt idx="2057">
                  <c:v>42801.0</c:v>
                </c:pt>
                <c:pt idx="2058">
                  <c:v>42802.0</c:v>
                </c:pt>
                <c:pt idx="2059">
                  <c:v>42803.0</c:v>
                </c:pt>
                <c:pt idx="2060">
                  <c:v>42804.0</c:v>
                </c:pt>
                <c:pt idx="2061">
                  <c:v>42807.0</c:v>
                </c:pt>
                <c:pt idx="2062">
                  <c:v>42808.0</c:v>
                </c:pt>
                <c:pt idx="2063">
                  <c:v>42809.0</c:v>
                </c:pt>
                <c:pt idx="2064">
                  <c:v>42810.0</c:v>
                </c:pt>
                <c:pt idx="2065">
                  <c:v>42811.0</c:v>
                </c:pt>
                <c:pt idx="2066">
                  <c:v>42814.0</c:v>
                </c:pt>
                <c:pt idx="2067">
                  <c:v>42815.0</c:v>
                </c:pt>
                <c:pt idx="2068">
                  <c:v>42816.0</c:v>
                </c:pt>
                <c:pt idx="2069">
                  <c:v>42817.0</c:v>
                </c:pt>
                <c:pt idx="2070">
                  <c:v>42818.0</c:v>
                </c:pt>
                <c:pt idx="2071">
                  <c:v>42821.0</c:v>
                </c:pt>
                <c:pt idx="2072">
                  <c:v>42822.0</c:v>
                </c:pt>
                <c:pt idx="2073">
                  <c:v>42823.0</c:v>
                </c:pt>
                <c:pt idx="2074">
                  <c:v>42824.0</c:v>
                </c:pt>
                <c:pt idx="2075">
                  <c:v>42825.0</c:v>
                </c:pt>
                <c:pt idx="2076">
                  <c:v>42828.0</c:v>
                </c:pt>
                <c:pt idx="2077">
                  <c:v>42829.0</c:v>
                </c:pt>
                <c:pt idx="2078">
                  <c:v>42830.0</c:v>
                </c:pt>
                <c:pt idx="2079">
                  <c:v>42831.0</c:v>
                </c:pt>
                <c:pt idx="2080">
                  <c:v>42832.0</c:v>
                </c:pt>
                <c:pt idx="2081">
                  <c:v>42835.0</c:v>
                </c:pt>
                <c:pt idx="2082">
                  <c:v>42836.0</c:v>
                </c:pt>
                <c:pt idx="2083">
                  <c:v>42837.0</c:v>
                </c:pt>
                <c:pt idx="2084">
                  <c:v>42838.0</c:v>
                </c:pt>
                <c:pt idx="2085">
                  <c:v>42842.0</c:v>
                </c:pt>
                <c:pt idx="2086">
                  <c:v>42843.0</c:v>
                </c:pt>
                <c:pt idx="2087">
                  <c:v>42844.0</c:v>
                </c:pt>
                <c:pt idx="2088">
                  <c:v>42845.0</c:v>
                </c:pt>
                <c:pt idx="2089">
                  <c:v>42846.0</c:v>
                </c:pt>
                <c:pt idx="2090">
                  <c:v>42849.0</c:v>
                </c:pt>
                <c:pt idx="2091">
                  <c:v>42850.0</c:v>
                </c:pt>
                <c:pt idx="2092">
                  <c:v>42851.0</c:v>
                </c:pt>
                <c:pt idx="2093">
                  <c:v>42852.0</c:v>
                </c:pt>
                <c:pt idx="2094">
                  <c:v>42853.0</c:v>
                </c:pt>
                <c:pt idx="2095">
                  <c:v>42856.0</c:v>
                </c:pt>
                <c:pt idx="2096">
                  <c:v>42857.0</c:v>
                </c:pt>
                <c:pt idx="2097">
                  <c:v>42858.0</c:v>
                </c:pt>
                <c:pt idx="2098">
                  <c:v>42859.0</c:v>
                </c:pt>
                <c:pt idx="2099">
                  <c:v>42860.0</c:v>
                </c:pt>
                <c:pt idx="2100">
                  <c:v>42863.0</c:v>
                </c:pt>
                <c:pt idx="2101">
                  <c:v>42864.0</c:v>
                </c:pt>
                <c:pt idx="2102">
                  <c:v>42865.0</c:v>
                </c:pt>
                <c:pt idx="2103">
                  <c:v>42866.0</c:v>
                </c:pt>
                <c:pt idx="2104">
                  <c:v>42867.0</c:v>
                </c:pt>
                <c:pt idx="2105">
                  <c:v>42870.0</c:v>
                </c:pt>
                <c:pt idx="2106">
                  <c:v>42871.0</c:v>
                </c:pt>
                <c:pt idx="2107">
                  <c:v>42872.0</c:v>
                </c:pt>
                <c:pt idx="2108">
                  <c:v>42873.0</c:v>
                </c:pt>
                <c:pt idx="2109">
                  <c:v>42874.0</c:v>
                </c:pt>
                <c:pt idx="2110">
                  <c:v>42877.0</c:v>
                </c:pt>
                <c:pt idx="2111">
                  <c:v>42878.0</c:v>
                </c:pt>
                <c:pt idx="2112">
                  <c:v>42879.0</c:v>
                </c:pt>
                <c:pt idx="2113">
                  <c:v>42880.0</c:v>
                </c:pt>
                <c:pt idx="2114">
                  <c:v>42881.0</c:v>
                </c:pt>
                <c:pt idx="2115">
                  <c:v>42885.0</c:v>
                </c:pt>
                <c:pt idx="2116">
                  <c:v>42886.0</c:v>
                </c:pt>
                <c:pt idx="2117">
                  <c:v>42887.0</c:v>
                </c:pt>
                <c:pt idx="2118">
                  <c:v>42888.0</c:v>
                </c:pt>
                <c:pt idx="2119">
                  <c:v>42891.0</c:v>
                </c:pt>
                <c:pt idx="2120">
                  <c:v>42892.0</c:v>
                </c:pt>
                <c:pt idx="2121">
                  <c:v>42893.0</c:v>
                </c:pt>
                <c:pt idx="2122">
                  <c:v>42894.0</c:v>
                </c:pt>
                <c:pt idx="2123">
                  <c:v>42895.0</c:v>
                </c:pt>
                <c:pt idx="2124">
                  <c:v>42898.0</c:v>
                </c:pt>
                <c:pt idx="2125">
                  <c:v>42899.0</c:v>
                </c:pt>
                <c:pt idx="2126">
                  <c:v>42900.0</c:v>
                </c:pt>
                <c:pt idx="2127">
                  <c:v>42901.0</c:v>
                </c:pt>
                <c:pt idx="2128">
                  <c:v>42902.0</c:v>
                </c:pt>
                <c:pt idx="2129">
                  <c:v>42905.0</c:v>
                </c:pt>
                <c:pt idx="2130">
                  <c:v>42906.0</c:v>
                </c:pt>
                <c:pt idx="2131">
                  <c:v>42907.0</c:v>
                </c:pt>
                <c:pt idx="2132">
                  <c:v>42908.0</c:v>
                </c:pt>
                <c:pt idx="2133">
                  <c:v>42909.0</c:v>
                </c:pt>
                <c:pt idx="2134">
                  <c:v>42912.0</c:v>
                </c:pt>
                <c:pt idx="2135">
                  <c:v>42913.0</c:v>
                </c:pt>
                <c:pt idx="2136">
                  <c:v>42914.0</c:v>
                </c:pt>
                <c:pt idx="2137">
                  <c:v>42915.0</c:v>
                </c:pt>
                <c:pt idx="2138">
                  <c:v>42916.0</c:v>
                </c:pt>
                <c:pt idx="2139">
                  <c:v>42919.0</c:v>
                </c:pt>
                <c:pt idx="2140">
                  <c:v>42921.0</c:v>
                </c:pt>
                <c:pt idx="2141">
                  <c:v>42922.0</c:v>
                </c:pt>
                <c:pt idx="2142">
                  <c:v>42923.0</c:v>
                </c:pt>
                <c:pt idx="2143">
                  <c:v>42926.0</c:v>
                </c:pt>
                <c:pt idx="2144">
                  <c:v>42927.0</c:v>
                </c:pt>
                <c:pt idx="2145">
                  <c:v>42928.0</c:v>
                </c:pt>
                <c:pt idx="2146">
                  <c:v>42929.0</c:v>
                </c:pt>
                <c:pt idx="2147">
                  <c:v>42930.0</c:v>
                </c:pt>
                <c:pt idx="2148">
                  <c:v>42933.0</c:v>
                </c:pt>
                <c:pt idx="2149">
                  <c:v>42934.0</c:v>
                </c:pt>
                <c:pt idx="2150">
                  <c:v>42935.0</c:v>
                </c:pt>
                <c:pt idx="2151">
                  <c:v>42936.0</c:v>
                </c:pt>
                <c:pt idx="2152">
                  <c:v>42937.0</c:v>
                </c:pt>
                <c:pt idx="2153">
                  <c:v>42940.0</c:v>
                </c:pt>
                <c:pt idx="2154">
                  <c:v>42941.0</c:v>
                </c:pt>
                <c:pt idx="2155">
                  <c:v>42942.0</c:v>
                </c:pt>
                <c:pt idx="2156">
                  <c:v>42943.0</c:v>
                </c:pt>
                <c:pt idx="2157">
                  <c:v>42944.0</c:v>
                </c:pt>
                <c:pt idx="2158">
                  <c:v>42947.0</c:v>
                </c:pt>
                <c:pt idx="2159">
                  <c:v>42948.0</c:v>
                </c:pt>
                <c:pt idx="2160">
                  <c:v>42949.0</c:v>
                </c:pt>
                <c:pt idx="2161">
                  <c:v>42950.0</c:v>
                </c:pt>
                <c:pt idx="2162">
                  <c:v>42951.0</c:v>
                </c:pt>
                <c:pt idx="2163">
                  <c:v>42954.0</c:v>
                </c:pt>
                <c:pt idx="2164">
                  <c:v>42955.0</c:v>
                </c:pt>
                <c:pt idx="2165">
                  <c:v>42956.0</c:v>
                </c:pt>
                <c:pt idx="2166">
                  <c:v>42957.0</c:v>
                </c:pt>
                <c:pt idx="2167">
                  <c:v>42958.0</c:v>
                </c:pt>
                <c:pt idx="2168">
                  <c:v>42961.0</c:v>
                </c:pt>
                <c:pt idx="2169">
                  <c:v>42962.0</c:v>
                </c:pt>
                <c:pt idx="2170">
                  <c:v>42963.0</c:v>
                </c:pt>
                <c:pt idx="2171">
                  <c:v>42964.0</c:v>
                </c:pt>
                <c:pt idx="2172">
                  <c:v>42965.0</c:v>
                </c:pt>
                <c:pt idx="2173">
                  <c:v>42968.0</c:v>
                </c:pt>
                <c:pt idx="2174">
                  <c:v>42969.0</c:v>
                </c:pt>
                <c:pt idx="2175">
                  <c:v>42970.0</c:v>
                </c:pt>
                <c:pt idx="2176">
                  <c:v>42971.0</c:v>
                </c:pt>
                <c:pt idx="2177">
                  <c:v>42972.0</c:v>
                </c:pt>
                <c:pt idx="2178">
                  <c:v>42975.0</c:v>
                </c:pt>
                <c:pt idx="2179">
                  <c:v>42976.0</c:v>
                </c:pt>
                <c:pt idx="2180">
                  <c:v>42977.0</c:v>
                </c:pt>
                <c:pt idx="2181">
                  <c:v>42978.0</c:v>
                </c:pt>
                <c:pt idx="2182">
                  <c:v>42979.0</c:v>
                </c:pt>
                <c:pt idx="2183">
                  <c:v>42983.0</c:v>
                </c:pt>
                <c:pt idx="2184">
                  <c:v>42984.0</c:v>
                </c:pt>
                <c:pt idx="2185">
                  <c:v>42985.0</c:v>
                </c:pt>
                <c:pt idx="2186">
                  <c:v>42986.0</c:v>
                </c:pt>
                <c:pt idx="2187">
                  <c:v>42989.0</c:v>
                </c:pt>
                <c:pt idx="2188">
                  <c:v>42990.0</c:v>
                </c:pt>
                <c:pt idx="2189">
                  <c:v>42991.0</c:v>
                </c:pt>
                <c:pt idx="2190">
                  <c:v>42992.0</c:v>
                </c:pt>
                <c:pt idx="2191">
                  <c:v>42993.0</c:v>
                </c:pt>
                <c:pt idx="2192">
                  <c:v>42996.0</c:v>
                </c:pt>
                <c:pt idx="2193">
                  <c:v>42997.0</c:v>
                </c:pt>
                <c:pt idx="2194">
                  <c:v>42998.0</c:v>
                </c:pt>
                <c:pt idx="2195">
                  <c:v>42999.0</c:v>
                </c:pt>
                <c:pt idx="2196">
                  <c:v>43000.0</c:v>
                </c:pt>
                <c:pt idx="2197">
                  <c:v>43003.0</c:v>
                </c:pt>
                <c:pt idx="2198">
                  <c:v>43004.0</c:v>
                </c:pt>
                <c:pt idx="2199">
                  <c:v>43005.0</c:v>
                </c:pt>
                <c:pt idx="2200">
                  <c:v>43006.0</c:v>
                </c:pt>
                <c:pt idx="2201">
                  <c:v>43007.0</c:v>
                </c:pt>
                <c:pt idx="2202">
                  <c:v>43010.0</c:v>
                </c:pt>
                <c:pt idx="2203">
                  <c:v>43011.0</c:v>
                </c:pt>
                <c:pt idx="2204">
                  <c:v>43012.0</c:v>
                </c:pt>
                <c:pt idx="2205">
                  <c:v>43013.0</c:v>
                </c:pt>
                <c:pt idx="2206">
                  <c:v>43014.0</c:v>
                </c:pt>
                <c:pt idx="2207">
                  <c:v>43017.0</c:v>
                </c:pt>
                <c:pt idx="2208">
                  <c:v>43018.0</c:v>
                </c:pt>
                <c:pt idx="2209">
                  <c:v>43019.0</c:v>
                </c:pt>
                <c:pt idx="2210">
                  <c:v>43020.0</c:v>
                </c:pt>
                <c:pt idx="2211">
                  <c:v>43021.0</c:v>
                </c:pt>
                <c:pt idx="2212">
                  <c:v>43024.0</c:v>
                </c:pt>
                <c:pt idx="2213">
                  <c:v>43025.0</c:v>
                </c:pt>
                <c:pt idx="2214">
                  <c:v>43026.0</c:v>
                </c:pt>
                <c:pt idx="2215">
                  <c:v>43027.0</c:v>
                </c:pt>
                <c:pt idx="2216">
                  <c:v>43028.0</c:v>
                </c:pt>
                <c:pt idx="2217">
                  <c:v>43031.0</c:v>
                </c:pt>
                <c:pt idx="2218">
                  <c:v>43032.0</c:v>
                </c:pt>
                <c:pt idx="2219">
                  <c:v>43033.0</c:v>
                </c:pt>
                <c:pt idx="2220">
                  <c:v>43034.0</c:v>
                </c:pt>
                <c:pt idx="2221">
                  <c:v>43035.0</c:v>
                </c:pt>
                <c:pt idx="2222">
                  <c:v>43038.0</c:v>
                </c:pt>
                <c:pt idx="2223">
                  <c:v>43039.0</c:v>
                </c:pt>
                <c:pt idx="2224">
                  <c:v>43040.0</c:v>
                </c:pt>
                <c:pt idx="2225">
                  <c:v>43041.0</c:v>
                </c:pt>
                <c:pt idx="2226">
                  <c:v>43042.0</c:v>
                </c:pt>
                <c:pt idx="2227">
                  <c:v>43045.0</c:v>
                </c:pt>
                <c:pt idx="2228">
                  <c:v>43046.0</c:v>
                </c:pt>
                <c:pt idx="2229">
                  <c:v>43047.0</c:v>
                </c:pt>
                <c:pt idx="2230">
                  <c:v>43048.0</c:v>
                </c:pt>
                <c:pt idx="2231">
                  <c:v>43049.0</c:v>
                </c:pt>
                <c:pt idx="2232">
                  <c:v>43052.0</c:v>
                </c:pt>
                <c:pt idx="2233">
                  <c:v>43053.0</c:v>
                </c:pt>
                <c:pt idx="2234">
                  <c:v>43054.0</c:v>
                </c:pt>
                <c:pt idx="2235">
                  <c:v>43055.0</c:v>
                </c:pt>
                <c:pt idx="2236">
                  <c:v>43056.0</c:v>
                </c:pt>
                <c:pt idx="2237">
                  <c:v>43059.0</c:v>
                </c:pt>
                <c:pt idx="2238">
                  <c:v>43060.0</c:v>
                </c:pt>
                <c:pt idx="2239">
                  <c:v>43061.0</c:v>
                </c:pt>
                <c:pt idx="2240">
                  <c:v>43063.0</c:v>
                </c:pt>
                <c:pt idx="2241">
                  <c:v>43066.0</c:v>
                </c:pt>
                <c:pt idx="2242">
                  <c:v>43067.0</c:v>
                </c:pt>
                <c:pt idx="2243">
                  <c:v>43068.0</c:v>
                </c:pt>
                <c:pt idx="2244">
                  <c:v>43069.0</c:v>
                </c:pt>
                <c:pt idx="2245">
                  <c:v>43070.0</c:v>
                </c:pt>
                <c:pt idx="2246">
                  <c:v>43073.0</c:v>
                </c:pt>
                <c:pt idx="2247">
                  <c:v>43074.0</c:v>
                </c:pt>
                <c:pt idx="2248">
                  <c:v>43075.0</c:v>
                </c:pt>
                <c:pt idx="2249">
                  <c:v>43076.0</c:v>
                </c:pt>
                <c:pt idx="2250">
                  <c:v>43077.0</c:v>
                </c:pt>
                <c:pt idx="2251">
                  <c:v>43080.0</c:v>
                </c:pt>
                <c:pt idx="2252">
                  <c:v>43081.0</c:v>
                </c:pt>
                <c:pt idx="2253">
                  <c:v>43082.0</c:v>
                </c:pt>
                <c:pt idx="2254">
                  <c:v>43083.0</c:v>
                </c:pt>
                <c:pt idx="2255">
                  <c:v>43084.0</c:v>
                </c:pt>
                <c:pt idx="2256">
                  <c:v>43087.0</c:v>
                </c:pt>
                <c:pt idx="2257">
                  <c:v>43088.0</c:v>
                </c:pt>
                <c:pt idx="2258">
                  <c:v>43089.0</c:v>
                </c:pt>
                <c:pt idx="2259">
                  <c:v>43090.0</c:v>
                </c:pt>
                <c:pt idx="2260">
                  <c:v>43091.0</c:v>
                </c:pt>
                <c:pt idx="2261">
                  <c:v>43095.0</c:v>
                </c:pt>
                <c:pt idx="2262">
                  <c:v>43096.0</c:v>
                </c:pt>
                <c:pt idx="2263">
                  <c:v>43097.0</c:v>
                </c:pt>
                <c:pt idx="2264">
                  <c:v>43098.0</c:v>
                </c:pt>
                <c:pt idx="2265">
                  <c:v>43102.0</c:v>
                </c:pt>
                <c:pt idx="2266">
                  <c:v>43103.0</c:v>
                </c:pt>
                <c:pt idx="2267">
                  <c:v>43104.0</c:v>
                </c:pt>
                <c:pt idx="2268">
                  <c:v>43105.0</c:v>
                </c:pt>
                <c:pt idx="2269">
                  <c:v>43108.0</c:v>
                </c:pt>
                <c:pt idx="2270">
                  <c:v>43109.0</c:v>
                </c:pt>
                <c:pt idx="2271">
                  <c:v>43110.0</c:v>
                </c:pt>
                <c:pt idx="2272">
                  <c:v>43111.0</c:v>
                </c:pt>
                <c:pt idx="2273">
                  <c:v>43112.0</c:v>
                </c:pt>
                <c:pt idx="2274">
                  <c:v>43116.0</c:v>
                </c:pt>
                <c:pt idx="2275">
                  <c:v>43117.0</c:v>
                </c:pt>
                <c:pt idx="2276">
                  <c:v>43118.0</c:v>
                </c:pt>
                <c:pt idx="2277">
                  <c:v>43119.0</c:v>
                </c:pt>
                <c:pt idx="2278">
                  <c:v>43122.0</c:v>
                </c:pt>
                <c:pt idx="2279">
                  <c:v>43123.0</c:v>
                </c:pt>
                <c:pt idx="2280">
                  <c:v>43124.0</c:v>
                </c:pt>
                <c:pt idx="2281">
                  <c:v>43125.0</c:v>
                </c:pt>
                <c:pt idx="2282">
                  <c:v>43126.0</c:v>
                </c:pt>
                <c:pt idx="2283">
                  <c:v>43129.0</c:v>
                </c:pt>
                <c:pt idx="2284">
                  <c:v>43130.0</c:v>
                </c:pt>
                <c:pt idx="2285">
                  <c:v>43131.0</c:v>
                </c:pt>
                <c:pt idx="2286">
                  <c:v>43132.0</c:v>
                </c:pt>
                <c:pt idx="2287">
                  <c:v>43133.0</c:v>
                </c:pt>
                <c:pt idx="2288">
                  <c:v>43136.0</c:v>
                </c:pt>
                <c:pt idx="2289">
                  <c:v>43137.0</c:v>
                </c:pt>
                <c:pt idx="2290">
                  <c:v>43138.0</c:v>
                </c:pt>
                <c:pt idx="2291">
                  <c:v>43139.0</c:v>
                </c:pt>
                <c:pt idx="2292">
                  <c:v>43140.0</c:v>
                </c:pt>
                <c:pt idx="2293">
                  <c:v>43143.0</c:v>
                </c:pt>
                <c:pt idx="2294">
                  <c:v>43144.0</c:v>
                </c:pt>
                <c:pt idx="2295">
                  <c:v>43145.0</c:v>
                </c:pt>
                <c:pt idx="2296">
                  <c:v>43146.0</c:v>
                </c:pt>
                <c:pt idx="2297">
                  <c:v>43147.0</c:v>
                </c:pt>
                <c:pt idx="2298">
                  <c:v>43151.0</c:v>
                </c:pt>
                <c:pt idx="2299">
                  <c:v>43152.0</c:v>
                </c:pt>
                <c:pt idx="2300">
                  <c:v>43153.0</c:v>
                </c:pt>
                <c:pt idx="2301">
                  <c:v>43154.0</c:v>
                </c:pt>
                <c:pt idx="2302">
                  <c:v>43157.0</c:v>
                </c:pt>
                <c:pt idx="2303">
                  <c:v>43158.0</c:v>
                </c:pt>
                <c:pt idx="2304">
                  <c:v>43159.0</c:v>
                </c:pt>
                <c:pt idx="2305">
                  <c:v>43160.0</c:v>
                </c:pt>
                <c:pt idx="2306">
                  <c:v>43161.0</c:v>
                </c:pt>
                <c:pt idx="2307">
                  <c:v>43164.0</c:v>
                </c:pt>
                <c:pt idx="2308">
                  <c:v>43165.0</c:v>
                </c:pt>
                <c:pt idx="2309">
                  <c:v>43166.0</c:v>
                </c:pt>
                <c:pt idx="2310">
                  <c:v>43167.0</c:v>
                </c:pt>
                <c:pt idx="2311">
                  <c:v>43168.0</c:v>
                </c:pt>
                <c:pt idx="2312">
                  <c:v>43171.0</c:v>
                </c:pt>
                <c:pt idx="2313">
                  <c:v>43172.0</c:v>
                </c:pt>
                <c:pt idx="2314">
                  <c:v>43173.0</c:v>
                </c:pt>
                <c:pt idx="2315">
                  <c:v>43174.0</c:v>
                </c:pt>
                <c:pt idx="2316">
                  <c:v>43175.0</c:v>
                </c:pt>
                <c:pt idx="2317">
                  <c:v>43178.0</c:v>
                </c:pt>
                <c:pt idx="2318">
                  <c:v>43179.0</c:v>
                </c:pt>
                <c:pt idx="2319">
                  <c:v>43180.0</c:v>
                </c:pt>
                <c:pt idx="2320">
                  <c:v>43181.0</c:v>
                </c:pt>
                <c:pt idx="2321">
                  <c:v>43182.0</c:v>
                </c:pt>
                <c:pt idx="2322">
                  <c:v>43185.0</c:v>
                </c:pt>
                <c:pt idx="2323">
                  <c:v>43186.0</c:v>
                </c:pt>
                <c:pt idx="2324">
                  <c:v>43187.0</c:v>
                </c:pt>
                <c:pt idx="2325">
                  <c:v>43188.0</c:v>
                </c:pt>
                <c:pt idx="2326">
                  <c:v>43192.0</c:v>
                </c:pt>
                <c:pt idx="2327">
                  <c:v>43193.0</c:v>
                </c:pt>
                <c:pt idx="2328">
                  <c:v>43194.0</c:v>
                </c:pt>
                <c:pt idx="2329">
                  <c:v>43195.0</c:v>
                </c:pt>
                <c:pt idx="2330">
                  <c:v>43196.0</c:v>
                </c:pt>
                <c:pt idx="2331">
                  <c:v>43199.0</c:v>
                </c:pt>
                <c:pt idx="2332">
                  <c:v>43200.0</c:v>
                </c:pt>
                <c:pt idx="2333">
                  <c:v>43201.0</c:v>
                </c:pt>
                <c:pt idx="2334">
                  <c:v>43202.0</c:v>
                </c:pt>
                <c:pt idx="2335">
                  <c:v>43203.0</c:v>
                </c:pt>
                <c:pt idx="2336">
                  <c:v>43206.0</c:v>
                </c:pt>
                <c:pt idx="2337">
                  <c:v>43207.0</c:v>
                </c:pt>
                <c:pt idx="2338">
                  <c:v>43208.0</c:v>
                </c:pt>
                <c:pt idx="2339">
                  <c:v>43209.0</c:v>
                </c:pt>
                <c:pt idx="2340">
                  <c:v>43210.0</c:v>
                </c:pt>
                <c:pt idx="2341">
                  <c:v>43213.0</c:v>
                </c:pt>
                <c:pt idx="2342">
                  <c:v>43214.0</c:v>
                </c:pt>
                <c:pt idx="2343">
                  <c:v>43215.0</c:v>
                </c:pt>
                <c:pt idx="2344">
                  <c:v>43216.0</c:v>
                </c:pt>
                <c:pt idx="2345">
                  <c:v>43217.0</c:v>
                </c:pt>
                <c:pt idx="2346">
                  <c:v>43220.0</c:v>
                </c:pt>
                <c:pt idx="2347">
                  <c:v>43221.0</c:v>
                </c:pt>
                <c:pt idx="2348">
                  <c:v>43222.0</c:v>
                </c:pt>
                <c:pt idx="2349">
                  <c:v>43223.0</c:v>
                </c:pt>
                <c:pt idx="2350">
                  <c:v>43224.0</c:v>
                </c:pt>
                <c:pt idx="2351">
                  <c:v>43227.0</c:v>
                </c:pt>
                <c:pt idx="2352">
                  <c:v>43228.0</c:v>
                </c:pt>
                <c:pt idx="2353">
                  <c:v>43229.0</c:v>
                </c:pt>
                <c:pt idx="2354">
                  <c:v>43230.0</c:v>
                </c:pt>
                <c:pt idx="2355">
                  <c:v>43231.0</c:v>
                </c:pt>
                <c:pt idx="2356">
                  <c:v>43234.0</c:v>
                </c:pt>
                <c:pt idx="2357">
                  <c:v>43235.0</c:v>
                </c:pt>
                <c:pt idx="2358">
                  <c:v>43236.0</c:v>
                </c:pt>
                <c:pt idx="2359">
                  <c:v>43237.0</c:v>
                </c:pt>
                <c:pt idx="2360">
                  <c:v>43238.0</c:v>
                </c:pt>
                <c:pt idx="2361">
                  <c:v>43241.0</c:v>
                </c:pt>
                <c:pt idx="2362">
                  <c:v>43242.0</c:v>
                </c:pt>
                <c:pt idx="2363">
                  <c:v>43243.0</c:v>
                </c:pt>
                <c:pt idx="2364">
                  <c:v>43244.0</c:v>
                </c:pt>
                <c:pt idx="2365">
                  <c:v>43245.0</c:v>
                </c:pt>
                <c:pt idx="2366">
                  <c:v>43249.0</c:v>
                </c:pt>
                <c:pt idx="2367">
                  <c:v>43250.0</c:v>
                </c:pt>
                <c:pt idx="2368">
                  <c:v>43251.0</c:v>
                </c:pt>
                <c:pt idx="2369">
                  <c:v>43252.0</c:v>
                </c:pt>
                <c:pt idx="2370">
                  <c:v>43255.0</c:v>
                </c:pt>
                <c:pt idx="2371">
                  <c:v>43256.0</c:v>
                </c:pt>
                <c:pt idx="2372">
                  <c:v>43257.0</c:v>
                </c:pt>
                <c:pt idx="2373">
                  <c:v>43258.0</c:v>
                </c:pt>
                <c:pt idx="2374">
                  <c:v>43259.0</c:v>
                </c:pt>
                <c:pt idx="2375">
                  <c:v>43262.0</c:v>
                </c:pt>
                <c:pt idx="2376">
                  <c:v>43263.0</c:v>
                </c:pt>
                <c:pt idx="2377">
                  <c:v>43264.0</c:v>
                </c:pt>
                <c:pt idx="2378">
                  <c:v>43265.0</c:v>
                </c:pt>
                <c:pt idx="2379">
                  <c:v>43266.0</c:v>
                </c:pt>
                <c:pt idx="2380">
                  <c:v>43269.0</c:v>
                </c:pt>
                <c:pt idx="2381">
                  <c:v>43270.0</c:v>
                </c:pt>
                <c:pt idx="2382">
                  <c:v>43271.0</c:v>
                </c:pt>
                <c:pt idx="2383">
                  <c:v>43272.0</c:v>
                </c:pt>
                <c:pt idx="2384">
                  <c:v>43273.0</c:v>
                </c:pt>
                <c:pt idx="2385">
                  <c:v>43276.0</c:v>
                </c:pt>
                <c:pt idx="2386">
                  <c:v>43277.0</c:v>
                </c:pt>
                <c:pt idx="2387">
                  <c:v>43278.0</c:v>
                </c:pt>
                <c:pt idx="2388">
                  <c:v>43279.0</c:v>
                </c:pt>
                <c:pt idx="2389">
                  <c:v>43280.0</c:v>
                </c:pt>
                <c:pt idx="2390">
                  <c:v>43283.0</c:v>
                </c:pt>
                <c:pt idx="2391">
                  <c:v>43284.0</c:v>
                </c:pt>
                <c:pt idx="2392">
                  <c:v>43286.0</c:v>
                </c:pt>
                <c:pt idx="2393">
                  <c:v>43287.0</c:v>
                </c:pt>
                <c:pt idx="2394">
                  <c:v>43290.0</c:v>
                </c:pt>
                <c:pt idx="2395">
                  <c:v>43291.0</c:v>
                </c:pt>
                <c:pt idx="2396">
                  <c:v>43292.0</c:v>
                </c:pt>
                <c:pt idx="2397">
                  <c:v>43293.0</c:v>
                </c:pt>
                <c:pt idx="2398">
                  <c:v>43294.0</c:v>
                </c:pt>
                <c:pt idx="2399">
                  <c:v>43297.0</c:v>
                </c:pt>
                <c:pt idx="2400">
                  <c:v>43298.0</c:v>
                </c:pt>
                <c:pt idx="2401">
                  <c:v>43299.0</c:v>
                </c:pt>
                <c:pt idx="2402">
                  <c:v>43300.0</c:v>
                </c:pt>
                <c:pt idx="2403">
                  <c:v>43301.0</c:v>
                </c:pt>
                <c:pt idx="2404">
                  <c:v>43304.0</c:v>
                </c:pt>
                <c:pt idx="2405">
                  <c:v>43305.0</c:v>
                </c:pt>
                <c:pt idx="2406">
                  <c:v>43306.0</c:v>
                </c:pt>
                <c:pt idx="2407">
                  <c:v>43307.0</c:v>
                </c:pt>
                <c:pt idx="2408">
                  <c:v>43308.0</c:v>
                </c:pt>
                <c:pt idx="2409">
                  <c:v>43311.0</c:v>
                </c:pt>
                <c:pt idx="2410">
                  <c:v>43312.0</c:v>
                </c:pt>
                <c:pt idx="2411">
                  <c:v>43313.0</c:v>
                </c:pt>
                <c:pt idx="2412">
                  <c:v>43314.0</c:v>
                </c:pt>
                <c:pt idx="2413">
                  <c:v>43315.0</c:v>
                </c:pt>
                <c:pt idx="2414">
                  <c:v>43318.0</c:v>
                </c:pt>
                <c:pt idx="2415">
                  <c:v>43319.0</c:v>
                </c:pt>
                <c:pt idx="2416">
                  <c:v>43320.0</c:v>
                </c:pt>
                <c:pt idx="2417">
                  <c:v>43321.0</c:v>
                </c:pt>
                <c:pt idx="2418">
                  <c:v>43322.0</c:v>
                </c:pt>
                <c:pt idx="2419">
                  <c:v>43325.0</c:v>
                </c:pt>
                <c:pt idx="2420">
                  <c:v>43326.0</c:v>
                </c:pt>
                <c:pt idx="2421">
                  <c:v>43327.0</c:v>
                </c:pt>
                <c:pt idx="2422">
                  <c:v>43328.0</c:v>
                </c:pt>
                <c:pt idx="2423">
                  <c:v>43329.0</c:v>
                </c:pt>
                <c:pt idx="2424">
                  <c:v>43332.0</c:v>
                </c:pt>
                <c:pt idx="2425">
                  <c:v>43333.0</c:v>
                </c:pt>
                <c:pt idx="2426">
                  <c:v>43334.0</c:v>
                </c:pt>
                <c:pt idx="2427">
                  <c:v>43335.0</c:v>
                </c:pt>
                <c:pt idx="2428">
                  <c:v>43336.0</c:v>
                </c:pt>
                <c:pt idx="2429">
                  <c:v>43339.0</c:v>
                </c:pt>
                <c:pt idx="2430">
                  <c:v>43340.0</c:v>
                </c:pt>
                <c:pt idx="2431">
                  <c:v>43341.0</c:v>
                </c:pt>
                <c:pt idx="2432">
                  <c:v>43342.0</c:v>
                </c:pt>
                <c:pt idx="2433">
                  <c:v>43343.0</c:v>
                </c:pt>
                <c:pt idx="2434">
                  <c:v>43347.0</c:v>
                </c:pt>
                <c:pt idx="2435">
                  <c:v>43348.0</c:v>
                </c:pt>
                <c:pt idx="2436">
                  <c:v>43349.0</c:v>
                </c:pt>
                <c:pt idx="2437">
                  <c:v>43350.0</c:v>
                </c:pt>
                <c:pt idx="2438">
                  <c:v>43353.0</c:v>
                </c:pt>
                <c:pt idx="2439">
                  <c:v>43354.0</c:v>
                </c:pt>
                <c:pt idx="2440">
                  <c:v>43355.0</c:v>
                </c:pt>
                <c:pt idx="2441">
                  <c:v>43356.0</c:v>
                </c:pt>
                <c:pt idx="2442">
                  <c:v>43357.0</c:v>
                </c:pt>
                <c:pt idx="2443">
                  <c:v>43360.0</c:v>
                </c:pt>
                <c:pt idx="2444">
                  <c:v>43361.0</c:v>
                </c:pt>
                <c:pt idx="2445">
                  <c:v>43362.0</c:v>
                </c:pt>
                <c:pt idx="2446">
                  <c:v>43363.0</c:v>
                </c:pt>
                <c:pt idx="2447">
                  <c:v>43364.0</c:v>
                </c:pt>
                <c:pt idx="2448">
                  <c:v>43367.0</c:v>
                </c:pt>
                <c:pt idx="2449">
                  <c:v>43368.0</c:v>
                </c:pt>
                <c:pt idx="2450">
                  <c:v>43369.0</c:v>
                </c:pt>
                <c:pt idx="2451">
                  <c:v>43370.0</c:v>
                </c:pt>
                <c:pt idx="2452">
                  <c:v>43371.0</c:v>
                </c:pt>
                <c:pt idx="2453">
                  <c:v>43374.0</c:v>
                </c:pt>
                <c:pt idx="2454">
                  <c:v>43375.0</c:v>
                </c:pt>
                <c:pt idx="2455">
                  <c:v>43376.0</c:v>
                </c:pt>
                <c:pt idx="2456">
                  <c:v>43377.0</c:v>
                </c:pt>
                <c:pt idx="2457">
                  <c:v>43378.0</c:v>
                </c:pt>
                <c:pt idx="2458">
                  <c:v>43381.0</c:v>
                </c:pt>
                <c:pt idx="2459">
                  <c:v>43382.0</c:v>
                </c:pt>
                <c:pt idx="2460">
                  <c:v>43383.0</c:v>
                </c:pt>
                <c:pt idx="2461">
                  <c:v>43384.0</c:v>
                </c:pt>
                <c:pt idx="2462">
                  <c:v>43385.0</c:v>
                </c:pt>
                <c:pt idx="2463">
                  <c:v>43388.0</c:v>
                </c:pt>
                <c:pt idx="2464">
                  <c:v>43389.0</c:v>
                </c:pt>
                <c:pt idx="2465">
                  <c:v>43390.0</c:v>
                </c:pt>
                <c:pt idx="2466">
                  <c:v>43391.0</c:v>
                </c:pt>
                <c:pt idx="2467">
                  <c:v>43392.0</c:v>
                </c:pt>
                <c:pt idx="2468">
                  <c:v>43395.0</c:v>
                </c:pt>
                <c:pt idx="2469">
                  <c:v>43396.0</c:v>
                </c:pt>
                <c:pt idx="2470">
                  <c:v>43397.0</c:v>
                </c:pt>
                <c:pt idx="2471">
                  <c:v>43398.0</c:v>
                </c:pt>
                <c:pt idx="2472">
                  <c:v>43399.0</c:v>
                </c:pt>
                <c:pt idx="2473">
                  <c:v>43402.0</c:v>
                </c:pt>
                <c:pt idx="2474">
                  <c:v>43403.0</c:v>
                </c:pt>
                <c:pt idx="2475">
                  <c:v>43404.0</c:v>
                </c:pt>
                <c:pt idx="2476">
                  <c:v>43405.0</c:v>
                </c:pt>
                <c:pt idx="2477">
                  <c:v>43406.0</c:v>
                </c:pt>
                <c:pt idx="2478">
                  <c:v>43409.0</c:v>
                </c:pt>
                <c:pt idx="2479">
                  <c:v>43410.0</c:v>
                </c:pt>
                <c:pt idx="2480">
                  <c:v>43411.0</c:v>
                </c:pt>
                <c:pt idx="2481">
                  <c:v>43412.0</c:v>
                </c:pt>
                <c:pt idx="2482">
                  <c:v>43413.0</c:v>
                </c:pt>
                <c:pt idx="2483">
                  <c:v>43416.0</c:v>
                </c:pt>
                <c:pt idx="2484">
                  <c:v>43417.0</c:v>
                </c:pt>
                <c:pt idx="2485">
                  <c:v>43418.0</c:v>
                </c:pt>
                <c:pt idx="2486">
                  <c:v>43419.0</c:v>
                </c:pt>
                <c:pt idx="2487">
                  <c:v>43420.0</c:v>
                </c:pt>
                <c:pt idx="2488">
                  <c:v>43423.0</c:v>
                </c:pt>
                <c:pt idx="2489">
                  <c:v>43424.0</c:v>
                </c:pt>
                <c:pt idx="2490">
                  <c:v>43425.0</c:v>
                </c:pt>
                <c:pt idx="2491">
                  <c:v>43427.0</c:v>
                </c:pt>
                <c:pt idx="2492">
                  <c:v>43430.0</c:v>
                </c:pt>
                <c:pt idx="2493">
                  <c:v>43431.0</c:v>
                </c:pt>
                <c:pt idx="2494">
                  <c:v>43432.0</c:v>
                </c:pt>
                <c:pt idx="2495">
                  <c:v>43433.0</c:v>
                </c:pt>
                <c:pt idx="2496">
                  <c:v>43434.0</c:v>
                </c:pt>
                <c:pt idx="2497">
                  <c:v>43437.0</c:v>
                </c:pt>
                <c:pt idx="2498">
                  <c:v>43438.0</c:v>
                </c:pt>
                <c:pt idx="2499">
                  <c:v>43439.0</c:v>
                </c:pt>
                <c:pt idx="2500">
                  <c:v>43440.0</c:v>
                </c:pt>
                <c:pt idx="2501">
                  <c:v>43441.0</c:v>
                </c:pt>
                <c:pt idx="2502">
                  <c:v>43444.0</c:v>
                </c:pt>
                <c:pt idx="2503">
                  <c:v>43445.0</c:v>
                </c:pt>
                <c:pt idx="2504">
                  <c:v>43446.0</c:v>
                </c:pt>
                <c:pt idx="2505">
                  <c:v>43447.0</c:v>
                </c:pt>
                <c:pt idx="2506">
                  <c:v>43448.0</c:v>
                </c:pt>
                <c:pt idx="2507">
                  <c:v>43451.0</c:v>
                </c:pt>
                <c:pt idx="2508">
                  <c:v>43452.0</c:v>
                </c:pt>
                <c:pt idx="2509">
                  <c:v>43453.0</c:v>
                </c:pt>
                <c:pt idx="2510">
                  <c:v>43454.0</c:v>
                </c:pt>
                <c:pt idx="2511">
                  <c:v>43455.0</c:v>
                </c:pt>
                <c:pt idx="2512">
                  <c:v>43458.0</c:v>
                </c:pt>
                <c:pt idx="2513">
                  <c:v>43460.0</c:v>
                </c:pt>
                <c:pt idx="2514">
                  <c:v>43461.0</c:v>
                </c:pt>
                <c:pt idx="2515">
                  <c:v>43462.0</c:v>
                </c:pt>
                <c:pt idx="2516">
                  <c:v>43465.0</c:v>
                </c:pt>
                <c:pt idx="2517">
                  <c:v>43467.0</c:v>
                </c:pt>
                <c:pt idx="2518">
                  <c:v>43468.0</c:v>
                </c:pt>
                <c:pt idx="2519">
                  <c:v>43469.0</c:v>
                </c:pt>
                <c:pt idx="2520">
                  <c:v>43472.0</c:v>
                </c:pt>
                <c:pt idx="2521">
                  <c:v>43473.0</c:v>
                </c:pt>
                <c:pt idx="2522">
                  <c:v>43474.0</c:v>
                </c:pt>
                <c:pt idx="2523">
                  <c:v>43475.0</c:v>
                </c:pt>
                <c:pt idx="2524">
                  <c:v>43476.0</c:v>
                </c:pt>
                <c:pt idx="2525">
                  <c:v>43479.0</c:v>
                </c:pt>
                <c:pt idx="2526">
                  <c:v>43480.0</c:v>
                </c:pt>
                <c:pt idx="2527">
                  <c:v>43481.0</c:v>
                </c:pt>
                <c:pt idx="2528">
                  <c:v>43482.0</c:v>
                </c:pt>
                <c:pt idx="2529">
                  <c:v>43483.0</c:v>
                </c:pt>
                <c:pt idx="2530">
                  <c:v>43487.0</c:v>
                </c:pt>
                <c:pt idx="2531">
                  <c:v>43488.0</c:v>
                </c:pt>
                <c:pt idx="2532">
                  <c:v>43489.0</c:v>
                </c:pt>
                <c:pt idx="2533">
                  <c:v>43490.0</c:v>
                </c:pt>
                <c:pt idx="2534">
                  <c:v>43493.0</c:v>
                </c:pt>
                <c:pt idx="2535">
                  <c:v>43494.0</c:v>
                </c:pt>
                <c:pt idx="2536">
                  <c:v>43495.0</c:v>
                </c:pt>
                <c:pt idx="2537">
                  <c:v>43496.0</c:v>
                </c:pt>
                <c:pt idx="2538">
                  <c:v>43497.0</c:v>
                </c:pt>
                <c:pt idx="2539">
                  <c:v>43500.0</c:v>
                </c:pt>
                <c:pt idx="2540">
                  <c:v>43501.0</c:v>
                </c:pt>
                <c:pt idx="2541">
                  <c:v>43502.0</c:v>
                </c:pt>
                <c:pt idx="2542">
                  <c:v>43503.0</c:v>
                </c:pt>
                <c:pt idx="2543">
                  <c:v>43504.0</c:v>
                </c:pt>
                <c:pt idx="2544">
                  <c:v>43507.0</c:v>
                </c:pt>
                <c:pt idx="2545">
                  <c:v>43508.0</c:v>
                </c:pt>
                <c:pt idx="2546">
                  <c:v>43509.0</c:v>
                </c:pt>
                <c:pt idx="2547">
                  <c:v>43510.0</c:v>
                </c:pt>
                <c:pt idx="2548">
                  <c:v>43511.0</c:v>
                </c:pt>
                <c:pt idx="2549">
                  <c:v>43515.0</c:v>
                </c:pt>
                <c:pt idx="2550">
                  <c:v>43516.0</c:v>
                </c:pt>
                <c:pt idx="2551">
                  <c:v>43517.0</c:v>
                </c:pt>
                <c:pt idx="2552">
                  <c:v>43518.0</c:v>
                </c:pt>
                <c:pt idx="2553">
                  <c:v>43521.0</c:v>
                </c:pt>
                <c:pt idx="2554">
                  <c:v>43522.0</c:v>
                </c:pt>
                <c:pt idx="2555">
                  <c:v>43523.0</c:v>
                </c:pt>
                <c:pt idx="2556">
                  <c:v>43524.0</c:v>
                </c:pt>
                <c:pt idx="2557">
                  <c:v>43525.0</c:v>
                </c:pt>
                <c:pt idx="2558">
                  <c:v>43528.0</c:v>
                </c:pt>
                <c:pt idx="2559">
                  <c:v>43529.0</c:v>
                </c:pt>
                <c:pt idx="2560">
                  <c:v>43530.0</c:v>
                </c:pt>
                <c:pt idx="2561">
                  <c:v>43531.0</c:v>
                </c:pt>
                <c:pt idx="2562">
                  <c:v>43532.0</c:v>
                </c:pt>
                <c:pt idx="2563">
                  <c:v>43535.0</c:v>
                </c:pt>
                <c:pt idx="2564">
                  <c:v>43536.0</c:v>
                </c:pt>
                <c:pt idx="2565">
                  <c:v>43537.0</c:v>
                </c:pt>
                <c:pt idx="2566">
                  <c:v>43538.0</c:v>
                </c:pt>
                <c:pt idx="2567">
                  <c:v>43539.0</c:v>
                </c:pt>
                <c:pt idx="2568">
                  <c:v>43542.0</c:v>
                </c:pt>
                <c:pt idx="2569">
                  <c:v>43543.0</c:v>
                </c:pt>
                <c:pt idx="2570">
                  <c:v>43544.0</c:v>
                </c:pt>
                <c:pt idx="2571">
                  <c:v>43545.0</c:v>
                </c:pt>
                <c:pt idx="2572">
                  <c:v>43546.0</c:v>
                </c:pt>
                <c:pt idx="2573">
                  <c:v>43549.0</c:v>
                </c:pt>
                <c:pt idx="2574">
                  <c:v>43550.0</c:v>
                </c:pt>
                <c:pt idx="2575">
                  <c:v>43551.0</c:v>
                </c:pt>
                <c:pt idx="2576">
                  <c:v>43552.0</c:v>
                </c:pt>
                <c:pt idx="2577">
                  <c:v>43553.0</c:v>
                </c:pt>
                <c:pt idx="2578">
                  <c:v>43556.0</c:v>
                </c:pt>
                <c:pt idx="2579">
                  <c:v>43557.0</c:v>
                </c:pt>
                <c:pt idx="2580">
                  <c:v>43558.0</c:v>
                </c:pt>
                <c:pt idx="2581">
                  <c:v>43559.0</c:v>
                </c:pt>
                <c:pt idx="2582">
                  <c:v>43560.0</c:v>
                </c:pt>
                <c:pt idx="2583">
                  <c:v>43563.0</c:v>
                </c:pt>
                <c:pt idx="2584">
                  <c:v>43564.0</c:v>
                </c:pt>
                <c:pt idx="2585">
                  <c:v>43565.0</c:v>
                </c:pt>
                <c:pt idx="2586">
                  <c:v>43566.0</c:v>
                </c:pt>
                <c:pt idx="2587">
                  <c:v>43567.0</c:v>
                </c:pt>
                <c:pt idx="2588">
                  <c:v>43570.0</c:v>
                </c:pt>
                <c:pt idx="2589">
                  <c:v>43571.0</c:v>
                </c:pt>
                <c:pt idx="2590">
                  <c:v>43572.0</c:v>
                </c:pt>
                <c:pt idx="2591">
                  <c:v>43573.0</c:v>
                </c:pt>
                <c:pt idx="2592">
                  <c:v>43577.0</c:v>
                </c:pt>
                <c:pt idx="2593">
                  <c:v>43578.0</c:v>
                </c:pt>
                <c:pt idx="2594">
                  <c:v>43579.0</c:v>
                </c:pt>
                <c:pt idx="2595">
                  <c:v>43580.0</c:v>
                </c:pt>
                <c:pt idx="2596">
                  <c:v>43581.0</c:v>
                </c:pt>
                <c:pt idx="2597">
                  <c:v>43584.0</c:v>
                </c:pt>
                <c:pt idx="2598">
                  <c:v>43585.0</c:v>
                </c:pt>
                <c:pt idx="2599">
                  <c:v>43586.0</c:v>
                </c:pt>
                <c:pt idx="2600">
                  <c:v>43587.0</c:v>
                </c:pt>
                <c:pt idx="2601">
                  <c:v>43588.0</c:v>
                </c:pt>
                <c:pt idx="2602">
                  <c:v>43591.0</c:v>
                </c:pt>
                <c:pt idx="2603">
                  <c:v>43592.0</c:v>
                </c:pt>
                <c:pt idx="2604">
                  <c:v>43593.0</c:v>
                </c:pt>
                <c:pt idx="2605">
                  <c:v>43594.0</c:v>
                </c:pt>
                <c:pt idx="2606">
                  <c:v>43595.0</c:v>
                </c:pt>
                <c:pt idx="2607">
                  <c:v>43598.0</c:v>
                </c:pt>
                <c:pt idx="2608">
                  <c:v>43599.0</c:v>
                </c:pt>
                <c:pt idx="2609">
                  <c:v>43600.0</c:v>
                </c:pt>
                <c:pt idx="2610">
                  <c:v>43601.0</c:v>
                </c:pt>
                <c:pt idx="2611">
                  <c:v>43602.0</c:v>
                </c:pt>
                <c:pt idx="2612">
                  <c:v>43605.0</c:v>
                </c:pt>
                <c:pt idx="2613">
                  <c:v>43606.0</c:v>
                </c:pt>
                <c:pt idx="2614">
                  <c:v>43607.0</c:v>
                </c:pt>
                <c:pt idx="2615">
                  <c:v>43608.0</c:v>
                </c:pt>
                <c:pt idx="2616">
                  <c:v>43609.0</c:v>
                </c:pt>
                <c:pt idx="2617">
                  <c:v>43613.0</c:v>
                </c:pt>
                <c:pt idx="2618">
                  <c:v>43614.0</c:v>
                </c:pt>
                <c:pt idx="2619">
                  <c:v>43615.0</c:v>
                </c:pt>
                <c:pt idx="2620">
                  <c:v>43616.0</c:v>
                </c:pt>
                <c:pt idx="2621">
                  <c:v>43619.0</c:v>
                </c:pt>
                <c:pt idx="2622">
                  <c:v>43620.0</c:v>
                </c:pt>
                <c:pt idx="2623">
                  <c:v>43621.0</c:v>
                </c:pt>
                <c:pt idx="2624">
                  <c:v>43622.0</c:v>
                </c:pt>
                <c:pt idx="2625">
                  <c:v>43623.0</c:v>
                </c:pt>
                <c:pt idx="2626">
                  <c:v>43626.0</c:v>
                </c:pt>
                <c:pt idx="2627">
                  <c:v>43627.0</c:v>
                </c:pt>
                <c:pt idx="2628">
                  <c:v>43628.0</c:v>
                </c:pt>
                <c:pt idx="2629">
                  <c:v>43629.0</c:v>
                </c:pt>
                <c:pt idx="2630">
                  <c:v>43630.0</c:v>
                </c:pt>
                <c:pt idx="2631">
                  <c:v>43633.0</c:v>
                </c:pt>
                <c:pt idx="2632">
                  <c:v>43634.0</c:v>
                </c:pt>
                <c:pt idx="2633">
                  <c:v>43635.0</c:v>
                </c:pt>
                <c:pt idx="2634">
                  <c:v>43636.0</c:v>
                </c:pt>
                <c:pt idx="2635">
                  <c:v>43637.0</c:v>
                </c:pt>
                <c:pt idx="2636">
                  <c:v>43640.0</c:v>
                </c:pt>
                <c:pt idx="2637">
                  <c:v>43641.0</c:v>
                </c:pt>
                <c:pt idx="2638">
                  <c:v>43642.0</c:v>
                </c:pt>
                <c:pt idx="2639">
                  <c:v>43643.0</c:v>
                </c:pt>
                <c:pt idx="2640">
                  <c:v>43644.0</c:v>
                </c:pt>
                <c:pt idx="2641">
                  <c:v>43647.0</c:v>
                </c:pt>
                <c:pt idx="2642">
                  <c:v>43648.0</c:v>
                </c:pt>
                <c:pt idx="2643">
                  <c:v>43649.0</c:v>
                </c:pt>
                <c:pt idx="2644">
                  <c:v>43651.0</c:v>
                </c:pt>
                <c:pt idx="2645">
                  <c:v>43654.0</c:v>
                </c:pt>
                <c:pt idx="2646">
                  <c:v>43655.0</c:v>
                </c:pt>
                <c:pt idx="2647">
                  <c:v>43656.0</c:v>
                </c:pt>
                <c:pt idx="2648">
                  <c:v>43657.0</c:v>
                </c:pt>
                <c:pt idx="2649">
                  <c:v>43658.0</c:v>
                </c:pt>
                <c:pt idx="2650">
                  <c:v>43661.0</c:v>
                </c:pt>
                <c:pt idx="2651">
                  <c:v>43662.0</c:v>
                </c:pt>
                <c:pt idx="2652">
                  <c:v>43663.0</c:v>
                </c:pt>
                <c:pt idx="2653">
                  <c:v>43664.0</c:v>
                </c:pt>
                <c:pt idx="2654">
                  <c:v>43665.0</c:v>
                </c:pt>
                <c:pt idx="2655">
                  <c:v>43668.0</c:v>
                </c:pt>
                <c:pt idx="2656">
                  <c:v>43669.0</c:v>
                </c:pt>
                <c:pt idx="2657">
                  <c:v>43670.0</c:v>
                </c:pt>
                <c:pt idx="2658">
                  <c:v>43671.0</c:v>
                </c:pt>
                <c:pt idx="2659">
                  <c:v>43672.0</c:v>
                </c:pt>
                <c:pt idx="2660">
                  <c:v>43675.0</c:v>
                </c:pt>
                <c:pt idx="2661">
                  <c:v>43676.0</c:v>
                </c:pt>
                <c:pt idx="2662">
                  <c:v>43677.0</c:v>
                </c:pt>
                <c:pt idx="2663">
                  <c:v>43678.0</c:v>
                </c:pt>
                <c:pt idx="2664">
                  <c:v>43679.0</c:v>
                </c:pt>
                <c:pt idx="2665">
                  <c:v>43682.0</c:v>
                </c:pt>
                <c:pt idx="2666">
                  <c:v>43683.0</c:v>
                </c:pt>
                <c:pt idx="2667">
                  <c:v>43684.0</c:v>
                </c:pt>
                <c:pt idx="2668">
                  <c:v>43685.0</c:v>
                </c:pt>
                <c:pt idx="2669">
                  <c:v>43686.0</c:v>
                </c:pt>
                <c:pt idx="2670">
                  <c:v>43689.0</c:v>
                </c:pt>
                <c:pt idx="2671">
                  <c:v>43690.0</c:v>
                </c:pt>
                <c:pt idx="2672">
                  <c:v>43691.0</c:v>
                </c:pt>
                <c:pt idx="2673">
                  <c:v>43692.0</c:v>
                </c:pt>
                <c:pt idx="2674">
                  <c:v>43693.0</c:v>
                </c:pt>
                <c:pt idx="2675">
                  <c:v>43696.0</c:v>
                </c:pt>
                <c:pt idx="2676">
                  <c:v>43697.0</c:v>
                </c:pt>
                <c:pt idx="2677">
                  <c:v>43698.0</c:v>
                </c:pt>
                <c:pt idx="2678">
                  <c:v>43699.0</c:v>
                </c:pt>
              </c:numCache>
            </c:numRef>
          </c:cat>
          <c:val>
            <c:numRef>
              <c:f>Sheet1!$B$6:$B$2684</c:f>
              <c:numCache>
                <c:formatCode>General</c:formatCode>
                <c:ptCount val="2679"/>
                <c:pt idx="0">
                  <c:v>11.82</c:v>
                </c:pt>
                <c:pt idx="1">
                  <c:v>12.27</c:v>
                </c:pt>
                <c:pt idx="2">
                  <c:v>11.98</c:v>
                </c:pt>
                <c:pt idx="3">
                  <c:v>12.03</c:v>
                </c:pt>
                <c:pt idx="4">
                  <c:v>12.05</c:v>
                </c:pt>
                <c:pt idx="5">
                  <c:v>11.47</c:v>
                </c:pt>
                <c:pt idx="6">
                  <c:v>11.53</c:v>
                </c:pt>
                <c:pt idx="7">
                  <c:v>11.43</c:v>
                </c:pt>
                <c:pt idx="8">
                  <c:v>11.96</c:v>
                </c:pt>
                <c:pt idx="9">
                  <c:v>12.26</c:v>
                </c:pt>
                <c:pt idx="10">
                  <c:v>12.59</c:v>
                </c:pt>
                <c:pt idx="11">
                  <c:v>12.6</c:v>
                </c:pt>
                <c:pt idx="12">
                  <c:v>12.38</c:v>
                </c:pt>
                <c:pt idx="13">
                  <c:v>12.7</c:v>
                </c:pt>
                <c:pt idx="14">
                  <c:v>12.92</c:v>
                </c:pt>
                <c:pt idx="15">
                  <c:v>12.91</c:v>
                </c:pt>
                <c:pt idx="16">
                  <c:v>12.87</c:v>
                </c:pt>
                <c:pt idx="17">
                  <c:v>12.59</c:v>
                </c:pt>
                <c:pt idx="18">
                  <c:v>12.67</c:v>
                </c:pt>
                <c:pt idx="19">
                  <c:v>12.75</c:v>
                </c:pt>
                <c:pt idx="20">
                  <c:v>12.66</c:v>
                </c:pt>
                <c:pt idx="21">
                  <c:v>12.59</c:v>
                </c:pt>
                <c:pt idx="22">
                  <c:v>12.98</c:v>
                </c:pt>
                <c:pt idx="23">
                  <c:v>13.12</c:v>
                </c:pt>
                <c:pt idx="24">
                  <c:v>13.28</c:v>
                </c:pt>
                <c:pt idx="25">
                  <c:v>13.23</c:v>
                </c:pt>
                <c:pt idx="26">
                  <c:v>13.19</c:v>
                </c:pt>
                <c:pt idx="27">
                  <c:v>13.13</c:v>
                </c:pt>
                <c:pt idx="28">
                  <c:v>13.26</c:v>
                </c:pt>
                <c:pt idx="29">
                  <c:v>12.98</c:v>
                </c:pt>
                <c:pt idx="30">
                  <c:v>12.69</c:v>
                </c:pt>
                <c:pt idx="31">
                  <c:v>12.84</c:v>
                </c:pt>
                <c:pt idx="32">
                  <c:v>12.71</c:v>
                </c:pt>
                <c:pt idx="33">
                  <c:v>12.68</c:v>
                </c:pt>
                <c:pt idx="34">
                  <c:v>12.83</c:v>
                </c:pt>
                <c:pt idx="35">
                  <c:v>13.18</c:v>
                </c:pt>
                <c:pt idx="36">
                  <c:v>13.7</c:v>
                </c:pt>
                <c:pt idx="37">
                  <c:v>13.47</c:v>
                </c:pt>
                <c:pt idx="38">
                  <c:v>12.75</c:v>
                </c:pt>
                <c:pt idx="39">
                  <c:v>12.69</c:v>
                </c:pt>
                <c:pt idx="40">
                  <c:v>13.26</c:v>
                </c:pt>
                <c:pt idx="41">
                  <c:v>12.83</c:v>
                </c:pt>
                <c:pt idx="42">
                  <c:v>12.78</c:v>
                </c:pt>
                <c:pt idx="43">
                  <c:v>12.49</c:v>
                </c:pt>
                <c:pt idx="44">
                  <c:v>12.59</c:v>
                </c:pt>
                <c:pt idx="45">
                  <c:v>12.81</c:v>
                </c:pt>
                <c:pt idx="46">
                  <c:v>13.09</c:v>
                </c:pt>
                <c:pt idx="47">
                  <c:v>12.88</c:v>
                </c:pt>
                <c:pt idx="48">
                  <c:v>12.99</c:v>
                </c:pt>
                <c:pt idx="49">
                  <c:v>13.11</c:v>
                </c:pt>
                <c:pt idx="50">
                  <c:v>13.24</c:v>
                </c:pt>
                <c:pt idx="51">
                  <c:v>13.62</c:v>
                </c:pt>
                <c:pt idx="52">
                  <c:v>13.54</c:v>
                </c:pt>
                <c:pt idx="53">
                  <c:v>13.41</c:v>
                </c:pt>
                <c:pt idx="54">
                  <c:v>13.0</c:v>
                </c:pt>
                <c:pt idx="55">
                  <c:v>12.82</c:v>
                </c:pt>
                <c:pt idx="56">
                  <c:v>12.75</c:v>
                </c:pt>
                <c:pt idx="57">
                  <c:v>12.62</c:v>
                </c:pt>
                <c:pt idx="58">
                  <c:v>12.48</c:v>
                </c:pt>
                <c:pt idx="59">
                  <c:v>12.67</c:v>
                </c:pt>
                <c:pt idx="60">
                  <c:v>12.73</c:v>
                </c:pt>
                <c:pt idx="61">
                  <c:v>13.06</c:v>
                </c:pt>
                <c:pt idx="62">
                  <c:v>12.55</c:v>
                </c:pt>
                <c:pt idx="63">
                  <c:v>12.22</c:v>
                </c:pt>
                <c:pt idx="64">
                  <c:v>12.23</c:v>
                </c:pt>
                <c:pt idx="65">
                  <c:v>12.38</c:v>
                </c:pt>
                <c:pt idx="66">
                  <c:v>12.74</c:v>
                </c:pt>
                <c:pt idx="67">
                  <c:v>13.32</c:v>
                </c:pt>
                <c:pt idx="68">
                  <c:v>13.25</c:v>
                </c:pt>
                <c:pt idx="69">
                  <c:v>13.14</c:v>
                </c:pt>
                <c:pt idx="70">
                  <c:v>12.84</c:v>
                </c:pt>
                <c:pt idx="71">
                  <c:v>13.19</c:v>
                </c:pt>
                <c:pt idx="72">
                  <c:v>12.92</c:v>
                </c:pt>
                <c:pt idx="73">
                  <c:v>13.06</c:v>
                </c:pt>
                <c:pt idx="74">
                  <c:v>13.22</c:v>
                </c:pt>
                <c:pt idx="75">
                  <c:v>13.35</c:v>
                </c:pt>
                <c:pt idx="76">
                  <c:v>13.9</c:v>
                </c:pt>
                <c:pt idx="77">
                  <c:v>13.7</c:v>
                </c:pt>
                <c:pt idx="78">
                  <c:v>13.79</c:v>
                </c:pt>
                <c:pt idx="79">
                  <c:v>13.84</c:v>
                </c:pt>
                <c:pt idx="80">
                  <c:v>14.05</c:v>
                </c:pt>
                <c:pt idx="81">
                  <c:v>15.05</c:v>
                </c:pt>
                <c:pt idx="82">
                  <c:v>15.02</c:v>
                </c:pt>
                <c:pt idx="83">
                  <c:v>15.15</c:v>
                </c:pt>
                <c:pt idx="84">
                  <c:v>15.36</c:v>
                </c:pt>
                <c:pt idx="85">
                  <c:v>15.49</c:v>
                </c:pt>
                <c:pt idx="86">
                  <c:v>15.27</c:v>
                </c:pt>
                <c:pt idx="87">
                  <c:v>15.61</c:v>
                </c:pt>
                <c:pt idx="88">
                  <c:v>15.72</c:v>
                </c:pt>
                <c:pt idx="89">
                  <c:v>15.4</c:v>
                </c:pt>
                <c:pt idx="90">
                  <c:v>15.47</c:v>
                </c:pt>
                <c:pt idx="91">
                  <c:v>14.95</c:v>
                </c:pt>
                <c:pt idx="92">
                  <c:v>15.61</c:v>
                </c:pt>
                <c:pt idx="93">
                  <c:v>15.63</c:v>
                </c:pt>
                <c:pt idx="94">
                  <c:v>15.38</c:v>
                </c:pt>
                <c:pt idx="95">
                  <c:v>15.62</c:v>
                </c:pt>
                <c:pt idx="96">
                  <c:v>15.7</c:v>
                </c:pt>
                <c:pt idx="97">
                  <c:v>15.94</c:v>
                </c:pt>
                <c:pt idx="98">
                  <c:v>15.77</c:v>
                </c:pt>
                <c:pt idx="99">
                  <c:v>15.64</c:v>
                </c:pt>
                <c:pt idx="100">
                  <c:v>15.58</c:v>
                </c:pt>
                <c:pt idx="101">
                  <c:v>15.85</c:v>
                </c:pt>
                <c:pt idx="102">
                  <c:v>15.44</c:v>
                </c:pt>
                <c:pt idx="103">
                  <c:v>14.89</c:v>
                </c:pt>
                <c:pt idx="104">
                  <c:v>15.24</c:v>
                </c:pt>
                <c:pt idx="105">
                  <c:v>15.53</c:v>
                </c:pt>
                <c:pt idx="106">
                  <c:v>15.37</c:v>
                </c:pt>
                <c:pt idx="107">
                  <c:v>15.56</c:v>
                </c:pt>
                <c:pt idx="108">
                  <c:v>15.38</c:v>
                </c:pt>
                <c:pt idx="109">
                  <c:v>15.35</c:v>
                </c:pt>
                <c:pt idx="110">
                  <c:v>15.2</c:v>
                </c:pt>
                <c:pt idx="111">
                  <c:v>14.86</c:v>
                </c:pt>
                <c:pt idx="112">
                  <c:v>14.8</c:v>
                </c:pt>
                <c:pt idx="113">
                  <c:v>14.99</c:v>
                </c:pt>
                <c:pt idx="114">
                  <c:v>14.87</c:v>
                </c:pt>
                <c:pt idx="115">
                  <c:v>15.0</c:v>
                </c:pt>
                <c:pt idx="116">
                  <c:v>15.07</c:v>
                </c:pt>
                <c:pt idx="117">
                  <c:v>15.86</c:v>
                </c:pt>
                <c:pt idx="118">
                  <c:v>15.94</c:v>
                </c:pt>
                <c:pt idx="119">
                  <c:v>16.65</c:v>
                </c:pt>
                <c:pt idx="120">
                  <c:v>16.26</c:v>
                </c:pt>
                <c:pt idx="121">
                  <c:v>16.93</c:v>
                </c:pt>
                <c:pt idx="122">
                  <c:v>16.81</c:v>
                </c:pt>
                <c:pt idx="123">
                  <c:v>17.75</c:v>
                </c:pt>
                <c:pt idx="124">
                  <c:v>17.57999999999999</c:v>
                </c:pt>
                <c:pt idx="125">
                  <c:v>17.32</c:v>
                </c:pt>
                <c:pt idx="126">
                  <c:v>16.96</c:v>
                </c:pt>
                <c:pt idx="127">
                  <c:v>17.21</c:v>
                </c:pt>
                <c:pt idx="128">
                  <c:v>17.1</c:v>
                </c:pt>
                <c:pt idx="129">
                  <c:v>17.27</c:v>
                </c:pt>
                <c:pt idx="130">
                  <c:v>17.54</c:v>
                </c:pt>
                <c:pt idx="131">
                  <c:v>17.68</c:v>
                </c:pt>
                <c:pt idx="132">
                  <c:v>17.77</c:v>
                </c:pt>
                <c:pt idx="133">
                  <c:v>17.39</c:v>
                </c:pt>
                <c:pt idx="134">
                  <c:v>17.3</c:v>
                </c:pt>
                <c:pt idx="135">
                  <c:v>17.73999999999999</c:v>
                </c:pt>
                <c:pt idx="136">
                  <c:v>17.8</c:v>
                </c:pt>
                <c:pt idx="137">
                  <c:v>17.98999999999998</c:v>
                </c:pt>
                <c:pt idx="138">
                  <c:v>18.26</c:v>
                </c:pt>
                <c:pt idx="139">
                  <c:v>18.43</c:v>
                </c:pt>
                <c:pt idx="140">
                  <c:v>18.45</c:v>
                </c:pt>
                <c:pt idx="141">
                  <c:v>18.5</c:v>
                </c:pt>
                <c:pt idx="142">
                  <c:v>18.56</c:v>
                </c:pt>
                <c:pt idx="143">
                  <c:v>18.75</c:v>
                </c:pt>
                <c:pt idx="144">
                  <c:v>18.61</c:v>
                </c:pt>
                <c:pt idx="145">
                  <c:v>19.14</c:v>
                </c:pt>
                <c:pt idx="146">
                  <c:v>19.35</c:v>
                </c:pt>
                <c:pt idx="147">
                  <c:v>19.37</c:v>
                </c:pt>
                <c:pt idx="148">
                  <c:v>19.8</c:v>
                </c:pt>
                <c:pt idx="149">
                  <c:v>20.81</c:v>
                </c:pt>
                <c:pt idx="150">
                  <c:v>22.0</c:v>
                </c:pt>
                <c:pt idx="151">
                  <c:v>21.92</c:v>
                </c:pt>
                <c:pt idx="152">
                  <c:v>22.97</c:v>
                </c:pt>
                <c:pt idx="153">
                  <c:v>22.21</c:v>
                </c:pt>
                <c:pt idx="154">
                  <c:v>21.98</c:v>
                </c:pt>
                <c:pt idx="155">
                  <c:v>21.83</c:v>
                </c:pt>
                <c:pt idx="156">
                  <c:v>21.78</c:v>
                </c:pt>
                <c:pt idx="157">
                  <c:v>22.67</c:v>
                </c:pt>
                <c:pt idx="158">
                  <c:v>21.97</c:v>
                </c:pt>
                <c:pt idx="159">
                  <c:v>21.84</c:v>
                </c:pt>
                <c:pt idx="160">
                  <c:v>21.79</c:v>
                </c:pt>
                <c:pt idx="161">
                  <c:v>21.92</c:v>
                </c:pt>
                <c:pt idx="162">
                  <c:v>22.37</c:v>
                </c:pt>
                <c:pt idx="163">
                  <c:v>22.49</c:v>
                </c:pt>
                <c:pt idx="164">
                  <c:v>23.52</c:v>
                </c:pt>
                <c:pt idx="165">
                  <c:v>24.39</c:v>
                </c:pt>
                <c:pt idx="166">
                  <c:v>24.24</c:v>
                </c:pt>
                <c:pt idx="167">
                  <c:v>23.68</c:v>
                </c:pt>
                <c:pt idx="168">
                  <c:v>23.14</c:v>
                </c:pt>
                <c:pt idx="169">
                  <c:v>21.6</c:v>
                </c:pt>
                <c:pt idx="170">
                  <c:v>20.87</c:v>
                </c:pt>
                <c:pt idx="171">
                  <c:v>20.99</c:v>
                </c:pt>
                <c:pt idx="172">
                  <c:v>21.79</c:v>
                </c:pt>
                <c:pt idx="173">
                  <c:v>21.21</c:v>
                </c:pt>
                <c:pt idx="174">
                  <c:v>22.06</c:v>
                </c:pt>
                <c:pt idx="175">
                  <c:v>21.78</c:v>
                </c:pt>
                <c:pt idx="176">
                  <c:v>22.49</c:v>
                </c:pt>
                <c:pt idx="177">
                  <c:v>22.66</c:v>
                </c:pt>
                <c:pt idx="178">
                  <c:v>21.91</c:v>
                </c:pt>
                <c:pt idx="179">
                  <c:v>21.86</c:v>
                </c:pt>
                <c:pt idx="180">
                  <c:v>22.15</c:v>
                </c:pt>
                <c:pt idx="181">
                  <c:v>21.55</c:v>
                </c:pt>
                <c:pt idx="182">
                  <c:v>21.44</c:v>
                </c:pt>
                <c:pt idx="183">
                  <c:v>21.59</c:v>
                </c:pt>
                <c:pt idx="184">
                  <c:v>22.65</c:v>
                </c:pt>
                <c:pt idx="185">
                  <c:v>23.46</c:v>
                </c:pt>
                <c:pt idx="186">
                  <c:v>24.12</c:v>
                </c:pt>
                <c:pt idx="187">
                  <c:v>24.64</c:v>
                </c:pt>
                <c:pt idx="188">
                  <c:v>23.78</c:v>
                </c:pt>
                <c:pt idx="189">
                  <c:v>24.19</c:v>
                </c:pt>
                <c:pt idx="190">
                  <c:v>24.0</c:v>
                </c:pt>
                <c:pt idx="191">
                  <c:v>23.12</c:v>
                </c:pt>
                <c:pt idx="192">
                  <c:v>22.54</c:v>
                </c:pt>
                <c:pt idx="193">
                  <c:v>21.24</c:v>
                </c:pt>
                <c:pt idx="194">
                  <c:v>21.63</c:v>
                </c:pt>
                <c:pt idx="195">
                  <c:v>22.79</c:v>
                </c:pt>
                <c:pt idx="196">
                  <c:v>22.71</c:v>
                </c:pt>
                <c:pt idx="197">
                  <c:v>23.85</c:v>
                </c:pt>
                <c:pt idx="198">
                  <c:v>23.91</c:v>
                </c:pt>
                <c:pt idx="199">
                  <c:v>24.17</c:v>
                </c:pt>
                <c:pt idx="200">
                  <c:v>23.59</c:v>
                </c:pt>
                <c:pt idx="201">
                  <c:v>24.04</c:v>
                </c:pt>
                <c:pt idx="202">
                  <c:v>23.08</c:v>
                </c:pt>
                <c:pt idx="203">
                  <c:v>23.12</c:v>
                </c:pt>
                <c:pt idx="204">
                  <c:v>22.94</c:v>
                </c:pt>
                <c:pt idx="205">
                  <c:v>22.65</c:v>
                </c:pt>
                <c:pt idx="206">
                  <c:v>21.93</c:v>
                </c:pt>
                <c:pt idx="207">
                  <c:v>22.81</c:v>
                </c:pt>
                <c:pt idx="208">
                  <c:v>22.81</c:v>
                </c:pt>
                <c:pt idx="209">
                  <c:v>23.44</c:v>
                </c:pt>
                <c:pt idx="210">
                  <c:v>23.97</c:v>
                </c:pt>
                <c:pt idx="211">
                  <c:v>23.59</c:v>
                </c:pt>
                <c:pt idx="212">
                  <c:v>22.76</c:v>
                </c:pt>
                <c:pt idx="213">
                  <c:v>22.43</c:v>
                </c:pt>
                <c:pt idx="214">
                  <c:v>22.41</c:v>
                </c:pt>
                <c:pt idx="215">
                  <c:v>21.91</c:v>
                </c:pt>
                <c:pt idx="216">
                  <c:v>22.67</c:v>
                </c:pt>
                <c:pt idx="217">
                  <c:v>22.69</c:v>
                </c:pt>
                <c:pt idx="218">
                  <c:v>22.72</c:v>
                </c:pt>
                <c:pt idx="219">
                  <c:v>23.23</c:v>
                </c:pt>
                <c:pt idx="220">
                  <c:v>23.1</c:v>
                </c:pt>
                <c:pt idx="221">
                  <c:v>23.3</c:v>
                </c:pt>
                <c:pt idx="222">
                  <c:v>22.74</c:v>
                </c:pt>
                <c:pt idx="223">
                  <c:v>22.47</c:v>
                </c:pt>
                <c:pt idx="224">
                  <c:v>22.14</c:v>
                </c:pt>
                <c:pt idx="225">
                  <c:v>22.08</c:v>
                </c:pt>
                <c:pt idx="226">
                  <c:v>22.32</c:v>
                </c:pt>
                <c:pt idx="227">
                  <c:v>22.77</c:v>
                </c:pt>
                <c:pt idx="228">
                  <c:v>22.64</c:v>
                </c:pt>
                <c:pt idx="229">
                  <c:v>22.66</c:v>
                </c:pt>
                <c:pt idx="230">
                  <c:v>23.04</c:v>
                </c:pt>
                <c:pt idx="231">
                  <c:v>23.11</c:v>
                </c:pt>
                <c:pt idx="232">
                  <c:v>22.52</c:v>
                </c:pt>
                <c:pt idx="233">
                  <c:v>22.45</c:v>
                </c:pt>
                <c:pt idx="234">
                  <c:v>22.22</c:v>
                </c:pt>
                <c:pt idx="235">
                  <c:v>22.15</c:v>
                </c:pt>
                <c:pt idx="236">
                  <c:v>23.26</c:v>
                </c:pt>
                <c:pt idx="237">
                  <c:v>24.0</c:v>
                </c:pt>
                <c:pt idx="238">
                  <c:v>25.28</c:v>
                </c:pt>
                <c:pt idx="239">
                  <c:v>24.82</c:v>
                </c:pt>
                <c:pt idx="240">
                  <c:v>25.94</c:v>
                </c:pt>
                <c:pt idx="241">
                  <c:v>26.43</c:v>
                </c:pt>
                <c:pt idx="242">
                  <c:v>26.34</c:v>
                </c:pt>
                <c:pt idx="243">
                  <c:v>25.62</c:v>
                </c:pt>
                <c:pt idx="244">
                  <c:v>26.5</c:v>
                </c:pt>
                <c:pt idx="245">
                  <c:v>26.5</c:v>
                </c:pt>
                <c:pt idx="246">
                  <c:v>27.08</c:v>
                </c:pt>
                <c:pt idx="247">
                  <c:v>27.26</c:v>
                </c:pt>
                <c:pt idx="248">
                  <c:v>26.77</c:v>
                </c:pt>
                <c:pt idx="249">
                  <c:v>26.96</c:v>
                </c:pt>
                <c:pt idx="250">
                  <c:v>26.95</c:v>
                </c:pt>
                <c:pt idx="251">
                  <c:v>27.62</c:v>
                </c:pt>
                <c:pt idx="252">
                  <c:v>27.64</c:v>
                </c:pt>
                <c:pt idx="253">
                  <c:v>28.41</c:v>
                </c:pt>
                <c:pt idx="254">
                  <c:v>28.0</c:v>
                </c:pt>
                <c:pt idx="255">
                  <c:v>27.53</c:v>
                </c:pt>
                <c:pt idx="256">
                  <c:v>26.75</c:v>
                </c:pt>
                <c:pt idx="257">
                  <c:v>27.36</c:v>
                </c:pt>
                <c:pt idx="258">
                  <c:v>28.04</c:v>
                </c:pt>
                <c:pt idx="259">
                  <c:v>27.76</c:v>
                </c:pt>
                <c:pt idx="260">
                  <c:v>27.62</c:v>
                </c:pt>
                <c:pt idx="261">
                  <c:v>28.98</c:v>
                </c:pt>
                <c:pt idx="262">
                  <c:v>29.11</c:v>
                </c:pt>
                <c:pt idx="263">
                  <c:v>29.26</c:v>
                </c:pt>
                <c:pt idx="264">
                  <c:v>28.78</c:v>
                </c:pt>
                <c:pt idx="265">
                  <c:v>29.8</c:v>
                </c:pt>
                <c:pt idx="266">
                  <c:v>29.3</c:v>
                </c:pt>
                <c:pt idx="267">
                  <c:v>28.36</c:v>
                </c:pt>
                <c:pt idx="268">
                  <c:v>29.0</c:v>
                </c:pt>
                <c:pt idx="269">
                  <c:v>29.9</c:v>
                </c:pt>
                <c:pt idx="270">
                  <c:v>29.28</c:v>
                </c:pt>
                <c:pt idx="271">
                  <c:v>29.4</c:v>
                </c:pt>
                <c:pt idx="272">
                  <c:v>28.58</c:v>
                </c:pt>
                <c:pt idx="273">
                  <c:v>27.64</c:v>
                </c:pt>
                <c:pt idx="274">
                  <c:v>26.17</c:v>
                </c:pt>
                <c:pt idx="275">
                  <c:v>26.6</c:v>
                </c:pt>
                <c:pt idx="276">
                  <c:v>27.07</c:v>
                </c:pt>
                <c:pt idx="277">
                  <c:v>26.64</c:v>
                </c:pt>
                <c:pt idx="278">
                  <c:v>27.53</c:v>
                </c:pt>
                <c:pt idx="279">
                  <c:v>26.95</c:v>
                </c:pt>
                <c:pt idx="280">
                  <c:v>27.36</c:v>
                </c:pt>
                <c:pt idx="281">
                  <c:v>26.12</c:v>
                </c:pt>
                <c:pt idx="282">
                  <c:v>26.47</c:v>
                </c:pt>
                <c:pt idx="283">
                  <c:v>26.8</c:v>
                </c:pt>
                <c:pt idx="284">
                  <c:v>24.79</c:v>
                </c:pt>
                <c:pt idx="285">
                  <c:v>24.37</c:v>
                </c:pt>
                <c:pt idx="286">
                  <c:v>25.11</c:v>
                </c:pt>
                <c:pt idx="287">
                  <c:v>24.45</c:v>
                </c:pt>
                <c:pt idx="288">
                  <c:v>24.13</c:v>
                </c:pt>
                <c:pt idx="289">
                  <c:v>22.26</c:v>
                </c:pt>
                <c:pt idx="290">
                  <c:v>22.64</c:v>
                </c:pt>
                <c:pt idx="291">
                  <c:v>22.05</c:v>
                </c:pt>
                <c:pt idx="292">
                  <c:v>21.67</c:v>
                </c:pt>
                <c:pt idx="293">
                  <c:v>22.19</c:v>
                </c:pt>
                <c:pt idx="294">
                  <c:v>21.57</c:v>
                </c:pt>
                <c:pt idx="295">
                  <c:v>20.32</c:v>
                </c:pt>
                <c:pt idx="296">
                  <c:v>19.69</c:v>
                </c:pt>
                <c:pt idx="297">
                  <c:v>19.27</c:v>
                </c:pt>
                <c:pt idx="298">
                  <c:v>19.67000000000001</c:v>
                </c:pt>
                <c:pt idx="299">
                  <c:v>19.39</c:v>
                </c:pt>
                <c:pt idx="300">
                  <c:v>18.23999999999999</c:v>
                </c:pt>
                <c:pt idx="301">
                  <c:v>18.32999999999999</c:v>
                </c:pt>
                <c:pt idx="302">
                  <c:v>19.03</c:v>
                </c:pt>
                <c:pt idx="303">
                  <c:v>18.64</c:v>
                </c:pt>
                <c:pt idx="304">
                  <c:v>17.84</c:v>
                </c:pt>
                <c:pt idx="305">
                  <c:v>16.57</c:v>
                </c:pt>
                <c:pt idx="306">
                  <c:v>17.67000000000001</c:v>
                </c:pt>
                <c:pt idx="307">
                  <c:v>17.05</c:v>
                </c:pt>
                <c:pt idx="308">
                  <c:v>17.0</c:v>
                </c:pt>
                <c:pt idx="309">
                  <c:v>17.51000000000001</c:v>
                </c:pt>
                <c:pt idx="310">
                  <c:v>17.88</c:v>
                </c:pt>
                <c:pt idx="311">
                  <c:v>16.59</c:v>
                </c:pt>
                <c:pt idx="312">
                  <c:v>16.7</c:v>
                </c:pt>
                <c:pt idx="313">
                  <c:v>16.4</c:v>
                </c:pt>
                <c:pt idx="314">
                  <c:v>15.89</c:v>
                </c:pt>
                <c:pt idx="315">
                  <c:v>16.16</c:v>
                </c:pt>
                <c:pt idx="316">
                  <c:v>15.92</c:v>
                </c:pt>
                <c:pt idx="317">
                  <c:v>16.39</c:v>
                </c:pt>
                <c:pt idx="318">
                  <c:v>16.54</c:v>
                </c:pt>
                <c:pt idx="319">
                  <c:v>16.98</c:v>
                </c:pt>
                <c:pt idx="320">
                  <c:v>17.53</c:v>
                </c:pt>
                <c:pt idx="321">
                  <c:v>16.85</c:v>
                </c:pt>
                <c:pt idx="322">
                  <c:v>15.95</c:v>
                </c:pt>
                <c:pt idx="323">
                  <c:v>16.91</c:v>
                </c:pt>
                <c:pt idx="324">
                  <c:v>16.46</c:v>
                </c:pt>
                <c:pt idx="325">
                  <c:v>16.55</c:v>
                </c:pt>
                <c:pt idx="326">
                  <c:v>16.07</c:v>
                </c:pt>
                <c:pt idx="327">
                  <c:v>15.66</c:v>
                </c:pt>
                <c:pt idx="328">
                  <c:v>15.69</c:v>
                </c:pt>
                <c:pt idx="329">
                  <c:v>15.12</c:v>
                </c:pt>
                <c:pt idx="330">
                  <c:v>14.63</c:v>
                </c:pt>
                <c:pt idx="331">
                  <c:v>15.1</c:v>
                </c:pt>
                <c:pt idx="332">
                  <c:v>15.05</c:v>
                </c:pt>
                <c:pt idx="333">
                  <c:v>14.98</c:v>
                </c:pt>
                <c:pt idx="334">
                  <c:v>14.51</c:v>
                </c:pt>
                <c:pt idx="335">
                  <c:v>14.41</c:v>
                </c:pt>
                <c:pt idx="336">
                  <c:v>13.67</c:v>
                </c:pt>
                <c:pt idx="337">
                  <c:v>13.75</c:v>
                </c:pt>
                <c:pt idx="338">
                  <c:v>14.18</c:v>
                </c:pt>
                <c:pt idx="339">
                  <c:v>13.91</c:v>
                </c:pt>
                <c:pt idx="340">
                  <c:v>14.67</c:v>
                </c:pt>
                <c:pt idx="341">
                  <c:v>14.66</c:v>
                </c:pt>
                <c:pt idx="342">
                  <c:v>14.13</c:v>
                </c:pt>
                <c:pt idx="343">
                  <c:v>13.89</c:v>
                </c:pt>
                <c:pt idx="344">
                  <c:v>14.8</c:v>
                </c:pt>
                <c:pt idx="345">
                  <c:v>14.93</c:v>
                </c:pt>
                <c:pt idx="346">
                  <c:v>14.99</c:v>
                </c:pt>
                <c:pt idx="347">
                  <c:v>15.65</c:v>
                </c:pt>
                <c:pt idx="348">
                  <c:v>15.19</c:v>
                </c:pt>
                <c:pt idx="349">
                  <c:v>15.25</c:v>
                </c:pt>
                <c:pt idx="350">
                  <c:v>15.36</c:v>
                </c:pt>
                <c:pt idx="351">
                  <c:v>14.92</c:v>
                </c:pt>
                <c:pt idx="352">
                  <c:v>14.19</c:v>
                </c:pt>
                <c:pt idx="353">
                  <c:v>14.4</c:v>
                </c:pt>
                <c:pt idx="354">
                  <c:v>13.94</c:v>
                </c:pt>
                <c:pt idx="355">
                  <c:v>13.99</c:v>
                </c:pt>
                <c:pt idx="356">
                  <c:v>14.52</c:v>
                </c:pt>
                <c:pt idx="357">
                  <c:v>14.33</c:v>
                </c:pt>
                <c:pt idx="358">
                  <c:v>14.88</c:v>
                </c:pt>
                <c:pt idx="359">
                  <c:v>15.16</c:v>
                </c:pt>
                <c:pt idx="360">
                  <c:v>15.36</c:v>
                </c:pt>
                <c:pt idx="361">
                  <c:v>15.83</c:v>
                </c:pt>
                <c:pt idx="362">
                  <c:v>16.05</c:v>
                </c:pt>
                <c:pt idx="363">
                  <c:v>16.18</c:v>
                </c:pt>
                <c:pt idx="364">
                  <c:v>16.27</c:v>
                </c:pt>
                <c:pt idx="365">
                  <c:v>15.79</c:v>
                </c:pt>
                <c:pt idx="366">
                  <c:v>15.58</c:v>
                </c:pt>
                <c:pt idx="367">
                  <c:v>16.18</c:v>
                </c:pt>
                <c:pt idx="368">
                  <c:v>16.21</c:v>
                </c:pt>
                <c:pt idx="369">
                  <c:v>16.25</c:v>
                </c:pt>
                <c:pt idx="370">
                  <c:v>16.82</c:v>
                </c:pt>
                <c:pt idx="371">
                  <c:v>17.29</c:v>
                </c:pt>
                <c:pt idx="372">
                  <c:v>17.19</c:v>
                </c:pt>
                <c:pt idx="373">
                  <c:v>17.57999999999999</c:v>
                </c:pt>
                <c:pt idx="374">
                  <c:v>18.03</c:v>
                </c:pt>
                <c:pt idx="375">
                  <c:v>16.28</c:v>
                </c:pt>
                <c:pt idx="376">
                  <c:v>16.7</c:v>
                </c:pt>
                <c:pt idx="377">
                  <c:v>16.69</c:v>
                </c:pt>
                <c:pt idx="378">
                  <c:v>17.06</c:v>
                </c:pt>
                <c:pt idx="379">
                  <c:v>17.09</c:v>
                </c:pt>
                <c:pt idx="380">
                  <c:v>16.61</c:v>
                </c:pt>
                <c:pt idx="381">
                  <c:v>17.1</c:v>
                </c:pt>
                <c:pt idx="382">
                  <c:v>17.17000000000001</c:v>
                </c:pt>
                <c:pt idx="383">
                  <c:v>16.97</c:v>
                </c:pt>
                <c:pt idx="384">
                  <c:v>17.39</c:v>
                </c:pt>
                <c:pt idx="385">
                  <c:v>17.11</c:v>
                </c:pt>
                <c:pt idx="386">
                  <c:v>17.61</c:v>
                </c:pt>
                <c:pt idx="387">
                  <c:v>17.28</c:v>
                </c:pt>
                <c:pt idx="388">
                  <c:v>17.47</c:v>
                </c:pt>
                <c:pt idx="389">
                  <c:v>18.3</c:v>
                </c:pt>
                <c:pt idx="390">
                  <c:v>18.26</c:v>
                </c:pt>
                <c:pt idx="391">
                  <c:v>18.62</c:v>
                </c:pt>
                <c:pt idx="392">
                  <c:v>18.42</c:v>
                </c:pt>
                <c:pt idx="393">
                  <c:v>18.87</c:v>
                </c:pt>
                <c:pt idx="394">
                  <c:v>19.5</c:v>
                </c:pt>
                <c:pt idx="395">
                  <c:v>19.57</c:v>
                </c:pt>
                <c:pt idx="396">
                  <c:v>19.4</c:v>
                </c:pt>
                <c:pt idx="397">
                  <c:v>18.59</c:v>
                </c:pt>
                <c:pt idx="398">
                  <c:v>18.88</c:v>
                </c:pt>
                <c:pt idx="399">
                  <c:v>18.29</c:v>
                </c:pt>
                <c:pt idx="400">
                  <c:v>18.23999999999999</c:v>
                </c:pt>
                <c:pt idx="401">
                  <c:v>17.73</c:v>
                </c:pt>
                <c:pt idx="402">
                  <c:v>18.56</c:v>
                </c:pt>
                <c:pt idx="403">
                  <c:v>18.26</c:v>
                </c:pt>
                <c:pt idx="404">
                  <c:v>18.97</c:v>
                </c:pt>
                <c:pt idx="405">
                  <c:v>19.42</c:v>
                </c:pt>
                <c:pt idx="406">
                  <c:v>18.94</c:v>
                </c:pt>
                <c:pt idx="407">
                  <c:v>19.38</c:v>
                </c:pt>
                <c:pt idx="408">
                  <c:v>19.6</c:v>
                </c:pt>
                <c:pt idx="409">
                  <c:v>19.48</c:v>
                </c:pt>
                <c:pt idx="410">
                  <c:v>19.95</c:v>
                </c:pt>
                <c:pt idx="411">
                  <c:v>20.07</c:v>
                </c:pt>
                <c:pt idx="412">
                  <c:v>20.16</c:v>
                </c:pt>
                <c:pt idx="413">
                  <c:v>20.03</c:v>
                </c:pt>
                <c:pt idx="414">
                  <c:v>19.27</c:v>
                </c:pt>
                <c:pt idx="415">
                  <c:v>19.96</c:v>
                </c:pt>
                <c:pt idx="416">
                  <c:v>19.81</c:v>
                </c:pt>
                <c:pt idx="417">
                  <c:v>19.75</c:v>
                </c:pt>
                <c:pt idx="418">
                  <c:v>20.49</c:v>
                </c:pt>
                <c:pt idx="419">
                  <c:v>20.81</c:v>
                </c:pt>
                <c:pt idx="420">
                  <c:v>20.6</c:v>
                </c:pt>
                <c:pt idx="421">
                  <c:v>21.45</c:v>
                </c:pt>
                <c:pt idx="422">
                  <c:v>21.38</c:v>
                </c:pt>
                <c:pt idx="423">
                  <c:v>22.43</c:v>
                </c:pt>
                <c:pt idx="424">
                  <c:v>22.73</c:v>
                </c:pt>
                <c:pt idx="425">
                  <c:v>23.34</c:v>
                </c:pt>
                <c:pt idx="426">
                  <c:v>24.36</c:v>
                </c:pt>
                <c:pt idx="427">
                  <c:v>23.82</c:v>
                </c:pt>
                <c:pt idx="428">
                  <c:v>24.48</c:v>
                </c:pt>
                <c:pt idx="429">
                  <c:v>24.61</c:v>
                </c:pt>
                <c:pt idx="430">
                  <c:v>24.29</c:v>
                </c:pt>
                <c:pt idx="431">
                  <c:v>23.79</c:v>
                </c:pt>
                <c:pt idx="432">
                  <c:v>24.31</c:v>
                </c:pt>
                <c:pt idx="433">
                  <c:v>24.7</c:v>
                </c:pt>
                <c:pt idx="434">
                  <c:v>25.44</c:v>
                </c:pt>
                <c:pt idx="435">
                  <c:v>26.09</c:v>
                </c:pt>
                <c:pt idx="436">
                  <c:v>26.84</c:v>
                </c:pt>
                <c:pt idx="437">
                  <c:v>26.82</c:v>
                </c:pt>
                <c:pt idx="438">
                  <c:v>25.3</c:v>
                </c:pt>
                <c:pt idx="439">
                  <c:v>23.36</c:v>
                </c:pt>
                <c:pt idx="440">
                  <c:v>22.99</c:v>
                </c:pt>
                <c:pt idx="441">
                  <c:v>23.74</c:v>
                </c:pt>
                <c:pt idx="442">
                  <c:v>23.54</c:v>
                </c:pt>
                <c:pt idx="443">
                  <c:v>25.16</c:v>
                </c:pt>
                <c:pt idx="444">
                  <c:v>26.32</c:v>
                </c:pt>
                <c:pt idx="445">
                  <c:v>26.59</c:v>
                </c:pt>
                <c:pt idx="446">
                  <c:v>27.45</c:v>
                </c:pt>
                <c:pt idx="447">
                  <c:v>27.5</c:v>
                </c:pt>
                <c:pt idx="448">
                  <c:v>27.94</c:v>
                </c:pt>
                <c:pt idx="449">
                  <c:v>27.06</c:v>
                </c:pt>
                <c:pt idx="450">
                  <c:v>27.58</c:v>
                </c:pt>
                <c:pt idx="451">
                  <c:v>28.33</c:v>
                </c:pt>
                <c:pt idx="452">
                  <c:v>28.81</c:v>
                </c:pt>
                <c:pt idx="453">
                  <c:v>28.35</c:v>
                </c:pt>
                <c:pt idx="454">
                  <c:v>28.22</c:v>
                </c:pt>
                <c:pt idx="455">
                  <c:v>28.5</c:v>
                </c:pt>
                <c:pt idx="456">
                  <c:v>27.96</c:v>
                </c:pt>
                <c:pt idx="457">
                  <c:v>28.59</c:v>
                </c:pt>
                <c:pt idx="458">
                  <c:v>28.71</c:v>
                </c:pt>
                <c:pt idx="459">
                  <c:v>29.12</c:v>
                </c:pt>
                <c:pt idx="460">
                  <c:v>29.45</c:v>
                </c:pt>
                <c:pt idx="461">
                  <c:v>30.12</c:v>
                </c:pt>
                <c:pt idx="462">
                  <c:v>30.15</c:v>
                </c:pt>
                <c:pt idx="463">
                  <c:v>31.66</c:v>
                </c:pt>
                <c:pt idx="464">
                  <c:v>31.76</c:v>
                </c:pt>
                <c:pt idx="465">
                  <c:v>31.88</c:v>
                </c:pt>
                <c:pt idx="466">
                  <c:v>33.11</c:v>
                </c:pt>
                <c:pt idx="467">
                  <c:v>32.81</c:v>
                </c:pt>
                <c:pt idx="468">
                  <c:v>29.66</c:v>
                </c:pt>
                <c:pt idx="469">
                  <c:v>26.21</c:v>
                </c:pt>
                <c:pt idx="470">
                  <c:v>27.03</c:v>
                </c:pt>
                <c:pt idx="471">
                  <c:v>26.31</c:v>
                </c:pt>
                <c:pt idx="472">
                  <c:v>26.47</c:v>
                </c:pt>
                <c:pt idx="473">
                  <c:v>28.15</c:v>
                </c:pt>
                <c:pt idx="474">
                  <c:v>26.15</c:v>
                </c:pt>
                <c:pt idx="475">
                  <c:v>26.5</c:v>
                </c:pt>
                <c:pt idx="476">
                  <c:v>27.33</c:v>
                </c:pt>
                <c:pt idx="477">
                  <c:v>27.95</c:v>
                </c:pt>
                <c:pt idx="478">
                  <c:v>28.25</c:v>
                </c:pt>
                <c:pt idx="479">
                  <c:v>28.35</c:v>
                </c:pt>
                <c:pt idx="480">
                  <c:v>27.55</c:v>
                </c:pt>
                <c:pt idx="481">
                  <c:v>28.37</c:v>
                </c:pt>
                <c:pt idx="482">
                  <c:v>28.45</c:v>
                </c:pt>
                <c:pt idx="483">
                  <c:v>29.5</c:v>
                </c:pt>
                <c:pt idx="484">
                  <c:v>29.01</c:v>
                </c:pt>
                <c:pt idx="485">
                  <c:v>28.41</c:v>
                </c:pt>
                <c:pt idx="486">
                  <c:v>28.98</c:v>
                </c:pt>
                <c:pt idx="487">
                  <c:v>28.71</c:v>
                </c:pt>
                <c:pt idx="488">
                  <c:v>29.13</c:v>
                </c:pt>
                <c:pt idx="489">
                  <c:v>30.49</c:v>
                </c:pt>
                <c:pt idx="490">
                  <c:v>30.78</c:v>
                </c:pt>
                <c:pt idx="491">
                  <c:v>31.11</c:v>
                </c:pt>
                <c:pt idx="492">
                  <c:v>31.0</c:v>
                </c:pt>
                <c:pt idx="493">
                  <c:v>32.5</c:v>
                </c:pt>
                <c:pt idx="494">
                  <c:v>32.96</c:v>
                </c:pt>
                <c:pt idx="495">
                  <c:v>33.02</c:v>
                </c:pt>
                <c:pt idx="496">
                  <c:v>33.13</c:v>
                </c:pt>
                <c:pt idx="497">
                  <c:v>33.98</c:v>
                </c:pt>
                <c:pt idx="498">
                  <c:v>33.64</c:v>
                </c:pt>
                <c:pt idx="499">
                  <c:v>34.39</c:v>
                </c:pt>
                <c:pt idx="500">
                  <c:v>33.83</c:v>
                </c:pt>
                <c:pt idx="501">
                  <c:v>30.38</c:v>
                </c:pt>
                <c:pt idx="502">
                  <c:v>32.12</c:v>
                </c:pt>
                <c:pt idx="503">
                  <c:v>31.0</c:v>
                </c:pt>
                <c:pt idx="504">
                  <c:v>32.2</c:v>
                </c:pt>
                <c:pt idx="505">
                  <c:v>30.24</c:v>
                </c:pt>
                <c:pt idx="506">
                  <c:v>31.53</c:v>
                </c:pt>
                <c:pt idx="507">
                  <c:v>31.74</c:v>
                </c:pt>
                <c:pt idx="508">
                  <c:v>32.75</c:v>
                </c:pt>
                <c:pt idx="509">
                  <c:v>32.02</c:v>
                </c:pt>
                <c:pt idx="510">
                  <c:v>32.06</c:v>
                </c:pt>
                <c:pt idx="511">
                  <c:v>30.89</c:v>
                </c:pt>
                <c:pt idx="512">
                  <c:v>31.12</c:v>
                </c:pt>
                <c:pt idx="513">
                  <c:v>31.18</c:v>
                </c:pt>
                <c:pt idx="514">
                  <c:v>31.31</c:v>
                </c:pt>
                <c:pt idx="515">
                  <c:v>32.33</c:v>
                </c:pt>
                <c:pt idx="516">
                  <c:v>32.31</c:v>
                </c:pt>
                <c:pt idx="517">
                  <c:v>31.84</c:v>
                </c:pt>
                <c:pt idx="518">
                  <c:v>33.13</c:v>
                </c:pt>
                <c:pt idx="519">
                  <c:v>34.18</c:v>
                </c:pt>
                <c:pt idx="520">
                  <c:v>33.94</c:v>
                </c:pt>
                <c:pt idx="521">
                  <c:v>33.97</c:v>
                </c:pt>
                <c:pt idx="522">
                  <c:v>33.96</c:v>
                </c:pt>
                <c:pt idx="523">
                  <c:v>35.31</c:v>
                </c:pt>
                <c:pt idx="524">
                  <c:v>32.04</c:v>
                </c:pt>
                <c:pt idx="525">
                  <c:v>32.64</c:v>
                </c:pt>
                <c:pt idx="526">
                  <c:v>32.68</c:v>
                </c:pt>
                <c:pt idx="527">
                  <c:v>31.16</c:v>
                </c:pt>
                <c:pt idx="528">
                  <c:v>31.5</c:v>
                </c:pt>
                <c:pt idx="529">
                  <c:v>32.05</c:v>
                </c:pt>
                <c:pt idx="530">
                  <c:v>31.3</c:v>
                </c:pt>
                <c:pt idx="531">
                  <c:v>30.91</c:v>
                </c:pt>
                <c:pt idx="532">
                  <c:v>30.82</c:v>
                </c:pt>
                <c:pt idx="533">
                  <c:v>31.77</c:v>
                </c:pt>
                <c:pt idx="534">
                  <c:v>31.26</c:v>
                </c:pt>
                <c:pt idx="535">
                  <c:v>31.02</c:v>
                </c:pt>
                <c:pt idx="536">
                  <c:v>30.96</c:v>
                </c:pt>
                <c:pt idx="537">
                  <c:v>29.94</c:v>
                </c:pt>
                <c:pt idx="538">
                  <c:v>30.22</c:v>
                </c:pt>
                <c:pt idx="539">
                  <c:v>31.52</c:v>
                </c:pt>
                <c:pt idx="540">
                  <c:v>32.51</c:v>
                </c:pt>
                <c:pt idx="541">
                  <c:v>29.26</c:v>
                </c:pt>
                <c:pt idx="542">
                  <c:v>30.38</c:v>
                </c:pt>
                <c:pt idx="543">
                  <c:v>30.59</c:v>
                </c:pt>
                <c:pt idx="544">
                  <c:v>29.88</c:v>
                </c:pt>
                <c:pt idx="545">
                  <c:v>29.99</c:v>
                </c:pt>
                <c:pt idx="546">
                  <c:v>30.7</c:v>
                </c:pt>
                <c:pt idx="547">
                  <c:v>30.42</c:v>
                </c:pt>
                <c:pt idx="548">
                  <c:v>28.71</c:v>
                </c:pt>
                <c:pt idx="549">
                  <c:v>28.86</c:v>
                </c:pt>
                <c:pt idx="550">
                  <c:v>27.79</c:v>
                </c:pt>
                <c:pt idx="551">
                  <c:v>25.65</c:v>
                </c:pt>
                <c:pt idx="552">
                  <c:v>25.85</c:v>
                </c:pt>
                <c:pt idx="553">
                  <c:v>26.74</c:v>
                </c:pt>
                <c:pt idx="554">
                  <c:v>27.71</c:v>
                </c:pt>
                <c:pt idx="555">
                  <c:v>27.48</c:v>
                </c:pt>
                <c:pt idx="556">
                  <c:v>27.16</c:v>
                </c:pt>
                <c:pt idx="557">
                  <c:v>26.58</c:v>
                </c:pt>
                <c:pt idx="558">
                  <c:v>27.45</c:v>
                </c:pt>
                <c:pt idx="559">
                  <c:v>27.86</c:v>
                </c:pt>
                <c:pt idx="560">
                  <c:v>27.05</c:v>
                </c:pt>
                <c:pt idx="561">
                  <c:v>27.02</c:v>
                </c:pt>
                <c:pt idx="562">
                  <c:v>27.21</c:v>
                </c:pt>
                <c:pt idx="563">
                  <c:v>27.11</c:v>
                </c:pt>
                <c:pt idx="564">
                  <c:v>27.44</c:v>
                </c:pt>
                <c:pt idx="565">
                  <c:v>28.0</c:v>
                </c:pt>
                <c:pt idx="566">
                  <c:v>27.55</c:v>
                </c:pt>
                <c:pt idx="567">
                  <c:v>26.71</c:v>
                </c:pt>
                <c:pt idx="568">
                  <c:v>26.5</c:v>
                </c:pt>
                <c:pt idx="569">
                  <c:v>25.66</c:v>
                </c:pt>
                <c:pt idx="570">
                  <c:v>26.04</c:v>
                </c:pt>
                <c:pt idx="571">
                  <c:v>25.58</c:v>
                </c:pt>
                <c:pt idx="572">
                  <c:v>24.79</c:v>
                </c:pt>
                <c:pt idx="573">
                  <c:v>24.44</c:v>
                </c:pt>
                <c:pt idx="574">
                  <c:v>24.59</c:v>
                </c:pt>
                <c:pt idx="575">
                  <c:v>24.4</c:v>
                </c:pt>
                <c:pt idx="576">
                  <c:v>24.27</c:v>
                </c:pt>
                <c:pt idx="577">
                  <c:v>25.2</c:v>
                </c:pt>
                <c:pt idx="578">
                  <c:v>25.48</c:v>
                </c:pt>
                <c:pt idx="579">
                  <c:v>25.07</c:v>
                </c:pt>
                <c:pt idx="580">
                  <c:v>24.94</c:v>
                </c:pt>
                <c:pt idx="581">
                  <c:v>24.55</c:v>
                </c:pt>
                <c:pt idx="582">
                  <c:v>23.92</c:v>
                </c:pt>
                <c:pt idx="583">
                  <c:v>23.38</c:v>
                </c:pt>
                <c:pt idx="584">
                  <c:v>21.87</c:v>
                </c:pt>
                <c:pt idx="585">
                  <c:v>22.05</c:v>
                </c:pt>
                <c:pt idx="586">
                  <c:v>21.35</c:v>
                </c:pt>
                <c:pt idx="587">
                  <c:v>20.86</c:v>
                </c:pt>
                <c:pt idx="588">
                  <c:v>20.47</c:v>
                </c:pt>
                <c:pt idx="589">
                  <c:v>20.96</c:v>
                </c:pt>
                <c:pt idx="590">
                  <c:v>21.87</c:v>
                </c:pt>
                <c:pt idx="591">
                  <c:v>20.94</c:v>
                </c:pt>
                <c:pt idx="592">
                  <c:v>21.33</c:v>
                </c:pt>
                <c:pt idx="593">
                  <c:v>21.45</c:v>
                </c:pt>
                <c:pt idx="594">
                  <c:v>21.77</c:v>
                </c:pt>
                <c:pt idx="595">
                  <c:v>21.93</c:v>
                </c:pt>
                <c:pt idx="596">
                  <c:v>22.85</c:v>
                </c:pt>
                <c:pt idx="597">
                  <c:v>21.82</c:v>
                </c:pt>
                <c:pt idx="598">
                  <c:v>22.41</c:v>
                </c:pt>
                <c:pt idx="599">
                  <c:v>21.51</c:v>
                </c:pt>
                <c:pt idx="600">
                  <c:v>21.91</c:v>
                </c:pt>
                <c:pt idx="601">
                  <c:v>22.64</c:v>
                </c:pt>
                <c:pt idx="602">
                  <c:v>22.69</c:v>
                </c:pt>
                <c:pt idx="603">
                  <c:v>22.99</c:v>
                </c:pt>
                <c:pt idx="604">
                  <c:v>23.18</c:v>
                </c:pt>
                <c:pt idx="605">
                  <c:v>22.46</c:v>
                </c:pt>
                <c:pt idx="606">
                  <c:v>23.52</c:v>
                </c:pt>
                <c:pt idx="607">
                  <c:v>23.95</c:v>
                </c:pt>
                <c:pt idx="608">
                  <c:v>23.59</c:v>
                </c:pt>
                <c:pt idx="609">
                  <c:v>24.35</c:v>
                </c:pt>
                <c:pt idx="610">
                  <c:v>24.95</c:v>
                </c:pt>
                <c:pt idx="611">
                  <c:v>24.84</c:v>
                </c:pt>
                <c:pt idx="612">
                  <c:v>25.64</c:v>
                </c:pt>
                <c:pt idx="613">
                  <c:v>25.59</c:v>
                </c:pt>
                <c:pt idx="614">
                  <c:v>25.15</c:v>
                </c:pt>
                <c:pt idx="615">
                  <c:v>25.08</c:v>
                </c:pt>
                <c:pt idx="616">
                  <c:v>25.92</c:v>
                </c:pt>
                <c:pt idx="617">
                  <c:v>26.37</c:v>
                </c:pt>
                <c:pt idx="618">
                  <c:v>27.47</c:v>
                </c:pt>
                <c:pt idx="619">
                  <c:v>27.49</c:v>
                </c:pt>
                <c:pt idx="620">
                  <c:v>27.23</c:v>
                </c:pt>
                <c:pt idx="621">
                  <c:v>27.58</c:v>
                </c:pt>
                <c:pt idx="622">
                  <c:v>27.54</c:v>
                </c:pt>
                <c:pt idx="623">
                  <c:v>27.8</c:v>
                </c:pt>
                <c:pt idx="624">
                  <c:v>29.28</c:v>
                </c:pt>
                <c:pt idx="625">
                  <c:v>29.28</c:v>
                </c:pt>
                <c:pt idx="626">
                  <c:v>28.36</c:v>
                </c:pt>
                <c:pt idx="627">
                  <c:v>27.25</c:v>
                </c:pt>
                <c:pt idx="628">
                  <c:v>27.6</c:v>
                </c:pt>
                <c:pt idx="629">
                  <c:v>27.68</c:v>
                </c:pt>
                <c:pt idx="630">
                  <c:v>29.52</c:v>
                </c:pt>
                <c:pt idx="631">
                  <c:v>29.36</c:v>
                </c:pt>
                <c:pt idx="632">
                  <c:v>28.92</c:v>
                </c:pt>
                <c:pt idx="633">
                  <c:v>30.49</c:v>
                </c:pt>
                <c:pt idx="634">
                  <c:v>30.24</c:v>
                </c:pt>
                <c:pt idx="635">
                  <c:v>29.02</c:v>
                </c:pt>
                <c:pt idx="636">
                  <c:v>28.97</c:v>
                </c:pt>
                <c:pt idx="637">
                  <c:v>28.94</c:v>
                </c:pt>
                <c:pt idx="638">
                  <c:v>28.78</c:v>
                </c:pt>
                <c:pt idx="639">
                  <c:v>28.92</c:v>
                </c:pt>
                <c:pt idx="640">
                  <c:v>29.85</c:v>
                </c:pt>
                <c:pt idx="641">
                  <c:v>31.34</c:v>
                </c:pt>
                <c:pt idx="642">
                  <c:v>30.74</c:v>
                </c:pt>
                <c:pt idx="643">
                  <c:v>30.94</c:v>
                </c:pt>
                <c:pt idx="644">
                  <c:v>31.13</c:v>
                </c:pt>
                <c:pt idx="645">
                  <c:v>29.92</c:v>
                </c:pt>
                <c:pt idx="646">
                  <c:v>29.81</c:v>
                </c:pt>
                <c:pt idx="647">
                  <c:v>28.97</c:v>
                </c:pt>
                <c:pt idx="648">
                  <c:v>28.16</c:v>
                </c:pt>
                <c:pt idx="649">
                  <c:v>27.69</c:v>
                </c:pt>
                <c:pt idx="650">
                  <c:v>27.79</c:v>
                </c:pt>
                <c:pt idx="651">
                  <c:v>27.54</c:v>
                </c:pt>
                <c:pt idx="652">
                  <c:v>26.98</c:v>
                </c:pt>
                <c:pt idx="653">
                  <c:v>27.49</c:v>
                </c:pt>
                <c:pt idx="654">
                  <c:v>27.62</c:v>
                </c:pt>
                <c:pt idx="655">
                  <c:v>28.08</c:v>
                </c:pt>
                <c:pt idx="656">
                  <c:v>27.84</c:v>
                </c:pt>
                <c:pt idx="657">
                  <c:v>27.48</c:v>
                </c:pt>
                <c:pt idx="658">
                  <c:v>28.04</c:v>
                </c:pt>
                <c:pt idx="659">
                  <c:v>29.49</c:v>
                </c:pt>
                <c:pt idx="660">
                  <c:v>29.12</c:v>
                </c:pt>
                <c:pt idx="661">
                  <c:v>30.96</c:v>
                </c:pt>
                <c:pt idx="662">
                  <c:v>30.79</c:v>
                </c:pt>
                <c:pt idx="663">
                  <c:v>30.82</c:v>
                </c:pt>
                <c:pt idx="664">
                  <c:v>30.18</c:v>
                </c:pt>
                <c:pt idx="665">
                  <c:v>29.66</c:v>
                </c:pt>
                <c:pt idx="666">
                  <c:v>30.22</c:v>
                </c:pt>
                <c:pt idx="667">
                  <c:v>29.89</c:v>
                </c:pt>
                <c:pt idx="668">
                  <c:v>29.62</c:v>
                </c:pt>
                <c:pt idx="669">
                  <c:v>29.68</c:v>
                </c:pt>
                <c:pt idx="670">
                  <c:v>29.59</c:v>
                </c:pt>
                <c:pt idx="671">
                  <c:v>29.18</c:v>
                </c:pt>
                <c:pt idx="672">
                  <c:v>28.29</c:v>
                </c:pt>
                <c:pt idx="673">
                  <c:v>28.41</c:v>
                </c:pt>
                <c:pt idx="674">
                  <c:v>28.73</c:v>
                </c:pt>
                <c:pt idx="675">
                  <c:v>29.05</c:v>
                </c:pt>
                <c:pt idx="676">
                  <c:v>29.57</c:v>
                </c:pt>
                <c:pt idx="677">
                  <c:v>29.41</c:v>
                </c:pt>
                <c:pt idx="678">
                  <c:v>29.7</c:v>
                </c:pt>
                <c:pt idx="679">
                  <c:v>29.5</c:v>
                </c:pt>
                <c:pt idx="680">
                  <c:v>27.52</c:v>
                </c:pt>
                <c:pt idx="681">
                  <c:v>27.83</c:v>
                </c:pt>
                <c:pt idx="682">
                  <c:v>27.59</c:v>
                </c:pt>
                <c:pt idx="683">
                  <c:v>26.83</c:v>
                </c:pt>
                <c:pt idx="684">
                  <c:v>25.67</c:v>
                </c:pt>
                <c:pt idx="685">
                  <c:v>24.84</c:v>
                </c:pt>
                <c:pt idx="686">
                  <c:v>25.09</c:v>
                </c:pt>
                <c:pt idx="687">
                  <c:v>26.04</c:v>
                </c:pt>
                <c:pt idx="688">
                  <c:v>25.68</c:v>
                </c:pt>
                <c:pt idx="689">
                  <c:v>26.85</c:v>
                </c:pt>
                <c:pt idx="690">
                  <c:v>26.34</c:v>
                </c:pt>
                <c:pt idx="691">
                  <c:v>24.85</c:v>
                </c:pt>
                <c:pt idx="692">
                  <c:v>24.69</c:v>
                </c:pt>
                <c:pt idx="693">
                  <c:v>24.8</c:v>
                </c:pt>
                <c:pt idx="694">
                  <c:v>24.64</c:v>
                </c:pt>
                <c:pt idx="695">
                  <c:v>25.16</c:v>
                </c:pt>
                <c:pt idx="696">
                  <c:v>26.28</c:v>
                </c:pt>
                <c:pt idx="697">
                  <c:v>25.94</c:v>
                </c:pt>
                <c:pt idx="698">
                  <c:v>26.01</c:v>
                </c:pt>
                <c:pt idx="699">
                  <c:v>26.91</c:v>
                </c:pt>
                <c:pt idx="700">
                  <c:v>27.93</c:v>
                </c:pt>
                <c:pt idx="701">
                  <c:v>27.79</c:v>
                </c:pt>
                <c:pt idx="702">
                  <c:v>27.85</c:v>
                </c:pt>
                <c:pt idx="703">
                  <c:v>26.97</c:v>
                </c:pt>
                <c:pt idx="704">
                  <c:v>26.8</c:v>
                </c:pt>
                <c:pt idx="705">
                  <c:v>26.48</c:v>
                </c:pt>
                <c:pt idx="706">
                  <c:v>27.1</c:v>
                </c:pt>
                <c:pt idx="707">
                  <c:v>26.94</c:v>
                </c:pt>
                <c:pt idx="708">
                  <c:v>26.35</c:v>
                </c:pt>
                <c:pt idx="709">
                  <c:v>26.86</c:v>
                </c:pt>
                <c:pt idx="710">
                  <c:v>26.15</c:v>
                </c:pt>
                <c:pt idx="711">
                  <c:v>25.77</c:v>
                </c:pt>
                <c:pt idx="712">
                  <c:v>25.34</c:v>
                </c:pt>
                <c:pt idx="713">
                  <c:v>25.42</c:v>
                </c:pt>
                <c:pt idx="714">
                  <c:v>25.65</c:v>
                </c:pt>
                <c:pt idx="715">
                  <c:v>25.57</c:v>
                </c:pt>
                <c:pt idx="716">
                  <c:v>25.32</c:v>
                </c:pt>
                <c:pt idx="717">
                  <c:v>25.91</c:v>
                </c:pt>
                <c:pt idx="718">
                  <c:v>25.36</c:v>
                </c:pt>
                <c:pt idx="719">
                  <c:v>25.39</c:v>
                </c:pt>
                <c:pt idx="720">
                  <c:v>25.0</c:v>
                </c:pt>
                <c:pt idx="721">
                  <c:v>24.75</c:v>
                </c:pt>
                <c:pt idx="722">
                  <c:v>24.81</c:v>
                </c:pt>
                <c:pt idx="723">
                  <c:v>24.52</c:v>
                </c:pt>
                <c:pt idx="724">
                  <c:v>24.04</c:v>
                </c:pt>
                <c:pt idx="725">
                  <c:v>23.97</c:v>
                </c:pt>
                <c:pt idx="726">
                  <c:v>24.09</c:v>
                </c:pt>
                <c:pt idx="727">
                  <c:v>23.44</c:v>
                </c:pt>
                <c:pt idx="728">
                  <c:v>23.09</c:v>
                </c:pt>
                <c:pt idx="729">
                  <c:v>22.9</c:v>
                </c:pt>
                <c:pt idx="730">
                  <c:v>23.12</c:v>
                </c:pt>
                <c:pt idx="731">
                  <c:v>23.49</c:v>
                </c:pt>
                <c:pt idx="732">
                  <c:v>23.69</c:v>
                </c:pt>
                <c:pt idx="733">
                  <c:v>23.59</c:v>
                </c:pt>
                <c:pt idx="734">
                  <c:v>23.45</c:v>
                </c:pt>
                <c:pt idx="735">
                  <c:v>24.08</c:v>
                </c:pt>
                <c:pt idx="736">
                  <c:v>24.18</c:v>
                </c:pt>
                <c:pt idx="737">
                  <c:v>23.05</c:v>
                </c:pt>
                <c:pt idx="738">
                  <c:v>24.13</c:v>
                </c:pt>
                <c:pt idx="739">
                  <c:v>23.4</c:v>
                </c:pt>
                <c:pt idx="740">
                  <c:v>23.29</c:v>
                </c:pt>
                <c:pt idx="741">
                  <c:v>23.44</c:v>
                </c:pt>
                <c:pt idx="742">
                  <c:v>22.8</c:v>
                </c:pt>
                <c:pt idx="743">
                  <c:v>22.75</c:v>
                </c:pt>
                <c:pt idx="744">
                  <c:v>23.08</c:v>
                </c:pt>
                <c:pt idx="745">
                  <c:v>23.09</c:v>
                </c:pt>
                <c:pt idx="746">
                  <c:v>23.49</c:v>
                </c:pt>
                <c:pt idx="747">
                  <c:v>23.32</c:v>
                </c:pt>
                <c:pt idx="748">
                  <c:v>23.44</c:v>
                </c:pt>
                <c:pt idx="749">
                  <c:v>23.59</c:v>
                </c:pt>
                <c:pt idx="750">
                  <c:v>23.61</c:v>
                </c:pt>
                <c:pt idx="751">
                  <c:v>23.13</c:v>
                </c:pt>
                <c:pt idx="752">
                  <c:v>23.51</c:v>
                </c:pt>
                <c:pt idx="753">
                  <c:v>23.3</c:v>
                </c:pt>
                <c:pt idx="754">
                  <c:v>24.51</c:v>
                </c:pt>
                <c:pt idx="755">
                  <c:v>24.42</c:v>
                </c:pt>
                <c:pt idx="756">
                  <c:v>23.13</c:v>
                </c:pt>
                <c:pt idx="757">
                  <c:v>23.29</c:v>
                </c:pt>
                <c:pt idx="758">
                  <c:v>23.34</c:v>
                </c:pt>
                <c:pt idx="759">
                  <c:v>23.32</c:v>
                </c:pt>
                <c:pt idx="760">
                  <c:v>23.69</c:v>
                </c:pt>
                <c:pt idx="761">
                  <c:v>23.27</c:v>
                </c:pt>
                <c:pt idx="762">
                  <c:v>23.84</c:v>
                </c:pt>
                <c:pt idx="763">
                  <c:v>23.86</c:v>
                </c:pt>
                <c:pt idx="764">
                  <c:v>24.0</c:v>
                </c:pt>
                <c:pt idx="765">
                  <c:v>24.61</c:v>
                </c:pt>
                <c:pt idx="766">
                  <c:v>24.89</c:v>
                </c:pt>
                <c:pt idx="767">
                  <c:v>24.96</c:v>
                </c:pt>
                <c:pt idx="768">
                  <c:v>24.89</c:v>
                </c:pt>
                <c:pt idx="769">
                  <c:v>24.51</c:v>
                </c:pt>
                <c:pt idx="770">
                  <c:v>24.73</c:v>
                </c:pt>
                <c:pt idx="771">
                  <c:v>24.21</c:v>
                </c:pt>
                <c:pt idx="772">
                  <c:v>23.85</c:v>
                </c:pt>
                <c:pt idx="773">
                  <c:v>23.64</c:v>
                </c:pt>
                <c:pt idx="774">
                  <c:v>23.59</c:v>
                </c:pt>
                <c:pt idx="775">
                  <c:v>23.48</c:v>
                </c:pt>
                <c:pt idx="776">
                  <c:v>23.94</c:v>
                </c:pt>
                <c:pt idx="777">
                  <c:v>24.5</c:v>
                </c:pt>
                <c:pt idx="778">
                  <c:v>24.4</c:v>
                </c:pt>
                <c:pt idx="779">
                  <c:v>24.48</c:v>
                </c:pt>
                <c:pt idx="780">
                  <c:v>24.53</c:v>
                </c:pt>
                <c:pt idx="781">
                  <c:v>24.67</c:v>
                </c:pt>
                <c:pt idx="782">
                  <c:v>24.64</c:v>
                </c:pt>
                <c:pt idx="783">
                  <c:v>24.25</c:v>
                </c:pt>
                <c:pt idx="784">
                  <c:v>24.49</c:v>
                </c:pt>
                <c:pt idx="785">
                  <c:v>24.59</c:v>
                </c:pt>
                <c:pt idx="786">
                  <c:v>24.62</c:v>
                </c:pt>
                <c:pt idx="787">
                  <c:v>25.35</c:v>
                </c:pt>
                <c:pt idx="788">
                  <c:v>25.76</c:v>
                </c:pt>
                <c:pt idx="789">
                  <c:v>25.94</c:v>
                </c:pt>
                <c:pt idx="790">
                  <c:v>26.19</c:v>
                </c:pt>
                <c:pt idx="791">
                  <c:v>26.5</c:v>
                </c:pt>
                <c:pt idx="792">
                  <c:v>26.09</c:v>
                </c:pt>
                <c:pt idx="793">
                  <c:v>25.66</c:v>
                </c:pt>
                <c:pt idx="794">
                  <c:v>24.85</c:v>
                </c:pt>
                <c:pt idx="795">
                  <c:v>24.96</c:v>
                </c:pt>
                <c:pt idx="796">
                  <c:v>24.68</c:v>
                </c:pt>
                <c:pt idx="797">
                  <c:v>24.05</c:v>
                </c:pt>
                <c:pt idx="798">
                  <c:v>23.92</c:v>
                </c:pt>
                <c:pt idx="799">
                  <c:v>23.96</c:v>
                </c:pt>
                <c:pt idx="800">
                  <c:v>23.66</c:v>
                </c:pt>
                <c:pt idx="801">
                  <c:v>23.77</c:v>
                </c:pt>
                <c:pt idx="802">
                  <c:v>24.13</c:v>
                </c:pt>
                <c:pt idx="803">
                  <c:v>24.44</c:v>
                </c:pt>
                <c:pt idx="804">
                  <c:v>25.5</c:v>
                </c:pt>
                <c:pt idx="805">
                  <c:v>25.41</c:v>
                </c:pt>
                <c:pt idx="806">
                  <c:v>25.66</c:v>
                </c:pt>
                <c:pt idx="807">
                  <c:v>25.61</c:v>
                </c:pt>
                <c:pt idx="808">
                  <c:v>25.33</c:v>
                </c:pt>
                <c:pt idx="809">
                  <c:v>25.91</c:v>
                </c:pt>
                <c:pt idx="810">
                  <c:v>25.63</c:v>
                </c:pt>
                <c:pt idx="811">
                  <c:v>24.78</c:v>
                </c:pt>
                <c:pt idx="812">
                  <c:v>24.3</c:v>
                </c:pt>
                <c:pt idx="813">
                  <c:v>24.26</c:v>
                </c:pt>
                <c:pt idx="814">
                  <c:v>24.6</c:v>
                </c:pt>
                <c:pt idx="815">
                  <c:v>24.71</c:v>
                </c:pt>
                <c:pt idx="816">
                  <c:v>24.58</c:v>
                </c:pt>
                <c:pt idx="817">
                  <c:v>24.25</c:v>
                </c:pt>
                <c:pt idx="818">
                  <c:v>24.42</c:v>
                </c:pt>
                <c:pt idx="819">
                  <c:v>24.58</c:v>
                </c:pt>
                <c:pt idx="820">
                  <c:v>24.43</c:v>
                </c:pt>
                <c:pt idx="821">
                  <c:v>23.87</c:v>
                </c:pt>
                <c:pt idx="822">
                  <c:v>23.95</c:v>
                </c:pt>
                <c:pt idx="823">
                  <c:v>24.22</c:v>
                </c:pt>
                <c:pt idx="824">
                  <c:v>23.37</c:v>
                </c:pt>
                <c:pt idx="825">
                  <c:v>22.9</c:v>
                </c:pt>
                <c:pt idx="826">
                  <c:v>23.02</c:v>
                </c:pt>
                <c:pt idx="827">
                  <c:v>22.34</c:v>
                </c:pt>
                <c:pt idx="828">
                  <c:v>22.05</c:v>
                </c:pt>
                <c:pt idx="829">
                  <c:v>21.93</c:v>
                </c:pt>
                <c:pt idx="830">
                  <c:v>21.91</c:v>
                </c:pt>
                <c:pt idx="831">
                  <c:v>22.0</c:v>
                </c:pt>
                <c:pt idx="832">
                  <c:v>22.04</c:v>
                </c:pt>
                <c:pt idx="833">
                  <c:v>21.32</c:v>
                </c:pt>
                <c:pt idx="834">
                  <c:v>21.22</c:v>
                </c:pt>
                <c:pt idx="835">
                  <c:v>21.17</c:v>
                </c:pt>
                <c:pt idx="836">
                  <c:v>20.95</c:v>
                </c:pt>
                <c:pt idx="837">
                  <c:v>20.55</c:v>
                </c:pt>
                <c:pt idx="838">
                  <c:v>20.65</c:v>
                </c:pt>
                <c:pt idx="839">
                  <c:v>20.81</c:v>
                </c:pt>
                <c:pt idx="840">
                  <c:v>21.05</c:v>
                </c:pt>
                <c:pt idx="841">
                  <c:v>20.37</c:v>
                </c:pt>
                <c:pt idx="842">
                  <c:v>20.38</c:v>
                </c:pt>
                <c:pt idx="843">
                  <c:v>20.45</c:v>
                </c:pt>
                <c:pt idx="844">
                  <c:v>20.22</c:v>
                </c:pt>
                <c:pt idx="845">
                  <c:v>20.27</c:v>
                </c:pt>
                <c:pt idx="846">
                  <c:v>20.4</c:v>
                </c:pt>
                <c:pt idx="847">
                  <c:v>20.73</c:v>
                </c:pt>
                <c:pt idx="848">
                  <c:v>20.86</c:v>
                </c:pt>
                <c:pt idx="849">
                  <c:v>20.47</c:v>
                </c:pt>
                <c:pt idx="850">
                  <c:v>20.38</c:v>
                </c:pt>
                <c:pt idx="851">
                  <c:v>19.8</c:v>
                </c:pt>
                <c:pt idx="852">
                  <c:v>19.51000000000001</c:v>
                </c:pt>
                <c:pt idx="853">
                  <c:v>19.57999999999999</c:v>
                </c:pt>
                <c:pt idx="854">
                  <c:v>19.62</c:v>
                </c:pt>
                <c:pt idx="855">
                  <c:v>19.53</c:v>
                </c:pt>
                <c:pt idx="856">
                  <c:v>19.48</c:v>
                </c:pt>
                <c:pt idx="857">
                  <c:v>19.42</c:v>
                </c:pt>
                <c:pt idx="858">
                  <c:v>19.09</c:v>
                </c:pt>
                <c:pt idx="859">
                  <c:v>18.9</c:v>
                </c:pt>
                <c:pt idx="860">
                  <c:v>19.06</c:v>
                </c:pt>
                <c:pt idx="861">
                  <c:v>19.9</c:v>
                </c:pt>
                <c:pt idx="862">
                  <c:v>19.76</c:v>
                </c:pt>
                <c:pt idx="863">
                  <c:v>19.98</c:v>
                </c:pt>
                <c:pt idx="864">
                  <c:v>20.47</c:v>
                </c:pt>
                <c:pt idx="865">
                  <c:v>20.36</c:v>
                </c:pt>
                <c:pt idx="866">
                  <c:v>19.92</c:v>
                </c:pt>
                <c:pt idx="867">
                  <c:v>19.97</c:v>
                </c:pt>
                <c:pt idx="868">
                  <c:v>20.84</c:v>
                </c:pt>
                <c:pt idx="869">
                  <c:v>20.86</c:v>
                </c:pt>
                <c:pt idx="870">
                  <c:v>21.57</c:v>
                </c:pt>
                <c:pt idx="871">
                  <c:v>21.74</c:v>
                </c:pt>
                <c:pt idx="872">
                  <c:v>21.39</c:v>
                </c:pt>
                <c:pt idx="873">
                  <c:v>20.23999999999999</c:v>
                </c:pt>
                <c:pt idx="874">
                  <c:v>20.3</c:v>
                </c:pt>
                <c:pt idx="875">
                  <c:v>20.53</c:v>
                </c:pt>
                <c:pt idx="876">
                  <c:v>21.42</c:v>
                </c:pt>
                <c:pt idx="877">
                  <c:v>21.21</c:v>
                </c:pt>
                <c:pt idx="878">
                  <c:v>21.81</c:v>
                </c:pt>
                <c:pt idx="879">
                  <c:v>21.4</c:v>
                </c:pt>
                <c:pt idx="880">
                  <c:v>21.98</c:v>
                </c:pt>
                <c:pt idx="881">
                  <c:v>21.92</c:v>
                </c:pt>
                <c:pt idx="882">
                  <c:v>22.25</c:v>
                </c:pt>
                <c:pt idx="883">
                  <c:v>22.7</c:v>
                </c:pt>
                <c:pt idx="884">
                  <c:v>22.49</c:v>
                </c:pt>
                <c:pt idx="885">
                  <c:v>22.88</c:v>
                </c:pt>
                <c:pt idx="886">
                  <c:v>22.46</c:v>
                </c:pt>
                <c:pt idx="887">
                  <c:v>22.73</c:v>
                </c:pt>
                <c:pt idx="888">
                  <c:v>22.77</c:v>
                </c:pt>
                <c:pt idx="889">
                  <c:v>22.79</c:v>
                </c:pt>
                <c:pt idx="890">
                  <c:v>22.95</c:v>
                </c:pt>
                <c:pt idx="891">
                  <c:v>23.25</c:v>
                </c:pt>
                <c:pt idx="892">
                  <c:v>23.92</c:v>
                </c:pt>
                <c:pt idx="893">
                  <c:v>23.89</c:v>
                </c:pt>
                <c:pt idx="894">
                  <c:v>23.49</c:v>
                </c:pt>
                <c:pt idx="895">
                  <c:v>23.57</c:v>
                </c:pt>
                <c:pt idx="896">
                  <c:v>22.5</c:v>
                </c:pt>
                <c:pt idx="897">
                  <c:v>22.52</c:v>
                </c:pt>
                <c:pt idx="898">
                  <c:v>22.8</c:v>
                </c:pt>
                <c:pt idx="899">
                  <c:v>22.64</c:v>
                </c:pt>
                <c:pt idx="900">
                  <c:v>22.56</c:v>
                </c:pt>
                <c:pt idx="901">
                  <c:v>22.04</c:v>
                </c:pt>
                <c:pt idx="902">
                  <c:v>22.0</c:v>
                </c:pt>
                <c:pt idx="903">
                  <c:v>21.83</c:v>
                </c:pt>
                <c:pt idx="904">
                  <c:v>21.42</c:v>
                </c:pt>
                <c:pt idx="905">
                  <c:v>21.09</c:v>
                </c:pt>
                <c:pt idx="906">
                  <c:v>20.8</c:v>
                </c:pt>
                <c:pt idx="907">
                  <c:v>20.74</c:v>
                </c:pt>
                <c:pt idx="908">
                  <c:v>20.39</c:v>
                </c:pt>
                <c:pt idx="909">
                  <c:v>20.32</c:v>
                </c:pt>
                <c:pt idx="910">
                  <c:v>20.29</c:v>
                </c:pt>
                <c:pt idx="911">
                  <c:v>20.15</c:v>
                </c:pt>
                <c:pt idx="912">
                  <c:v>20.18</c:v>
                </c:pt>
                <c:pt idx="913">
                  <c:v>20.5</c:v>
                </c:pt>
                <c:pt idx="914">
                  <c:v>19.78</c:v>
                </c:pt>
                <c:pt idx="915">
                  <c:v>19.94</c:v>
                </c:pt>
                <c:pt idx="916">
                  <c:v>19.59</c:v>
                </c:pt>
                <c:pt idx="917">
                  <c:v>19.57999999999999</c:v>
                </c:pt>
                <c:pt idx="918">
                  <c:v>19.56</c:v>
                </c:pt>
                <c:pt idx="919">
                  <c:v>20.13</c:v>
                </c:pt>
                <c:pt idx="920">
                  <c:v>19.76</c:v>
                </c:pt>
                <c:pt idx="921">
                  <c:v>19.75</c:v>
                </c:pt>
                <c:pt idx="922">
                  <c:v>19.78</c:v>
                </c:pt>
                <c:pt idx="923">
                  <c:v>19.34</c:v>
                </c:pt>
                <c:pt idx="924">
                  <c:v>19.01000000000001</c:v>
                </c:pt>
                <c:pt idx="925">
                  <c:v>18.87</c:v>
                </c:pt>
                <c:pt idx="926">
                  <c:v>19.38</c:v>
                </c:pt>
                <c:pt idx="927">
                  <c:v>19.43</c:v>
                </c:pt>
                <c:pt idx="928">
                  <c:v>19.44</c:v>
                </c:pt>
                <c:pt idx="929">
                  <c:v>19.72</c:v>
                </c:pt>
                <c:pt idx="930">
                  <c:v>19.71</c:v>
                </c:pt>
                <c:pt idx="931">
                  <c:v>19.91</c:v>
                </c:pt>
                <c:pt idx="932">
                  <c:v>20.03</c:v>
                </c:pt>
                <c:pt idx="933">
                  <c:v>19.44</c:v>
                </c:pt>
                <c:pt idx="934">
                  <c:v>18.96</c:v>
                </c:pt>
                <c:pt idx="935">
                  <c:v>19.21</c:v>
                </c:pt>
                <c:pt idx="936">
                  <c:v>19.38</c:v>
                </c:pt>
                <c:pt idx="937">
                  <c:v>19.5</c:v>
                </c:pt>
                <c:pt idx="938">
                  <c:v>19.86</c:v>
                </c:pt>
                <c:pt idx="939">
                  <c:v>19.57</c:v>
                </c:pt>
                <c:pt idx="940">
                  <c:v>19.6</c:v>
                </c:pt>
                <c:pt idx="941">
                  <c:v>19.57999999999999</c:v>
                </c:pt>
                <c:pt idx="942">
                  <c:v>21.13</c:v>
                </c:pt>
                <c:pt idx="943">
                  <c:v>21.59</c:v>
                </c:pt>
                <c:pt idx="944">
                  <c:v>21.58</c:v>
                </c:pt>
                <c:pt idx="945">
                  <c:v>21.6</c:v>
                </c:pt>
                <c:pt idx="946">
                  <c:v>21.54</c:v>
                </c:pt>
                <c:pt idx="947">
                  <c:v>21.42</c:v>
                </c:pt>
                <c:pt idx="948">
                  <c:v>21.47</c:v>
                </c:pt>
                <c:pt idx="949">
                  <c:v>21.26</c:v>
                </c:pt>
                <c:pt idx="950">
                  <c:v>20.45</c:v>
                </c:pt>
                <c:pt idx="951">
                  <c:v>20.05</c:v>
                </c:pt>
                <c:pt idx="952">
                  <c:v>19.85</c:v>
                </c:pt>
                <c:pt idx="953">
                  <c:v>20.17000000000001</c:v>
                </c:pt>
                <c:pt idx="954">
                  <c:v>20.11</c:v>
                </c:pt>
                <c:pt idx="955">
                  <c:v>19.79</c:v>
                </c:pt>
                <c:pt idx="956">
                  <c:v>20.23</c:v>
                </c:pt>
                <c:pt idx="957">
                  <c:v>20.06</c:v>
                </c:pt>
                <c:pt idx="958">
                  <c:v>19.65</c:v>
                </c:pt>
                <c:pt idx="959">
                  <c:v>19.68</c:v>
                </c:pt>
                <c:pt idx="960">
                  <c:v>19.53</c:v>
                </c:pt>
                <c:pt idx="961">
                  <c:v>19.35</c:v>
                </c:pt>
                <c:pt idx="962">
                  <c:v>19.41</c:v>
                </c:pt>
                <c:pt idx="963">
                  <c:v>19.56</c:v>
                </c:pt>
                <c:pt idx="964">
                  <c:v>19.46</c:v>
                </c:pt>
                <c:pt idx="965">
                  <c:v>19.38</c:v>
                </c:pt>
                <c:pt idx="966">
                  <c:v>19.45</c:v>
                </c:pt>
                <c:pt idx="967">
                  <c:v>19.32999999999999</c:v>
                </c:pt>
                <c:pt idx="968">
                  <c:v>19.59</c:v>
                </c:pt>
                <c:pt idx="969">
                  <c:v>18.95</c:v>
                </c:pt>
                <c:pt idx="970">
                  <c:v>18.84</c:v>
                </c:pt>
                <c:pt idx="971">
                  <c:v>19.06</c:v>
                </c:pt>
                <c:pt idx="972">
                  <c:v>19.36</c:v>
                </c:pt>
                <c:pt idx="973">
                  <c:v>19.35</c:v>
                </c:pt>
                <c:pt idx="974">
                  <c:v>19.23999999999999</c:v>
                </c:pt>
                <c:pt idx="975">
                  <c:v>19.04</c:v>
                </c:pt>
                <c:pt idx="976">
                  <c:v>19.15</c:v>
                </c:pt>
                <c:pt idx="977">
                  <c:v>19.94</c:v>
                </c:pt>
                <c:pt idx="978">
                  <c:v>19.9</c:v>
                </c:pt>
                <c:pt idx="979">
                  <c:v>19.64</c:v>
                </c:pt>
                <c:pt idx="980">
                  <c:v>19.14</c:v>
                </c:pt>
                <c:pt idx="981">
                  <c:v>19.15</c:v>
                </c:pt>
                <c:pt idx="982">
                  <c:v>19.23</c:v>
                </c:pt>
                <c:pt idx="983">
                  <c:v>19.16</c:v>
                </c:pt>
                <c:pt idx="984">
                  <c:v>19.34</c:v>
                </c:pt>
                <c:pt idx="985">
                  <c:v>19.34</c:v>
                </c:pt>
                <c:pt idx="986">
                  <c:v>19.75</c:v>
                </c:pt>
                <c:pt idx="987">
                  <c:v>19.44</c:v>
                </c:pt>
                <c:pt idx="988">
                  <c:v>19.57</c:v>
                </c:pt>
                <c:pt idx="989">
                  <c:v>19.36</c:v>
                </c:pt>
                <c:pt idx="990">
                  <c:v>19.21</c:v>
                </c:pt>
                <c:pt idx="991">
                  <c:v>18.76</c:v>
                </c:pt>
                <c:pt idx="992">
                  <c:v>18.88</c:v>
                </c:pt>
                <c:pt idx="993">
                  <c:v>18.54</c:v>
                </c:pt>
                <c:pt idx="994">
                  <c:v>18.54</c:v>
                </c:pt>
                <c:pt idx="995">
                  <c:v>19.01000000000001</c:v>
                </c:pt>
                <c:pt idx="996">
                  <c:v>19.41</c:v>
                </c:pt>
                <c:pt idx="997">
                  <c:v>19.39</c:v>
                </c:pt>
                <c:pt idx="998">
                  <c:v>19.23</c:v>
                </c:pt>
                <c:pt idx="999">
                  <c:v>19.25</c:v>
                </c:pt>
                <c:pt idx="1000">
                  <c:v>19.25</c:v>
                </c:pt>
                <c:pt idx="1001">
                  <c:v>19.02</c:v>
                </c:pt>
                <c:pt idx="1002">
                  <c:v>19.05</c:v>
                </c:pt>
                <c:pt idx="1003">
                  <c:v>19.45</c:v>
                </c:pt>
                <c:pt idx="1004">
                  <c:v>19.42</c:v>
                </c:pt>
                <c:pt idx="1005">
                  <c:v>19.51000000000001</c:v>
                </c:pt>
                <c:pt idx="1006">
                  <c:v>19.69</c:v>
                </c:pt>
                <c:pt idx="1007">
                  <c:v>19.1</c:v>
                </c:pt>
                <c:pt idx="1008">
                  <c:v>18.85</c:v>
                </c:pt>
                <c:pt idx="1009">
                  <c:v>18.86</c:v>
                </c:pt>
                <c:pt idx="1010">
                  <c:v>18.67000000000001</c:v>
                </c:pt>
                <c:pt idx="1011">
                  <c:v>18.72</c:v>
                </c:pt>
                <c:pt idx="1012">
                  <c:v>18.96</c:v>
                </c:pt>
                <c:pt idx="1013">
                  <c:v>19.17000000000001</c:v>
                </c:pt>
                <c:pt idx="1014">
                  <c:v>18.9</c:v>
                </c:pt>
                <c:pt idx="1015">
                  <c:v>18.62</c:v>
                </c:pt>
                <c:pt idx="1016">
                  <c:v>18.45</c:v>
                </c:pt>
                <c:pt idx="1017">
                  <c:v>18.42</c:v>
                </c:pt>
                <c:pt idx="1018">
                  <c:v>18.37</c:v>
                </c:pt>
                <c:pt idx="1019">
                  <c:v>18.12</c:v>
                </c:pt>
                <c:pt idx="1020">
                  <c:v>18.5</c:v>
                </c:pt>
                <c:pt idx="1021">
                  <c:v>18.48999999999998</c:v>
                </c:pt>
                <c:pt idx="1022">
                  <c:v>18.38</c:v>
                </c:pt>
                <c:pt idx="1023">
                  <c:v>18.73</c:v>
                </c:pt>
                <c:pt idx="1024">
                  <c:v>18.38</c:v>
                </c:pt>
                <c:pt idx="1025">
                  <c:v>18.71</c:v>
                </c:pt>
                <c:pt idx="1026">
                  <c:v>18.78</c:v>
                </c:pt>
                <c:pt idx="1027">
                  <c:v>18.89</c:v>
                </c:pt>
                <c:pt idx="1028">
                  <c:v>18.73</c:v>
                </c:pt>
                <c:pt idx="1029">
                  <c:v>18.56</c:v>
                </c:pt>
                <c:pt idx="1030">
                  <c:v>18.19</c:v>
                </c:pt>
                <c:pt idx="1031">
                  <c:v>18.16</c:v>
                </c:pt>
                <c:pt idx="1032">
                  <c:v>18.14</c:v>
                </c:pt>
                <c:pt idx="1033">
                  <c:v>18.44</c:v>
                </c:pt>
                <c:pt idx="1034">
                  <c:v>18.07999999999999</c:v>
                </c:pt>
                <c:pt idx="1035">
                  <c:v>18.23</c:v>
                </c:pt>
                <c:pt idx="1036">
                  <c:v>17.94</c:v>
                </c:pt>
                <c:pt idx="1037">
                  <c:v>18.0</c:v>
                </c:pt>
                <c:pt idx="1038">
                  <c:v>18.22</c:v>
                </c:pt>
                <c:pt idx="1039">
                  <c:v>18.35</c:v>
                </c:pt>
                <c:pt idx="1040">
                  <c:v>18.12</c:v>
                </c:pt>
                <c:pt idx="1041">
                  <c:v>18.23999999999999</c:v>
                </c:pt>
                <c:pt idx="1042">
                  <c:v>18.01000000000001</c:v>
                </c:pt>
                <c:pt idx="1043">
                  <c:v>17.79</c:v>
                </c:pt>
                <c:pt idx="1044">
                  <c:v>17.84</c:v>
                </c:pt>
                <c:pt idx="1045">
                  <c:v>18.38</c:v>
                </c:pt>
                <c:pt idx="1046">
                  <c:v>17.91</c:v>
                </c:pt>
                <c:pt idx="1047">
                  <c:v>18.07999999999999</c:v>
                </c:pt>
                <c:pt idx="1048">
                  <c:v>18.19</c:v>
                </c:pt>
                <c:pt idx="1049">
                  <c:v>18.2</c:v>
                </c:pt>
                <c:pt idx="1050">
                  <c:v>18.77</c:v>
                </c:pt>
                <c:pt idx="1051">
                  <c:v>18.75</c:v>
                </c:pt>
                <c:pt idx="1052">
                  <c:v>18.82</c:v>
                </c:pt>
                <c:pt idx="1053">
                  <c:v>18.82</c:v>
                </c:pt>
                <c:pt idx="1054">
                  <c:v>18.8</c:v>
                </c:pt>
                <c:pt idx="1055">
                  <c:v>18.84</c:v>
                </c:pt>
                <c:pt idx="1056">
                  <c:v>18.89</c:v>
                </c:pt>
                <c:pt idx="1057">
                  <c:v>18.29</c:v>
                </c:pt>
                <c:pt idx="1058">
                  <c:v>18.31</c:v>
                </c:pt>
                <c:pt idx="1059">
                  <c:v>18.35</c:v>
                </c:pt>
                <c:pt idx="1060">
                  <c:v>18.21</c:v>
                </c:pt>
                <c:pt idx="1061">
                  <c:v>18.2</c:v>
                </c:pt>
                <c:pt idx="1062">
                  <c:v>17.97</c:v>
                </c:pt>
                <c:pt idx="1063">
                  <c:v>17.78</c:v>
                </c:pt>
                <c:pt idx="1064">
                  <c:v>17.85</c:v>
                </c:pt>
                <c:pt idx="1065">
                  <c:v>17.66</c:v>
                </c:pt>
                <c:pt idx="1066">
                  <c:v>17.69</c:v>
                </c:pt>
                <c:pt idx="1067">
                  <c:v>17.59</c:v>
                </c:pt>
                <c:pt idx="1068">
                  <c:v>17.5</c:v>
                </c:pt>
                <c:pt idx="1069">
                  <c:v>17.67000000000001</c:v>
                </c:pt>
                <c:pt idx="1070">
                  <c:v>17.65</c:v>
                </c:pt>
                <c:pt idx="1071">
                  <c:v>17.7</c:v>
                </c:pt>
                <c:pt idx="1072">
                  <c:v>17.72</c:v>
                </c:pt>
                <c:pt idx="1073">
                  <c:v>17.9</c:v>
                </c:pt>
                <c:pt idx="1074">
                  <c:v>17.84</c:v>
                </c:pt>
                <c:pt idx="1075">
                  <c:v>18.03</c:v>
                </c:pt>
                <c:pt idx="1076">
                  <c:v>17.79</c:v>
                </c:pt>
                <c:pt idx="1077">
                  <c:v>18.01000000000001</c:v>
                </c:pt>
                <c:pt idx="1078">
                  <c:v>17.85</c:v>
                </c:pt>
                <c:pt idx="1079">
                  <c:v>17.69</c:v>
                </c:pt>
                <c:pt idx="1080">
                  <c:v>17.97</c:v>
                </c:pt>
                <c:pt idx="1081">
                  <c:v>17.87</c:v>
                </c:pt>
                <c:pt idx="1082">
                  <c:v>17.73999999999999</c:v>
                </c:pt>
                <c:pt idx="1083">
                  <c:v>17.4</c:v>
                </c:pt>
                <c:pt idx="1084">
                  <c:v>17.41</c:v>
                </c:pt>
                <c:pt idx="1085">
                  <c:v>17.36</c:v>
                </c:pt>
                <c:pt idx="1086">
                  <c:v>17.48999999999998</c:v>
                </c:pt>
                <c:pt idx="1087">
                  <c:v>17.67000000000001</c:v>
                </c:pt>
                <c:pt idx="1088">
                  <c:v>17.32999999999999</c:v>
                </c:pt>
                <c:pt idx="1089">
                  <c:v>17.6</c:v>
                </c:pt>
                <c:pt idx="1090">
                  <c:v>17.53</c:v>
                </c:pt>
                <c:pt idx="1091">
                  <c:v>17.81</c:v>
                </c:pt>
                <c:pt idx="1092">
                  <c:v>17.64</c:v>
                </c:pt>
                <c:pt idx="1093">
                  <c:v>17.47</c:v>
                </c:pt>
                <c:pt idx="1094">
                  <c:v>17.47</c:v>
                </c:pt>
                <c:pt idx="1095">
                  <c:v>17.43</c:v>
                </c:pt>
                <c:pt idx="1096">
                  <c:v>17.25</c:v>
                </c:pt>
                <c:pt idx="1097">
                  <c:v>17.02</c:v>
                </c:pt>
                <c:pt idx="1098">
                  <c:v>16.95</c:v>
                </c:pt>
                <c:pt idx="1099">
                  <c:v>16.82999999999999</c:v>
                </c:pt>
                <c:pt idx="1100">
                  <c:v>16.89</c:v>
                </c:pt>
                <c:pt idx="1101">
                  <c:v>16.81</c:v>
                </c:pt>
                <c:pt idx="1102">
                  <c:v>16.86</c:v>
                </c:pt>
                <c:pt idx="1103">
                  <c:v>16.65</c:v>
                </c:pt>
                <c:pt idx="1104">
                  <c:v>16.76</c:v>
                </c:pt>
                <c:pt idx="1105">
                  <c:v>16.84</c:v>
                </c:pt>
                <c:pt idx="1106">
                  <c:v>16.72</c:v>
                </c:pt>
                <c:pt idx="1107">
                  <c:v>16.67000000000001</c:v>
                </c:pt>
                <c:pt idx="1108">
                  <c:v>16.65</c:v>
                </c:pt>
                <c:pt idx="1109">
                  <c:v>16.55</c:v>
                </c:pt>
                <c:pt idx="1110">
                  <c:v>16.43</c:v>
                </c:pt>
                <c:pt idx="1111">
                  <c:v>16.38</c:v>
                </c:pt>
                <c:pt idx="1112">
                  <c:v>16.38</c:v>
                </c:pt>
                <c:pt idx="1113">
                  <c:v>16.48</c:v>
                </c:pt>
                <c:pt idx="1114">
                  <c:v>16.43</c:v>
                </c:pt>
                <c:pt idx="1115">
                  <c:v>16.38</c:v>
                </c:pt>
                <c:pt idx="1116">
                  <c:v>16.29</c:v>
                </c:pt>
                <c:pt idx="1117">
                  <c:v>16.21</c:v>
                </c:pt>
                <c:pt idx="1118">
                  <c:v>16.23999999999999</c:v>
                </c:pt>
                <c:pt idx="1119">
                  <c:v>16.78</c:v>
                </c:pt>
                <c:pt idx="1120">
                  <c:v>16.93</c:v>
                </c:pt>
                <c:pt idx="1121">
                  <c:v>16.76</c:v>
                </c:pt>
                <c:pt idx="1122">
                  <c:v>16.97</c:v>
                </c:pt>
                <c:pt idx="1123">
                  <c:v>16.38</c:v>
                </c:pt>
                <c:pt idx="1124">
                  <c:v>16.73999999999999</c:v>
                </c:pt>
                <c:pt idx="1125">
                  <c:v>17.01000000000001</c:v>
                </c:pt>
                <c:pt idx="1126">
                  <c:v>17.07</c:v>
                </c:pt>
                <c:pt idx="1127">
                  <c:v>17.01000000000001</c:v>
                </c:pt>
                <c:pt idx="1128">
                  <c:v>16.47</c:v>
                </c:pt>
                <c:pt idx="1129">
                  <c:v>16.38</c:v>
                </c:pt>
                <c:pt idx="1130">
                  <c:v>16.69</c:v>
                </c:pt>
                <c:pt idx="1131">
                  <c:v>16.53</c:v>
                </c:pt>
                <c:pt idx="1132">
                  <c:v>16.42</c:v>
                </c:pt>
                <c:pt idx="1133">
                  <c:v>16.26</c:v>
                </c:pt>
                <c:pt idx="1134">
                  <c:v>16.32999999999999</c:v>
                </c:pt>
                <c:pt idx="1135">
                  <c:v>16.34</c:v>
                </c:pt>
                <c:pt idx="1136">
                  <c:v>16.25</c:v>
                </c:pt>
                <c:pt idx="1137">
                  <c:v>16.1</c:v>
                </c:pt>
                <c:pt idx="1138">
                  <c:v>16.06</c:v>
                </c:pt>
                <c:pt idx="1139">
                  <c:v>16.16</c:v>
                </c:pt>
                <c:pt idx="1140">
                  <c:v>16.0</c:v>
                </c:pt>
                <c:pt idx="1141">
                  <c:v>16.07999999999999</c:v>
                </c:pt>
                <c:pt idx="1142">
                  <c:v>16.18</c:v>
                </c:pt>
                <c:pt idx="1143">
                  <c:v>16.29</c:v>
                </c:pt>
                <c:pt idx="1144">
                  <c:v>16.4</c:v>
                </c:pt>
                <c:pt idx="1145">
                  <c:v>16.34</c:v>
                </c:pt>
                <c:pt idx="1146">
                  <c:v>16.14</c:v>
                </c:pt>
                <c:pt idx="1147">
                  <c:v>16.39</c:v>
                </c:pt>
                <c:pt idx="1148">
                  <c:v>16.47</c:v>
                </c:pt>
                <c:pt idx="1149">
                  <c:v>16.92</c:v>
                </c:pt>
                <c:pt idx="1150">
                  <c:v>16.93</c:v>
                </c:pt>
                <c:pt idx="1151">
                  <c:v>16.97</c:v>
                </c:pt>
                <c:pt idx="1152">
                  <c:v>16.82999999999999</c:v>
                </c:pt>
                <c:pt idx="1153">
                  <c:v>16.79</c:v>
                </c:pt>
                <c:pt idx="1154">
                  <c:v>16.56</c:v>
                </c:pt>
                <c:pt idx="1155">
                  <c:v>16.55</c:v>
                </c:pt>
                <c:pt idx="1156">
                  <c:v>16.78</c:v>
                </c:pt>
                <c:pt idx="1157">
                  <c:v>16.82</c:v>
                </c:pt>
                <c:pt idx="1158">
                  <c:v>16.98</c:v>
                </c:pt>
                <c:pt idx="1159">
                  <c:v>17.16</c:v>
                </c:pt>
                <c:pt idx="1160">
                  <c:v>17.25</c:v>
                </c:pt>
                <c:pt idx="1161">
                  <c:v>17.25</c:v>
                </c:pt>
                <c:pt idx="1162">
                  <c:v>17.19</c:v>
                </c:pt>
                <c:pt idx="1163">
                  <c:v>16.94</c:v>
                </c:pt>
                <c:pt idx="1164">
                  <c:v>16.53</c:v>
                </c:pt>
                <c:pt idx="1165">
                  <c:v>16.47</c:v>
                </c:pt>
                <c:pt idx="1166">
                  <c:v>16.32</c:v>
                </c:pt>
                <c:pt idx="1167">
                  <c:v>16.28</c:v>
                </c:pt>
                <c:pt idx="1168">
                  <c:v>16.47</c:v>
                </c:pt>
                <c:pt idx="1169">
                  <c:v>16.61</c:v>
                </c:pt>
                <c:pt idx="1170">
                  <c:v>16.46</c:v>
                </c:pt>
                <c:pt idx="1171">
                  <c:v>16.44</c:v>
                </c:pt>
                <c:pt idx="1172">
                  <c:v>16.37</c:v>
                </c:pt>
                <c:pt idx="1173">
                  <c:v>16.34</c:v>
                </c:pt>
                <c:pt idx="1174">
                  <c:v>16.47</c:v>
                </c:pt>
                <c:pt idx="1175">
                  <c:v>16.38</c:v>
                </c:pt>
                <c:pt idx="1176">
                  <c:v>16.51000000000001</c:v>
                </c:pt>
                <c:pt idx="1177">
                  <c:v>16.79</c:v>
                </c:pt>
                <c:pt idx="1178">
                  <c:v>17.01000000000001</c:v>
                </c:pt>
                <c:pt idx="1179">
                  <c:v>17.18</c:v>
                </c:pt>
                <c:pt idx="1180">
                  <c:v>17.17000000000001</c:v>
                </c:pt>
                <c:pt idx="1181">
                  <c:v>17.18</c:v>
                </c:pt>
                <c:pt idx="1182">
                  <c:v>17.09</c:v>
                </c:pt>
                <c:pt idx="1183">
                  <c:v>16.94</c:v>
                </c:pt>
                <c:pt idx="1184">
                  <c:v>16.79</c:v>
                </c:pt>
                <c:pt idx="1185">
                  <c:v>16.89</c:v>
                </c:pt>
                <c:pt idx="1186">
                  <c:v>17.17000000000001</c:v>
                </c:pt>
                <c:pt idx="1187">
                  <c:v>17.18</c:v>
                </c:pt>
                <c:pt idx="1188">
                  <c:v>17.25</c:v>
                </c:pt>
                <c:pt idx="1189">
                  <c:v>17.42</c:v>
                </c:pt>
                <c:pt idx="1190">
                  <c:v>17.62</c:v>
                </c:pt>
                <c:pt idx="1191">
                  <c:v>17.51000000000001</c:v>
                </c:pt>
                <c:pt idx="1192">
                  <c:v>16.87</c:v>
                </c:pt>
                <c:pt idx="1193">
                  <c:v>17.48</c:v>
                </c:pt>
                <c:pt idx="1194">
                  <c:v>18.32</c:v>
                </c:pt>
                <c:pt idx="1195">
                  <c:v>18.51000000000001</c:v>
                </c:pt>
                <c:pt idx="1196">
                  <c:v>18.52</c:v>
                </c:pt>
                <c:pt idx="1197">
                  <c:v>18.48</c:v>
                </c:pt>
                <c:pt idx="1198">
                  <c:v>18.59</c:v>
                </c:pt>
                <c:pt idx="1199">
                  <c:v>18.62</c:v>
                </c:pt>
                <c:pt idx="1200">
                  <c:v>18.59</c:v>
                </c:pt>
                <c:pt idx="1201">
                  <c:v>18.72</c:v>
                </c:pt>
                <c:pt idx="1202">
                  <c:v>18.93</c:v>
                </c:pt>
                <c:pt idx="1203">
                  <c:v>19.05</c:v>
                </c:pt>
                <c:pt idx="1204">
                  <c:v>18.7</c:v>
                </c:pt>
                <c:pt idx="1205">
                  <c:v>19.01000000000001</c:v>
                </c:pt>
                <c:pt idx="1206">
                  <c:v>19.0</c:v>
                </c:pt>
                <c:pt idx="1207">
                  <c:v>19.5</c:v>
                </c:pt>
                <c:pt idx="1208">
                  <c:v>19.42</c:v>
                </c:pt>
                <c:pt idx="1209">
                  <c:v>19.45</c:v>
                </c:pt>
                <c:pt idx="1210">
                  <c:v>19.28</c:v>
                </c:pt>
                <c:pt idx="1211">
                  <c:v>18.97</c:v>
                </c:pt>
                <c:pt idx="1212">
                  <c:v>19.03</c:v>
                </c:pt>
                <c:pt idx="1213">
                  <c:v>18.91</c:v>
                </c:pt>
                <c:pt idx="1214">
                  <c:v>18.45</c:v>
                </c:pt>
                <c:pt idx="1215">
                  <c:v>18.32</c:v>
                </c:pt>
                <c:pt idx="1216">
                  <c:v>18.32</c:v>
                </c:pt>
                <c:pt idx="1217">
                  <c:v>18.25</c:v>
                </c:pt>
                <c:pt idx="1218">
                  <c:v>18.32</c:v>
                </c:pt>
                <c:pt idx="1219">
                  <c:v>18.26</c:v>
                </c:pt>
                <c:pt idx="1220">
                  <c:v>18.1</c:v>
                </c:pt>
                <c:pt idx="1221">
                  <c:v>18.04</c:v>
                </c:pt>
                <c:pt idx="1222">
                  <c:v>18.07999999999999</c:v>
                </c:pt>
                <c:pt idx="1223">
                  <c:v>17.97</c:v>
                </c:pt>
                <c:pt idx="1224">
                  <c:v>17.87</c:v>
                </c:pt>
                <c:pt idx="1225">
                  <c:v>17.8</c:v>
                </c:pt>
                <c:pt idx="1226">
                  <c:v>17.64</c:v>
                </c:pt>
                <c:pt idx="1227">
                  <c:v>17.55</c:v>
                </c:pt>
                <c:pt idx="1228">
                  <c:v>17.75</c:v>
                </c:pt>
                <c:pt idx="1229">
                  <c:v>17.65</c:v>
                </c:pt>
                <c:pt idx="1230">
                  <c:v>17.6</c:v>
                </c:pt>
                <c:pt idx="1231">
                  <c:v>17.51000000000001</c:v>
                </c:pt>
                <c:pt idx="1232">
                  <c:v>17.4</c:v>
                </c:pt>
                <c:pt idx="1233">
                  <c:v>17.32</c:v>
                </c:pt>
                <c:pt idx="1234">
                  <c:v>17.3</c:v>
                </c:pt>
                <c:pt idx="1235">
                  <c:v>17.22</c:v>
                </c:pt>
                <c:pt idx="1236">
                  <c:v>17.15</c:v>
                </c:pt>
                <c:pt idx="1237">
                  <c:v>16.97</c:v>
                </c:pt>
                <c:pt idx="1238">
                  <c:v>16.81</c:v>
                </c:pt>
                <c:pt idx="1239">
                  <c:v>16.68</c:v>
                </c:pt>
                <c:pt idx="1240">
                  <c:v>16.69</c:v>
                </c:pt>
                <c:pt idx="1241">
                  <c:v>16.59</c:v>
                </c:pt>
                <c:pt idx="1242">
                  <c:v>16.55</c:v>
                </c:pt>
                <c:pt idx="1243">
                  <c:v>16.62</c:v>
                </c:pt>
                <c:pt idx="1244">
                  <c:v>16.51000000000001</c:v>
                </c:pt>
                <c:pt idx="1245">
                  <c:v>16.3</c:v>
                </c:pt>
                <c:pt idx="1246">
                  <c:v>16.27</c:v>
                </c:pt>
                <c:pt idx="1247">
                  <c:v>16.27</c:v>
                </c:pt>
                <c:pt idx="1248">
                  <c:v>15.96</c:v>
                </c:pt>
                <c:pt idx="1249">
                  <c:v>15.89</c:v>
                </c:pt>
                <c:pt idx="1250">
                  <c:v>16.15</c:v>
                </c:pt>
                <c:pt idx="1251">
                  <c:v>16.45</c:v>
                </c:pt>
                <c:pt idx="1252">
                  <c:v>16.23</c:v>
                </c:pt>
                <c:pt idx="1253">
                  <c:v>16.21</c:v>
                </c:pt>
                <c:pt idx="1254">
                  <c:v>16.29</c:v>
                </c:pt>
                <c:pt idx="1255">
                  <c:v>16.43</c:v>
                </c:pt>
                <c:pt idx="1256">
                  <c:v>16.38</c:v>
                </c:pt>
                <c:pt idx="1257">
                  <c:v>16.41</c:v>
                </c:pt>
                <c:pt idx="1258">
                  <c:v>16.29</c:v>
                </c:pt>
                <c:pt idx="1259">
                  <c:v>16.07999999999999</c:v>
                </c:pt>
                <c:pt idx="1260">
                  <c:v>16.07999999999999</c:v>
                </c:pt>
                <c:pt idx="1261">
                  <c:v>16.06</c:v>
                </c:pt>
                <c:pt idx="1262">
                  <c:v>15.74</c:v>
                </c:pt>
                <c:pt idx="1263">
                  <c:v>15.48</c:v>
                </c:pt>
                <c:pt idx="1264">
                  <c:v>15.57</c:v>
                </c:pt>
                <c:pt idx="1265">
                  <c:v>15.6</c:v>
                </c:pt>
                <c:pt idx="1266">
                  <c:v>15.49</c:v>
                </c:pt>
                <c:pt idx="1267">
                  <c:v>15.23</c:v>
                </c:pt>
                <c:pt idx="1268">
                  <c:v>15.45</c:v>
                </c:pt>
                <c:pt idx="1269">
                  <c:v>15.22</c:v>
                </c:pt>
                <c:pt idx="1270">
                  <c:v>15.22</c:v>
                </c:pt>
                <c:pt idx="1271">
                  <c:v>15.03</c:v>
                </c:pt>
                <c:pt idx="1272">
                  <c:v>15.04</c:v>
                </c:pt>
                <c:pt idx="1273">
                  <c:v>15.11</c:v>
                </c:pt>
                <c:pt idx="1274">
                  <c:v>14.8</c:v>
                </c:pt>
                <c:pt idx="1275">
                  <c:v>15.02</c:v>
                </c:pt>
                <c:pt idx="1276">
                  <c:v>14.74</c:v>
                </c:pt>
                <c:pt idx="1277">
                  <c:v>14.99</c:v>
                </c:pt>
                <c:pt idx="1278">
                  <c:v>15.55</c:v>
                </c:pt>
                <c:pt idx="1279">
                  <c:v>15.74</c:v>
                </c:pt>
                <c:pt idx="1280">
                  <c:v>16.06</c:v>
                </c:pt>
                <c:pt idx="1281">
                  <c:v>16.1</c:v>
                </c:pt>
                <c:pt idx="1282">
                  <c:v>15.85</c:v>
                </c:pt>
                <c:pt idx="1283">
                  <c:v>15.73</c:v>
                </c:pt>
                <c:pt idx="1284">
                  <c:v>15.64</c:v>
                </c:pt>
                <c:pt idx="1285">
                  <c:v>15.46</c:v>
                </c:pt>
                <c:pt idx="1286">
                  <c:v>15.81</c:v>
                </c:pt>
                <c:pt idx="1287">
                  <c:v>15.66</c:v>
                </c:pt>
                <c:pt idx="1288">
                  <c:v>15.63</c:v>
                </c:pt>
                <c:pt idx="1289">
                  <c:v>16.16</c:v>
                </c:pt>
                <c:pt idx="1290">
                  <c:v>16.46</c:v>
                </c:pt>
                <c:pt idx="1291">
                  <c:v>16.32999999999999</c:v>
                </c:pt>
                <c:pt idx="1292">
                  <c:v>16.72</c:v>
                </c:pt>
                <c:pt idx="1293">
                  <c:v>17.41</c:v>
                </c:pt>
                <c:pt idx="1294">
                  <c:v>17.34</c:v>
                </c:pt>
                <c:pt idx="1295">
                  <c:v>17.29</c:v>
                </c:pt>
                <c:pt idx="1296">
                  <c:v>17.44</c:v>
                </c:pt>
                <c:pt idx="1297">
                  <c:v>16.47</c:v>
                </c:pt>
                <c:pt idx="1298">
                  <c:v>17.8</c:v>
                </c:pt>
                <c:pt idx="1299">
                  <c:v>17.73999999999999</c:v>
                </c:pt>
                <c:pt idx="1300">
                  <c:v>18.23</c:v>
                </c:pt>
                <c:pt idx="1301">
                  <c:v>18.32</c:v>
                </c:pt>
                <c:pt idx="1302">
                  <c:v>18.01000000000001</c:v>
                </c:pt>
                <c:pt idx="1303">
                  <c:v>18.22</c:v>
                </c:pt>
                <c:pt idx="1304">
                  <c:v>18.03</c:v>
                </c:pt>
                <c:pt idx="1305">
                  <c:v>17.67000000000001</c:v>
                </c:pt>
                <c:pt idx="1306">
                  <c:v>17.82</c:v>
                </c:pt>
                <c:pt idx="1307">
                  <c:v>17.25</c:v>
                </c:pt>
                <c:pt idx="1308">
                  <c:v>17.05</c:v>
                </c:pt>
                <c:pt idx="1309">
                  <c:v>17.14</c:v>
                </c:pt>
                <c:pt idx="1310">
                  <c:v>17.32</c:v>
                </c:pt>
                <c:pt idx="1311">
                  <c:v>17.05</c:v>
                </c:pt>
                <c:pt idx="1312">
                  <c:v>16.82999999999999</c:v>
                </c:pt>
                <c:pt idx="1313">
                  <c:v>16.84</c:v>
                </c:pt>
                <c:pt idx="1314">
                  <c:v>16.97</c:v>
                </c:pt>
                <c:pt idx="1315">
                  <c:v>17.36</c:v>
                </c:pt>
                <c:pt idx="1316">
                  <c:v>17.87</c:v>
                </c:pt>
                <c:pt idx="1317">
                  <c:v>17.98</c:v>
                </c:pt>
                <c:pt idx="1318">
                  <c:v>17.77</c:v>
                </c:pt>
                <c:pt idx="1319">
                  <c:v>17.18</c:v>
                </c:pt>
                <c:pt idx="1320">
                  <c:v>16.97</c:v>
                </c:pt>
                <c:pt idx="1321">
                  <c:v>17.18</c:v>
                </c:pt>
                <c:pt idx="1322">
                  <c:v>17.35</c:v>
                </c:pt>
                <c:pt idx="1323">
                  <c:v>16.94</c:v>
                </c:pt>
                <c:pt idx="1324">
                  <c:v>17.16</c:v>
                </c:pt>
                <c:pt idx="1325">
                  <c:v>17.04</c:v>
                </c:pt>
                <c:pt idx="1326">
                  <c:v>17.07999999999999</c:v>
                </c:pt>
                <c:pt idx="1327">
                  <c:v>16.8</c:v>
                </c:pt>
                <c:pt idx="1328">
                  <c:v>16.59</c:v>
                </c:pt>
                <c:pt idx="1329">
                  <c:v>16.56</c:v>
                </c:pt>
                <c:pt idx="1330">
                  <c:v>16.92</c:v>
                </c:pt>
                <c:pt idx="1331">
                  <c:v>16.66</c:v>
                </c:pt>
                <c:pt idx="1332">
                  <c:v>16.84</c:v>
                </c:pt>
                <c:pt idx="1333">
                  <c:v>16.98999999999998</c:v>
                </c:pt>
                <c:pt idx="1334">
                  <c:v>17.42</c:v>
                </c:pt>
                <c:pt idx="1335">
                  <c:v>17.12</c:v>
                </c:pt>
                <c:pt idx="1336">
                  <c:v>17.2</c:v>
                </c:pt>
                <c:pt idx="1337">
                  <c:v>16.94</c:v>
                </c:pt>
                <c:pt idx="1338">
                  <c:v>17.04</c:v>
                </c:pt>
                <c:pt idx="1339">
                  <c:v>17.23999999999999</c:v>
                </c:pt>
                <c:pt idx="1340">
                  <c:v>17.8</c:v>
                </c:pt>
                <c:pt idx="1341">
                  <c:v>17.45</c:v>
                </c:pt>
                <c:pt idx="1342">
                  <c:v>17.47</c:v>
                </c:pt>
                <c:pt idx="1343">
                  <c:v>17.2</c:v>
                </c:pt>
                <c:pt idx="1344">
                  <c:v>17.26</c:v>
                </c:pt>
                <c:pt idx="1345">
                  <c:v>17.23999999999999</c:v>
                </c:pt>
                <c:pt idx="1346">
                  <c:v>17.2</c:v>
                </c:pt>
                <c:pt idx="1347">
                  <c:v>17.29</c:v>
                </c:pt>
                <c:pt idx="1348">
                  <c:v>17.8</c:v>
                </c:pt>
                <c:pt idx="1349">
                  <c:v>18.25</c:v>
                </c:pt>
                <c:pt idx="1350">
                  <c:v>18.2</c:v>
                </c:pt>
                <c:pt idx="1351">
                  <c:v>17.91</c:v>
                </c:pt>
                <c:pt idx="1352">
                  <c:v>17.77</c:v>
                </c:pt>
                <c:pt idx="1353">
                  <c:v>17.57999999999999</c:v>
                </c:pt>
                <c:pt idx="1354">
                  <c:v>17.44</c:v>
                </c:pt>
                <c:pt idx="1355">
                  <c:v>17.38</c:v>
                </c:pt>
                <c:pt idx="1356">
                  <c:v>17.37</c:v>
                </c:pt>
                <c:pt idx="1357">
                  <c:v>17.02</c:v>
                </c:pt>
                <c:pt idx="1358">
                  <c:v>17.11</c:v>
                </c:pt>
                <c:pt idx="1359">
                  <c:v>17.48</c:v>
                </c:pt>
                <c:pt idx="1360">
                  <c:v>17.38</c:v>
                </c:pt>
                <c:pt idx="1361">
                  <c:v>17.18</c:v>
                </c:pt>
                <c:pt idx="1362">
                  <c:v>17.19</c:v>
                </c:pt>
                <c:pt idx="1363">
                  <c:v>17.04</c:v>
                </c:pt>
                <c:pt idx="1364">
                  <c:v>16.82999999999999</c:v>
                </c:pt>
                <c:pt idx="1365">
                  <c:v>16.92</c:v>
                </c:pt>
                <c:pt idx="1366">
                  <c:v>16.98</c:v>
                </c:pt>
                <c:pt idx="1367">
                  <c:v>16.97</c:v>
                </c:pt>
                <c:pt idx="1368">
                  <c:v>16.81</c:v>
                </c:pt>
                <c:pt idx="1369">
                  <c:v>16.7</c:v>
                </c:pt>
                <c:pt idx="1370">
                  <c:v>17.04</c:v>
                </c:pt>
                <c:pt idx="1371">
                  <c:v>17.1</c:v>
                </c:pt>
                <c:pt idx="1372">
                  <c:v>17.06</c:v>
                </c:pt>
                <c:pt idx="1373">
                  <c:v>17.53</c:v>
                </c:pt>
                <c:pt idx="1374">
                  <c:v>17.94</c:v>
                </c:pt>
                <c:pt idx="1375">
                  <c:v>17.92</c:v>
                </c:pt>
                <c:pt idx="1376">
                  <c:v>17.85</c:v>
                </c:pt>
                <c:pt idx="1377">
                  <c:v>17.81</c:v>
                </c:pt>
                <c:pt idx="1378">
                  <c:v>17.72</c:v>
                </c:pt>
                <c:pt idx="1379">
                  <c:v>17.57</c:v>
                </c:pt>
                <c:pt idx="1380">
                  <c:v>16.85</c:v>
                </c:pt>
                <c:pt idx="1381">
                  <c:v>16.62</c:v>
                </c:pt>
                <c:pt idx="1382">
                  <c:v>17.8</c:v>
                </c:pt>
                <c:pt idx="1383">
                  <c:v>17.87</c:v>
                </c:pt>
                <c:pt idx="1384">
                  <c:v>17.81</c:v>
                </c:pt>
                <c:pt idx="1385">
                  <c:v>17.51000000000001</c:v>
                </c:pt>
                <c:pt idx="1386">
                  <c:v>17.68</c:v>
                </c:pt>
                <c:pt idx="1387">
                  <c:v>17.42</c:v>
                </c:pt>
                <c:pt idx="1388">
                  <c:v>17.29</c:v>
                </c:pt>
                <c:pt idx="1389">
                  <c:v>17.07</c:v>
                </c:pt>
                <c:pt idx="1390">
                  <c:v>17.19</c:v>
                </c:pt>
                <c:pt idx="1391">
                  <c:v>17.21</c:v>
                </c:pt>
                <c:pt idx="1392">
                  <c:v>17.07</c:v>
                </c:pt>
                <c:pt idx="1393">
                  <c:v>16.92</c:v>
                </c:pt>
                <c:pt idx="1394">
                  <c:v>16.97</c:v>
                </c:pt>
                <c:pt idx="1395">
                  <c:v>17.28</c:v>
                </c:pt>
                <c:pt idx="1396">
                  <c:v>17.16</c:v>
                </c:pt>
                <c:pt idx="1397">
                  <c:v>16.96</c:v>
                </c:pt>
                <c:pt idx="1398">
                  <c:v>17.05</c:v>
                </c:pt>
                <c:pt idx="1399">
                  <c:v>17.14</c:v>
                </c:pt>
                <c:pt idx="1400">
                  <c:v>16.94</c:v>
                </c:pt>
                <c:pt idx="1401">
                  <c:v>16.62</c:v>
                </c:pt>
                <c:pt idx="1402">
                  <c:v>16.63</c:v>
                </c:pt>
                <c:pt idx="1403">
                  <c:v>16.46</c:v>
                </c:pt>
                <c:pt idx="1404">
                  <c:v>16.35</c:v>
                </c:pt>
                <c:pt idx="1405">
                  <c:v>16.32</c:v>
                </c:pt>
                <c:pt idx="1406">
                  <c:v>16.13</c:v>
                </c:pt>
                <c:pt idx="1407">
                  <c:v>16.32</c:v>
                </c:pt>
                <c:pt idx="1408">
                  <c:v>16.05</c:v>
                </c:pt>
                <c:pt idx="1409">
                  <c:v>16.14</c:v>
                </c:pt>
                <c:pt idx="1410">
                  <c:v>16.23999999999999</c:v>
                </c:pt>
                <c:pt idx="1411">
                  <c:v>16.05</c:v>
                </c:pt>
                <c:pt idx="1412">
                  <c:v>16.02</c:v>
                </c:pt>
                <c:pt idx="1413">
                  <c:v>15.91</c:v>
                </c:pt>
                <c:pt idx="1414">
                  <c:v>15.92</c:v>
                </c:pt>
                <c:pt idx="1415">
                  <c:v>15.68</c:v>
                </c:pt>
                <c:pt idx="1416">
                  <c:v>15.47</c:v>
                </c:pt>
                <c:pt idx="1417">
                  <c:v>15.7</c:v>
                </c:pt>
                <c:pt idx="1418">
                  <c:v>15.99</c:v>
                </c:pt>
                <c:pt idx="1419">
                  <c:v>15.64</c:v>
                </c:pt>
                <c:pt idx="1420">
                  <c:v>15.36</c:v>
                </c:pt>
                <c:pt idx="1421">
                  <c:v>15.71</c:v>
                </c:pt>
                <c:pt idx="1422">
                  <c:v>15.58</c:v>
                </c:pt>
                <c:pt idx="1423">
                  <c:v>15.56</c:v>
                </c:pt>
                <c:pt idx="1424">
                  <c:v>15.49</c:v>
                </c:pt>
                <c:pt idx="1425">
                  <c:v>15.82</c:v>
                </c:pt>
                <c:pt idx="1426">
                  <c:v>15.62</c:v>
                </c:pt>
                <c:pt idx="1427">
                  <c:v>15.13</c:v>
                </c:pt>
                <c:pt idx="1428">
                  <c:v>15.0</c:v>
                </c:pt>
                <c:pt idx="1429">
                  <c:v>14.94</c:v>
                </c:pt>
                <c:pt idx="1430">
                  <c:v>14.88</c:v>
                </c:pt>
                <c:pt idx="1431">
                  <c:v>14.52</c:v>
                </c:pt>
                <c:pt idx="1432">
                  <c:v>14.36</c:v>
                </c:pt>
                <c:pt idx="1433">
                  <c:v>13.78</c:v>
                </c:pt>
                <c:pt idx="1434">
                  <c:v>13.67</c:v>
                </c:pt>
                <c:pt idx="1435">
                  <c:v>13.55</c:v>
                </c:pt>
                <c:pt idx="1436">
                  <c:v>13.88</c:v>
                </c:pt>
                <c:pt idx="1437">
                  <c:v>13.79</c:v>
                </c:pt>
                <c:pt idx="1438">
                  <c:v>13.5</c:v>
                </c:pt>
                <c:pt idx="1439">
                  <c:v>14.08</c:v>
                </c:pt>
                <c:pt idx="1440">
                  <c:v>14.15</c:v>
                </c:pt>
                <c:pt idx="1441">
                  <c:v>14.62</c:v>
                </c:pt>
                <c:pt idx="1442">
                  <c:v>14.7</c:v>
                </c:pt>
                <c:pt idx="1443">
                  <c:v>15.41</c:v>
                </c:pt>
                <c:pt idx="1444">
                  <c:v>15.66</c:v>
                </c:pt>
                <c:pt idx="1445">
                  <c:v>15.48</c:v>
                </c:pt>
                <c:pt idx="1446">
                  <c:v>16.04</c:v>
                </c:pt>
                <c:pt idx="1447">
                  <c:v>16.05</c:v>
                </c:pt>
                <c:pt idx="1448">
                  <c:v>16.44</c:v>
                </c:pt>
                <c:pt idx="1449">
                  <c:v>16.98</c:v>
                </c:pt>
                <c:pt idx="1450">
                  <c:v>17.03</c:v>
                </c:pt>
                <c:pt idx="1451">
                  <c:v>16.92</c:v>
                </c:pt>
                <c:pt idx="1452">
                  <c:v>16.7</c:v>
                </c:pt>
                <c:pt idx="1453">
                  <c:v>16.55</c:v>
                </c:pt>
                <c:pt idx="1454">
                  <c:v>16.67000000000001</c:v>
                </c:pt>
                <c:pt idx="1455">
                  <c:v>16.81</c:v>
                </c:pt>
                <c:pt idx="1456">
                  <c:v>16.5</c:v>
                </c:pt>
                <c:pt idx="1457">
                  <c:v>16.67000000000001</c:v>
                </c:pt>
                <c:pt idx="1458">
                  <c:v>16.62</c:v>
                </c:pt>
                <c:pt idx="1459">
                  <c:v>16.68</c:v>
                </c:pt>
                <c:pt idx="1460">
                  <c:v>16.44</c:v>
                </c:pt>
                <c:pt idx="1461">
                  <c:v>16.5</c:v>
                </c:pt>
                <c:pt idx="1462">
                  <c:v>16.16</c:v>
                </c:pt>
                <c:pt idx="1463">
                  <c:v>16.38</c:v>
                </c:pt>
                <c:pt idx="1464">
                  <c:v>16.03</c:v>
                </c:pt>
                <c:pt idx="1465">
                  <c:v>16.13</c:v>
                </c:pt>
                <c:pt idx="1466">
                  <c:v>16.3</c:v>
                </c:pt>
                <c:pt idx="1467">
                  <c:v>16.3</c:v>
                </c:pt>
                <c:pt idx="1468">
                  <c:v>16.04</c:v>
                </c:pt>
                <c:pt idx="1469">
                  <c:v>15.93</c:v>
                </c:pt>
                <c:pt idx="1470">
                  <c:v>15.68</c:v>
                </c:pt>
                <c:pt idx="1471">
                  <c:v>15.51</c:v>
                </c:pt>
                <c:pt idx="1472">
                  <c:v>15.48</c:v>
                </c:pt>
                <c:pt idx="1473">
                  <c:v>15.69</c:v>
                </c:pt>
                <c:pt idx="1474">
                  <c:v>15.66</c:v>
                </c:pt>
                <c:pt idx="1475">
                  <c:v>16.23</c:v>
                </c:pt>
                <c:pt idx="1476">
                  <c:v>16.36</c:v>
                </c:pt>
                <c:pt idx="1477">
                  <c:v>16.01000000000001</c:v>
                </c:pt>
                <c:pt idx="1478">
                  <c:v>15.9</c:v>
                </c:pt>
                <c:pt idx="1479">
                  <c:v>15.77</c:v>
                </c:pt>
                <c:pt idx="1480">
                  <c:v>15.71</c:v>
                </c:pt>
                <c:pt idx="1481">
                  <c:v>15.87</c:v>
                </c:pt>
                <c:pt idx="1482">
                  <c:v>16.1</c:v>
                </c:pt>
                <c:pt idx="1483">
                  <c:v>16.09</c:v>
                </c:pt>
                <c:pt idx="1484">
                  <c:v>16.0</c:v>
                </c:pt>
                <c:pt idx="1485">
                  <c:v>16.0</c:v>
                </c:pt>
                <c:pt idx="1486">
                  <c:v>16.12</c:v>
                </c:pt>
                <c:pt idx="1487">
                  <c:v>15.59</c:v>
                </c:pt>
                <c:pt idx="1488">
                  <c:v>15.59</c:v>
                </c:pt>
                <c:pt idx="1489">
                  <c:v>15.24</c:v>
                </c:pt>
                <c:pt idx="1490">
                  <c:v>15.09</c:v>
                </c:pt>
                <c:pt idx="1491">
                  <c:v>15.21</c:v>
                </c:pt>
                <c:pt idx="1492">
                  <c:v>15.14</c:v>
                </c:pt>
                <c:pt idx="1493">
                  <c:v>15.3</c:v>
                </c:pt>
                <c:pt idx="1494">
                  <c:v>15.42</c:v>
                </c:pt>
                <c:pt idx="1495">
                  <c:v>15.47</c:v>
                </c:pt>
                <c:pt idx="1496">
                  <c:v>15.15</c:v>
                </c:pt>
                <c:pt idx="1497">
                  <c:v>14.98</c:v>
                </c:pt>
                <c:pt idx="1498">
                  <c:v>14.96</c:v>
                </c:pt>
                <c:pt idx="1499">
                  <c:v>14.71</c:v>
                </c:pt>
                <c:pt idx="1500">
                  <c:v>14.72</c:v>
                </c:pt>
                <c:pt idx="1501">
                  <c:v>14.99</c:v>
                </c:pt>
                <c:pt idx="1502">
                  <c:v>14.98</c:v>
                </c:pt>
                <c:pt idx="1503">
                  <c:v>14.86</c:v>
                </c:pt>
                <c:pt idx="1504">
                  <c:v>14.83</c:v>
                </c:pt>
                <c:pt idx="1505">
                  <c:v>14.76</c:v>
                </c:pt>
                <c:pt idx="1506">
                  <c:v>14.7</c:v>
                </c:pt>
                <c:pt idx="1507">
                  <c:v>14.6</c:v>
                </c:pt>
                <c:pt idx="1508">
                  <c:v>14.61</c:v>
                </c:pt>
                <c:pt idx="1509">
                  <c:v>14.52</c:v>
                </c:pt>
                <c:pt idx="1510">
                  <c:v>14.17</c:v>
                </c:pt>
                <c:pt idx="1511">
                  <c:v>14.26</c:v>
                </c:pt>
                <c:pt idx="1512">
                  <c:v>14.87</c:v>
                </c:pt>
                <c:pt idx="1513">
                  <c:v>14.78</c:v>
                </c:pt>
                <c:pt idx="1514">
                  <c:v>14.88</c:v>
                </c:pt>
                <c:pt idx="1515">
                  <c:v>14.91</c:v>
                </c:pt>
                <c:pt idx="1516">
                  <c:v>14.76</c:v>
                </c:pt>
                <c:pt idx="1517">
                  <c:v>14.87</c:v>
                </c:pt>
                <c:pt idx="1518">
                  <c:v>14.93</c:v>
                </c:pt>
                <c:pt idx="1519">
                  <c:v>15.35</c:v>
                </c:pt>
                <c:pt idx="1520">
                  <c:v>15.33</c:v>
                </c:pt>
                <c:pt idx="1521">
                  <c:v>15.83</c:v>
                </c:pt>
                <c:pt idx="1522">
                  <c:v>15.92</c:v>
                </c:pt>
                <c:pt idx="1523">
                  <c:v>15.91</c:v>
                </c:pt>
                <c:pt idx="1524">
                  <c:v>15.17</c:v>
                </c:pt>
                <c:pt idx="1525">
                  <c:v>15.35</c:v>
                </c:pt>
                <c:pt idx="1526">
                  <c:v>15.16</c:v>
                </c:pt>
                <c:pt idx="1527">
                  <c:v>15.16</c:v>
                </c:pt>
                <c:pt idx="1528">
                  <c:v>14.85</c:v>
                </c:pt>
                <c:pt idx="1529">
                  <c:v>14.79</c:v>
                </c:pt>
                <c:pt idx="1530">
                  <c:v>14.22</c:v>
                </c:pt>
                <c:pt idx="1531">
                  <c:v>14.47</c:v>
                </c:pt>
                <c:pt idx="1532">
                  <c:v>14.45</c:v>
                </c:pt>
                <c:pt idx="1533">
                  <c:v>14.41</c:v>
                </c:pt>
                <c:pt idx="1534">
                  <c:v>14.51</c:v>
                </c:pt>
                <c:pt idx="1535">
                  <c:v>14.82</c:v>
                </c:pt>
                <c:pt idx="1536">
                  <c:v>14.71</c:v>
                </c:pt>
                <c:pt idx="1537">
                  <c:v>14.71</c:v>
                </c:pt>
                <c:pt idx="1538">
                  <c:v>15.04</c:v>
                </c:pt>
                <c:pt idx="1539">
                  <c:v>14.88</c:v>
                </c:pt>
                <c:pt idx="1540">
                  <c:v>15.14</c:v>
                </c:pt>
                <c:pt idx="1541">
                  <c:v>15.09</c:v>
                </c:pt>
                <c:pt idx="1542">
                  <c:v>14.68</c:v>
                </c:pt>
                <c:pt idx="1543">
                  <c:v>14.39</c:v>
                </c:pt>
                <c:pt idx="1544">
                  <c:v>14.31</c:v>
                </c:pt>
                <c:pt idx="1545">
                  <c:v>14.17</c:v>
                </c:pt>
                <c:pt idx="1546">
                  <c:v>13.79</c:v>
                </c:pt>
                <c:pt idx="1547">
                  <c:v>14.08</c:v>
                </c:pt>
                <c:pt idx="1548">
                  <c:v>13.93</c:v>
                </c:pt>
                <c:pt idx="1549">
                  <c:v>13.64</c:v>
                </c:pt>
                <c:pt idx="1550">
                  <c:v>13.45</c:v>
                </c:pt>
                <c:pt idx="1551">
                  <c:v>13.34</c:v>
                </c:pt>
                <c:pt idx="1552">
                  <c:v>13.44</c:v>
                </c:pt>
                <c:pt idx="1553">
                  <c:v>13.44</c:v>
                </c:pt>
                <c:pt idx="1554">
                  <c:v>13.27</c:v>
                </c:pt>
                <c:pt idx="1555">
                  <c:v>13.02</c:v>
                </c:pt>
                <c:pt idx="1556">
                  <c:v>13.14</c:v>
                </c:pt>
                <c:pt idx="1557">
                  <c:v>13.21</c:v>
                </c:pt>
                <c:pt idx="1558">
                  <c:v>12.7</c:v>
                </c:pt>
                <c:pt idx="1559">
                  <c:v>12.9</c:v>
                </c:pt>
                <c:pt idx="1560">
                  <c:v>12.82</c:v>
                </c:pt>
                <c:pt idx="1561">
                  <c:v>12.73</c:v>
                </c:pt>
                <c:pt idx="1562">
                  <c:v>12.62</c:v>
                </c:pt>
                <c:pt idx="1563">
                  <c:v>12.68</c:v>
                </c:pt>
                <c:pt idx="1564">
                  <c:v>12.74</c:v>
                </c:pt>
                <c:pt idx="1565">
                  <c:v>12.45</c:v>
                </c:pt>
                <c:pt idx="1566">
                  <c:v>12.52</c:v>
                </c:pt>
                <c:pt idx="1567">
                  <c:v>12.34</c:v>
                </c:pt>
                <c:pt idx="1568">
                  <c:v>12.13</c:v>
                </c:pt>
                <c:pt idx="1569">
                  <c:v>11.99</c:v>
                </c:pt>
                <c:pt idx="1570">
                  <c:v>11.93</c:v>
                </c:pt>
                <c:pt idx="1571">
                  <c:v>12.32</c:v>
                </c:pt>
                <c:pt idx="1572">
                  <c:v>12.74</c:v>
                </c:pt>
                <c:pt idx="1573">
                  <c:v>12.54</c:v>
                </c:pt>
                <c:pt idx="1574">
                  <c:v>12.77</c:v>
                </c:pt>
                <c:pt idx="1575">
                  <c:v>12.97</c:v>
                </c:pt>
                <c:pt idx="1576">
                  <c:v>12.8</c:v>
                </c:pt>
                <c:pt idx="1577">
                  <c:v>12.83</c:v>
                </c:pt>
                <c:pt idx="1578">
                  <c:v>13.01</c:v>
                </c:pt>
                <c:pt idx="1579">
                  <c:v>13.19</c:v>
                </c:pt>
                <c:pt idx="1580">
                  <c:v>13.0</c:v>
                </c:pt>
                <c:pt idx="1581">
                  <c:v>13.43</c:v>
                </c:pt>
                <c:pt idx="1582">
                  <c:v>13.24</c:v>
                </c:pt>
                <c:pt idx="1583">
                  <c:v>12.69</c:v>
                </c:pt>
                <c:pt idx="1584">
                  <c:v>12.41</c:v>
                </c:pt>
                <c:pt idx="1585">
                  <c:v>12.66</c:v>
                </c:pt>
                <c:pt idx="1586">
                  <c:v>13.09</c:v>
                </c:pt>
                <c:pt idx="1587">
                  <c:v>13.23</c:v>
                </c:pt>
                <c:pt idx="1588">
                  <c:v>13.31</c:v>
                </c:pt>
                <c:pt idx="1589">
                  <c:v>13.17</c:v>
                </c:pt>
                <c:pt idx="1590">
                  <c:v>13.09</c:v>
                </c:pt>
                <c:pt idx="1591">
                  <c:v>12.98</c:v>
                </c:pt>
                <c:pt idx="1592">
                  <c:v>12.91</c:v>
                </c:pt>
                <c:pt idx="1593">
                  <c:v>12.51</c:v>
                </c:pt>
                <c:pt idx="1594">
                  <c:v>12.75</c:v>
                </c:pt>
                <c:pt idx="1595">
                  <c:v>12.87</c:v>
                </c:pt>
                <c:pt idx="1596">
                  <c:v>12.96</c:v>
                </c:pt>
                <c:pt idx="1597">
                  <c:v>13.42</c:v>
                </c:pt>
                <c:pt idx="1598">
                  <c:v>13.48</c:v>
                </c:pt>
                <c:pt idx="1599">
                  <c:v>13.58</c:v>
                </c:pt>
                <c:pt idx="1600">
                  <c:v>12.96</c:v>
                </c:pt>
                <c:pt idx="1601">
                  <c:v>12.84</c:v>
                </c:pt>
                <c:pt idx="1602">
                  <c:v>12.89</c:v>
                </c:pt>
                <c:pt idx="1603">
                  <c:v>12.78</c:v>
                </c:pt>
                <c:pt idx="1604">
                  <c:v>12.86</c:v>
                </c:pt>
                <c:pt idx="1605">
                  <c:v>12.59</c:v>
                </c:pt>
                <c:pt idx="1606">
                  <c:v>12.49</c:v>
                </c:pt>
                <c:pt idx="1607">
                  <c:v>12.31</c:v>
                </c:pt>
                <c:pt idx="1608">
                  <c:v>12.08</c:v>
                </c:pt>
                <c:pt idx="1609">
                  <c:v>11.87</c:v>
                </c:pt>
                <c:pt idx="1610">
                  <c:v>11.94</c:v>
                </c:pt>
                <c:pt idx="1611">
                  <c:v>11.98</c:v>
                </c:pt>
                <c:pt idx="1612">
                  <c:v>12.25</c:v>
                </c:pt>
                <c:pt idx="1613">
                  <c:v>12.32</c:v>
                </c:pt>
                <c:pt idx="1614">
                  <c:v>12.05</c:v>
                </c:pt>
                <c:pt idx="1615">
                  <c:v>12.12</c:v>
                </c:pt>
                <c:pt idx="1616">
                  <c:v>12.05</c:v>
                </c:pt>
                <c:pt idx="1617">
                  <c:v>12.16</c:v>
                </c:pt>
                <c:pt idx="1618">
                  <c:v>12.07</c:v>
                </c:pt>
                <c:pt idx="1619">
                  <c:v>12.01</c:v>
                </c:pt>
                <c:pt idx="1620">
                  <c:v>11.64</c:v>
                </c:pt>
                <c:pt idx="1621">
                  <c:v>11.72</c:v>
                </c:pt>
                <c:pt idx="1622">
                  <c:v>11.46</c:v>
                </c:pt>
                <c:pt idx="1623">
                  <c:v>11.31</c:v>
                </c:pt>
                <c:pt idx="1624">
                  <c:v>11.35</c:v>
                </c:pt>
                <c:pt idx="1625">
                  <c:v>11.25</c:v>
                </c:pt>
                <c:pt idx="1626">
                  <c:v>11.12</c:v>
                </c:pt>
                <c:pt idx="1627">
                  <c:v>11.48</c:v>
                </c:pt>
                <c:pt idx="1628">
                  <c:v>11.25</c:v>
                </c:pt>
                <c:pt idx="1629">
                  <c:v>11.51</c:v>
                </c:pt>
                <c:pt idx="1630">
                  <c:v>11.52</c:v>
                </c:pt>
                <c:pt idx="1631">
                  <c:v>11.67</c:v>
                </c:pt>
                <c:pt idx="1632">
                  <c:v>11.82</c:v>
                </c:pt>
                <c:pt idx="1633">
                  <c:v>12.28</c:v>
                </c:pt>
                <c:pt idx="1634">
                  <c:v>12.44</c:v>
                </c:pt>
                <c:pt idx="1635">
                  <c:v>12.3</c:v>
                </c:pt>
                <c:pt idx="1636">
                  <c:v>12.48</c:v>
                </c:pt>
                <c:pt idx="1637">
                  <c:v>12.33</c:v>
                </c:pt>
                <c:pt idx="1638">
                  <c:v>12.31</c:v>
                </c:pt>
                <c:pt idx="1639">
                  <c:v>11.9</c:v>
                </c:pt>
                <c:pt idx="1640">
                  <c:v>12.41</c:v>
                </c:pt>
                <c:pt idx="1641">
                  <c:v>12.56</c:v>
                </c:pt>
                <c:pt idx="1642">
                  <c:v>12.64</c:v>
                </c:pt>
                <c:pt idx="1643">
                  <c:v>12.46</c:v>
                </c:pt>
                <c:pt idx="1644">
                  <c:v>12.27</c:v>
                </c:pt>
                <c:pt idx="1645">
                  <c:v>11.96</c:v>
                </c:pt>
                <c:pt idx="1646">
                  <c:v>11.44</c:v>
                </c:pt>
                <c:pt idx="1647">
                  <c:v>11.42</c:v>
                </c:pt>
                <c:pt idx="1648">
                  <c:v>11.38</c:v>
                </c:pt>
                <c:pt idx="1649">
                  <c:v>11.51</c:v>
                </c:pt>
                <c:pt idx="1650">
                  <c:v>11.24</c:v>
                </c:pt>
                <c:pt idx="1651">
                  <c:v>11.24</c:v>
                </c:pt>
                <c:pt idx="1652">
                  <c:v>11.17</c:v>
                </c:pt>
                <c:pt idx="1653">
                  <c:v>11.46</c:v>
                </c:pt>
                <c:pt idx="1654">
                  <c:v>11.27</c:v>
                </c:pt>
                <c:pt idx="1655">
                  <c:v>11.14</c:v>
                </c:pt>
                <c:pt idx="1656">
                  <c:v>10.89</c:v>
                </c:pt>
                <c:pt idx="1657">
                  <c:v>11.01</c:v>
                </c:pt>
                <c:pt idx="1658">
                  <c:v>10.76</c:v>
                </c:pt>
                <c:pt idx="1659">
                  <c:v>10.7</c:v>
                </c:pt>
                <c:pt idx="1660">
                  <c:v>10.66</c:v>
                </c:pt>
                <c:pt idx="1661">
                  <c:v>10.57</c:v>
                </c:pt>
                <c:pt idx="1662">
                  <c:v>10.62</c:v>
                </c:pt>
                <c:pt idx="1663">
                  <c:v>10.54</c:v>
                </c:pt>
                <c:pt idx="1664">
                  <c:v>10.49</c:v>
                </c:pt>
                <c:pt idx="1665">
                  <c:v>10.68</c:v>
                </c:pt>
                <c:pt idx="1666">
                  <c:v>10.63</c:v>
                </c:pt>
                <c:pt idx="1667">
                  <c:v>10.73</c:v>
                </c:pt>
                <c:pt idx="1668">
                  <c:v>10.59</c:v>
                </c:pt>
                <c:pt idx="1669">
                  <c:v>10.62</c:v>
                </c:pt>
                <c:pt idx="1670">
                  <c:v>10.44</c:v>
                </c:pt>
                <c:pt idx="1671">
                  <c:v>10.39</c:v>
                </c:pt>
                <c:pt idx="1672">
                  <c:v>10.6</c:v>
                </c:pt>
                <c:pt idx="1673">
                  <c:v>10.53</c:v>
                </c:pt>
                <c:pt idx="1674">
                  <c:v>11.06</c:v>
                </c:pt>
                <c:pt idx="1675">
                  <c:v>10.97</c:v>
                </c:pt>
                <c:pt idx="1676">
                  <c:v>10.69</c:v>
                </c:pt>
                <c:pt idx="1677">
                  <c:v>10.71</c:v>
                </c:pt>
                <c:pt idx="1678">
                  <c:v>10.73</c:v>
                </c:pt>
                <c:pt idx="1679">
                  <c:v>11.34</c:v>
                </c:pt>
                <c:pt idx="1680">
                  <c:v>11.27</c:v>
                </c:pt>
                <c:pt idx="1681">
                  <c:v>11.07</c:v>
                </c:pt>
                <c:pt idx="1682">
                  <c:v>11.43</c:v>
                </c:pt>
                <c:pt idx="1683">
                  <c:v>11.33</c:v>
                </c:pt>
                <c:pt idx="1684">
                  <c:v>11.66</c:v>
                </c:pt>
                <c:pt idx="1685">
                  <c:v>11.5</c:v>
                </c:pt>
                <c:pt idx="1686">
                  <c:v>11.4</c:v>
                </c:pt>
                <c:pt idx="1687">
                  <c:v>11.47</c:v>
                </c:pt>
                <c:pt idx="1688">
                  <c:v>11.44</c:v>
                </c:pt>
                <c:pt idx="1689">
                  <c:v>10.96</c:v>
                </c:pt>
                <c:pt idx="1690">
                  <c:v>10.93</c:v>
                </c:pt>
                <c:pt idx="1691">
                  <c:v>10.88</c:v>
                </c:pt>
                <c:pt idx="1692">
                  <c:v>10.95</c:v>
                </c:pt>
                <c:pt idx="1693">
                  <c:v>11.19</c:v>
                </c:pt>
                <c:pt idx="1694">
                  <c:v>11.74</c:v>
                </c:pt>
                <c:pt idx="1695">
                  <c:v>11.75</c:v>
                </c:pt>
                <c:pt idx="1696">
                  <c:v>11.76</c:v>
                </c:pt>
                <c:pt idx="1697">
                  <c:v>12.17</c:v>
                </c:pt>
                <c:pt idx="1698">
                  <c:v>13.26</c:v>
                </c:pt>
                <c:pt idx="1699">
                  <c:v>13.53</c:v>
                </c:pt>
                <c:pt idx="1700">
                  <c:v>13.64</c:v>
                </c:pt>
                <c:pt idx="1701">
                  <c:v>13.63</c:v>
                </c:pt>
                <c:pt idx="1702">
                  <c:v>13.98</c:v>
                </c:pt>
                <c:pt idx="1703">
                  <c:v>14.01</c:v>
                </c:pt>
                <c:pt idx="1704">
                  <c:v>14.34</c:v>
                </c:pt>
                <c:pt idx="1705">
                  <c:v>14.24</c:v>
                </c:pt>
                <c:pt idx="1706">
                  <c:v>13.83</c:v>
                </c:pt>
                <c:pt idx="1707">
                  <c:v>14.09</c:v>
                </c:pt>
                <c:pt idx="1708">
                  <c:v>14.13</c:v>
                </c:pt>
                <c:pt idx="1709">
                  <c:v>14.27</c:v>
                </c:pt>
                <c:pt idx="1710">
                  <c:v>14.26</c:v>
                </c:pt>
                <c:pt idx="1711">
                  <c:v>14.06</c:v>
                </c:pt>
                <c:pt idx="1712">
                  <c:v>14.18</c:v>
                </c:pt>
                <c:pt idx="1713">
                  <c:v>14.6</c:v>
                </c:pt>
                <c:pt idx="1714">
                  <c:v>14.28</c:v>
                </c:pt>
                <c:pt idx="1715">
                  <c:v>14.64</c:v>
                </c:pt>
                <c:pt idx="1716">
                  <c:v>14.42</c:v>
                </c:pt>
                <c:pt idx="1717">
                  <c:v>14.65</c:v>
                </c:pt>
                <c:pt idx="1718">
                  <c:v>14.56</c:v>
                </c:pt>
                <c:pt idx="1719">
                  <c:v>14.52</c:v>
                </c:pt>
                <c:pt idx="1720">
                  <c:v>15.11</c:v>
                </c:pt>
                <c:pt idx="1721">
                  <c:v>15.49</c:v>
                </c:pt>
                <c:pt idx="1722">
                  <c:v>14.64</c:v>
                </c:pt>
                <c:pt idx="1723">
                  <c:v>14.76</c:v>
                </c:pt>
                <c:pt idx="1724">
                  <c:v>14.46</c:v>
                </c:pt>
                <c:pt idx="1725">
                  <c:v>13.99</c:v>
                </c:pt>
                <c:pt idx="1726">
                  <c:v>14.71</c:v>
                </c:pt>
                <c:pt idx="1727">
                  <c:v>14.69</c:v>
                </c:pt>
                <c:pt idx="1728">
                  <c:v>14.97</c:v>
                </c:pt>
                <c:pt idx="1729">
                  <c:v>15.04</c:v>
                </c:pt>
                <c:pt idx="1730">
                  <c:v>15.18</c:v>
                </c:pt>
                <c:pt idx="1731">
                  <c:v>14.78</c:v>
                </c:pt>
                <c:pt idx="1732">
                  <c:v>14.47</c:v>
                </c:pt>
                <c:pt idx="1733">
                  <c:v>14.95</c:v>
                </c:pt>
                <c:pt idx="1734">
                  <c:v>15.3</c:v>
                </c:pt>
                <c:pt idx="1735">
                  <c:v>15.41</c:v>
                </c:pt>
                <c:pt idx="1736">
                  <c:v>15.0</c:v>
                </c:pt>
                <c:pt idx="1737">
                  <c:v>14.91</c:v>
                </c:pt>
                <c:pt idx="1738">
                  <c:v>14.97</c:v>
                </c:pt>
                <c:pt idx="1739">
                  <c:v>14.93</c:v>
                </c:pt>
                <c:pt idx="1740">
                  <c:v>15.44</c:v>
                </c:pt>
                <c:pt idx="1741">
                  <c:v>15.34</c:v>
                </c:pt>
                <c:pt idx="1742">
                  <c:v>15.58</c:v>
                </c:pt>
                <c:pt idx="1743">
                  <c:v>15.48</c:v>
                </c:pt>
                <c:pt idx="1744">
                  <c:v>15.3</c:v>
                </c:pt>
                <c:pt idx="1745">
                  <c:v>15.0</c:v>
                </c:pt>
                <c:pt idx="1746">
                  <c:v>15.09</c:v>
                </c:pt>
                <c:pt idx="1747">
                  <c:v>14.55</c:v>
                </c:pt>
                <c:pt idx="1748">
                  <c:v>14.58</c:v>
                </c:pt>
                <c:pt idx="1749">
                  <c:v>14.51</c:v>
                </c:pt>
                <c:pt idx="1750">
                  <c:v>14.59</c:v>
                </c:pt>
                <c:pt idx="1751">
                  <c:v>14.59</c:v>
                </c:pt>
                <c:pt idx="1752">
                  <c:v>14.7</c:v>
                </c:pt>
                <c:pt idx="1753">
                  <c:v>15.1</c:v>
                </c:pt>
                <c:pt idx="1754">
                  <c:v>14.97</c:v>
                </c:pt>
                <c:pt idx="1755">
                  <c:v>15.04</c:v>
                </c:pt>
                <c:pt idx="1756">
                  <c:v>15.15</c:v>
                </c:pt>
                <c:pt idx="1757">
                  <c:v>15.06</c:v>
                </c:pt>
                <c:pt idx="1758">
                  <c:v>14.76</c:v>
                </c:pt>
                <c:pt idx="1759">
                  <c:v>14.78</c:v>
                </c:pt>
                <c:pt idx="1760">
                  <c:v>15.15</c:v>
                </c:pt>
                <c:pt idx="1761">
                  <c:v>15.24</c:v>
                </c:pt>
                <c:pt idx="1762">
                  <c:v>14.97</c:v>
                </c:pt>
                <c:pt idx="1763">
                  <c:v>14.57</c:v>
                </c:pt>
                <c:pt idx="1764">
                  <c:v>14.42</c:v>
                </c:pt>
                <c:pt idx="1765">
                  <c:v>14.75</c:v>
                </c:pt>
                <c:pt idx="1766">
                  <c:v>14.46</c:v>
                </c:pt>
                <c:pt idx="1767">
                  <c:v>14.15</c:v>
                </c:pt>
                <c:pt idx="1768">
                  <c:v>14.05</c:v>
                </c:pt>
                <c:pt idx="1769">
                  <c:v>14.47</c:v>
                </c:pt>
                <c:pt idx="1770">
                  <c:v>14.88</c:v>
                </c:pt>
                <c:pt idx="1771">
                  <c:v>14.92</c:v>
                </c:pt>
                <c:pt idx="1772">
                  <c:v>14.75</c:v>
                </c:pt>
                <c:pt idx="1773">
                  <c:v>14.18</c:v>
                </c:pt>
                <c:pt idx="1774">
                  <c:v>14.45</c:v>
                </c:pt>
                <c:pt idx="1775">
                  <c:v>14.42</c:v>
                </c:pt>
                <c:pt idx="1776">
                  <c:v>14.1</c:v>
                </c:pt>
                <c:pt idx="1777">
                  <c:v>14.02</c:v>
                </c:pt>
                <c:pt idx="1778">
                  <c:v>13.58</c:v>
                </c:pt>
                <c:pt idx="1779">
                  <c:v>13.25</c:v>
                </c:pt>
                <c:pt idx="1780">
                  <c:v>13.14</c:v>
                </c:pt>
                <c:pt idx="1781">
                  <c:v>12.83</c:v>
                </c:pt>
                <c:pt idx="1782">
                  <c:v>12.99</c:v>
                </c:pt>
                <c:pt idx="1783">
                  <c:v>12.89</c:v>
                </c:pt>
                <c:pt idx="1784">
                  <c:v>12.89</c:v>
                </c:pt>
                <c:pt idx="1785">
                  <c:v>13.27</c:v>
                </c:pt>
                <c:pt idx="1786">
                  <c:v>13.45</c:v>
                </c:pt>
                <c:pt idx="1787">
                  <c:v>13.39</c:v>
                </c:pt>
                <c:pt idx="1788">
                  <c:v>13.38</c:v>
                </c:pt>
                <c:pt idx="1789">
                  <c:v>13.07</c:v>
                </c:pt>
                <c:pt idx="1790">
                  <c:v>13.15</c:v>
                </c:pt>
                <c:pt idx="1791">
                  <c:v>13.22</c:v>
                </c:pt>
                <c:pt idx="1792">
                  <c:v>13.16</c:v>
                </c:pt>
                <c:pt idx="1793">
                  <c:v>12.78</c:v>
                </c:pt>
                <c:pt idx="1794">
                  <c:v>12.52</c:v>
                </c:pt>
                <c:pt idx="1795">
                  <c:v>12.61</c:v>
                </c:pt>
                <c:pt idx="1796">
                  <c:v>14.0</c:v>
                </c:pt>
                <c:pt idx="1797">
                  <c:v>13.97</c:v>
                </c:pt>
                <c:pt idx="1798">
                  <c:v>14.24</c:v>
                </c:pt>
                <c:pt idx="1799">
                  <c:v>13.91</c:v>
                </c:pt>
                <c:pt idx="1800">
                  <c:v>14.56</c:v>
                </c:pt>
                <c:pt idx="1801">
                  <c:v>14.39</c:v>
                </c:pt>
                <c:pt idx="1802">
                  <c:v>14.67</c:v>
                </c:pt>
                <c:pt idx="1803">
                  <c:v>14.84</c:v>
                </c:pt>
                <c:pt idx="1804">
                  <c:v>14.83</c:v>
                </c:pt>
                <c:pt idx="1805">
                  <c:v>14.66</c:v>
                </c:pt>
                <c:pt idx="1806">
                  <c:v>14.86</c:v>
                </c:pt>
                <c:pt idx="1807">
                  <c:v>14.63</c:v>
                </c:pt>
                <c:pt idx="1808">
                  <c:v>14.82</c:v>
                </c:pt>
                <c:pt idx="1809">
                  <c:v>15.13</c:v>
                </c:pt>
                <c:pt idx="1810">
                  <c:v>15.42</c:v>
                </c:pt>
                <c:pt idx="1811">
                  <c:v>15.32</c:v>
                </c:pt>
                <c:pt idx="1812">
                  <c:v>15.47</c:v>
                </c:pt>
                <c:pt idx="1813">
                  <c:v>15.99</c:v>
                </c:pt>
                <c:pt idx="1814">
                  <c:v>15.97</c:v>
                </c:pt>
                <c:pt idx="1815">
                  <c:v>16.29</c:v>
                </c:pt>
                <c:pt idx="1816">
                  <c:v>16.57999999999999</c:v>
                </c:pt>
                <c:pt idx="1817">
                  <c:v>16.71</c:v>
                </c:pt>
                <c:pt idx="1818">
                  <c:v>15.87</c:v>
                </c:pt>
                <c:pt idx="1819">
                  <c:v>15.94</c:v>
                </c:pt>
                <c:pt idx="1820">
                  <c:v>15.86</c:v>
                </c:pt>
                <c:pt idx="1821">
                  <c:v>15.87</c:v>
                </c:pt>
                <c:pt idx="1822">
                  <c:v>15.35</c:v>
                </c:pt>
                <c:pt idx="1823">
                  <c:v>15.18</c:v>
                </c:pt>
                <c:pt idx="1824">
                  <c:v>14.64</c:v>
                </c:pt>
                <c:pt idx="1825">
                  <c:v>14.64</c:v>
                </c:pt>
                <c:pt idx="1826">
                  <c:v>14.62</c:v>
                </c:pt>
                <c:pt idx="1827">
                  <c:v>14.43</c:v>
                </c:pt>
                <c:pt idx="1828">
                  <c:v>14.69</c:v>
                </c:pt>
                <c:pt idx="1829">
                  <c:v>14.15</c:v>
                </c:pt>
                <c:pt idx="1830">
                  <c:v>14.07</c:v>
                </c:pt>
                <c:pt idx="1831">
                  <c:v>14.01</c:v>
                </c:pt>
                <c:pt idx="1832">
                  <c:v>14.13</c:v>
                </c:pt>
                <c:pt idx="1833">
                  <c:v>15.04</c:v>
                </c:pt>
                <c:pt idx="1834">
                  <c:v>15.35</c:v>
                </c:pt>
                <c:pt idx="1835">
                  <c:v>15.17</c:v>
                </c:pt>
                <c:pt idx="1836">
                  <c:v>15.57</c:v>
                </c:pt>
                <c:pt idx="1837">
                  <c:v>15.58</c:v>
                </c:pt>
                <c:pt idx="1838">
                  <c:v>15.26</c:v>
                </c:pt>
                <c:pt idx="1839">
                  <c:v>15.63</c:v>
                </c:pt>
                <c:pt idx="1840">
                  <c:v>15.77</c:v>
                </c:pt>
                <c:pt idx="1841">
                  <c:v>15.55</c:v>
                </c:pt>
                <c:pt idx="1842">
                  <c:v>15.32</c:v>
                </c:pt>
                <c:pt idx="1843">
                  <c:v>16.16</c:v>
                </c:pt>
                <c:pt idx="1844">
                  <c:v>16.21</c:v>
                </c:pt>
                <c:pt idx="1845">
                  <c:v>16.25</c:v>
                </c:pt>
                <c:pt idx="1846">
                  <c:v>16.65</c:v>
                </c:pt>
                <c:pt idx="1847">
                  <c:v>15.84</c:v>
                </c:pt>
                <c:pt idx="1848">
                  <c:v>15.74</c:v>
                </c:pt>
                <c:pt idx="1849">
                  <c:v>15.88</c:v>
                </c:pt>
                <c:pt idx="1850">
                  <c:v>16.02</c:v>
                </c:pt>
                <c:pt idx="1851">
                  <c:v>16.77</c:v>
                </c:pt>
                <c:pt idx="1852">
                  <c:v>16.98</c:v>
                </c:pt>
                <c:pt idx="1853">
                  <c:v>16.73999999999999</c:v>
                </c:pt>
                <c:pt idx="1854">
                  <c:v>16.89</c:v>
                </c:pt>
                <c:pt idx="1855">
                  <c:v>16.82</c:v>
                </c:pt>
                <c:pt idx="1856">
                  <c:v>16.81</c:v>
                </c:pt>
                <c:pt idx="1857">
                  <c:v>16.7</c:v>
                </c:pt>
                <c:pt idx="1858">
                  <c:v>17.07</c:v>
                </c:pt>
                <c:pt idx="1859">
                  <c:v>16.8</c:v>
                </c:pt>
                <c:pt idx="1860">
                  <c:v>16.61</c:v>
                </c:pt>
                <c:pt idx="1861">
                  <c:v>17.16</c:v>
                </c:pt>
                <c:pt idx="1862">
                  <c:v>17.42</c:v>
                </c:pt>
                <c:pt idx="1863">
                  <c:v>17.52</c:v>
                </c:pt>
                <c:pt idx="1864">
                  <c:v>17.48999999999998</c:v>
                </c:pt>
                <c:pt idx="1865">
                  <c:v>17.41</c:v>
                </c:pt>
                <c:pt idx="1866">
                  <c:v>18.07999999999999</c:v>
                </c:pt>
                <c:pt idx="1867">
                  <c:v>18.75</c:v>
                </c:pt>
                <c:pt idx="1868">
                  <c:v>18.78</c:v>
                </c:pt>
                <c:pt idx="1869">
                  <c:v>19.0</c:v>
                </c:pt>
                <c:pt idx="1870">
                  <c:v>19.61</c:v>
                </c:pt>
                <c:pt idx="1871">
                  <c:v>19.73999999999999</c:v>
                </c:pt>
                <c:pt idx="1872">
                  <c:v>19.7</c:v>
                </c:pt>
                <c:pt idx="1873">
                  <c:v>19.54</c:v>
                </c:pt>
                <c:pt idx="1874">
                  <c:v>19.34</c:v>
                </c:pt>
                <c:pt idx="1875">
                  <c:v>19.76</c:v>
                </c:pt>
                <c:pt idx="1876">
                  <c:v>19.68</c:v>
                </c:pt>
                <c:pt idx="1877">
                  <c:v>19.76</c:v>
                </c:pt>
                <c:pt idx="1878">
                  <c:v>19.69</c:v>
                </c:pt>
                <c:pt idx="1879">
                  <c:v>19.23999999999999</c:v>
                </c:pt>
                <c:pt idx="1880">
                  <c:v>19.04</c:v>
                </c:pt>
                <c:pt idx="1881">
                  <c:v>19.04</c:v>
                </c:pt>
                <c:pt idx="1882">
                  <c:v>19.0</c:v>
                </c:pt>
                <c:pt idx="1883">
                  <c:v>19.48</c:v>
                </c:pt>
                <c:pt idx="1884">
                  <c:v>19.81</c:v>
                </c:pt>
                <c:pt idx="1885">
                  <c:v>20.82</c:v>
                </c:pt>
                <c:pt idx="1886">
                  <c:v>20.15</c:v>
                </c:pt>
                <c:pt idx="1887">
                  <c:v>20.78</c:v>
                </c:pt>
                <c:pt idx="1888">
                  <c:v>20.87</c:v>
                </c:pt>
                <c:pt idx="1889">
                  <c:v>20.57</c:v>
                </c:pt>
                <c:pt idx="1890">
                  <c:v>19.73</c:v>
                </c:pt>
                <c:pt idx="1891">
                  <c:v>19.57</c:v>
                </c:pt>
                <c:pt idx="1892">
                  <c:v>20.28</c:v>
                </c:pt>
                <c:pt idx="1893">
                  <c:v>19.72</c:v>
                </c:pt>
                <c:pt idx="1894">
                  <c:v>19.48</c:v>
                </c:pt>
                <c:pt idx="1895">
                  <c:v>19.91</c:v>
                </c:pt>
                <c:pt idx="1896">
                  <c:v>19.31</c:v>
                </c:pt>
                <c:pt idx="1897">
                  <c:v>19.37</c:v>
                </c:pt>
                <c:pt idx="1898">
                  <c:v>19.36</c:v>
                </c:pt>
                <c:pt idx="1899">
                  <c:v>19.28</c:v>
                </c:pt>
                <c:pt idx="1900">
                  <c:v>19.56</c:v>
                </c:pt>
                <c:pt idx="1901">
                  <c:v>19.59</c:v>
                </c:pt>
                <c:pt idx="1902">
                  <c:v>19.89</c:v>
                </c:pt>
                <c:pt idx="1903">
                  <c:v>19.52</c:v>
                </c:pt>
                <c:pt idx="1904">
                  <c:v>19.1</c:v>
                </c:pt>
                <c:pt idx="1905">
                  <c:v>18.8</c:v>
                </c:pt>
                <c:pt idx="1906">
                  <c:v>19.05</c:v>
                </c:pt>
                <c:pt idx="1907">
                  <c:v>18.81</c:v>
                </c:pt>
                <c:pt idx="1908">
                  <c:v>19.05</c:v>
                </c:pt>
                <c:pt idx="1909">
                  <c:v>19.04</c:v>
                </c:pt>
                <c:pt idx="1910">
                  <c:v>19.7</c:v>
                </c:pt>
                <c:pt idx="1911">
                  <c:v>20.35</c:v>
                </c:pt>
                <c:pt idx="1912">
                  <c:v>20.55</c:v>
                </c:pt>
                <c:pt idx="1913">
                  <c:v>20.39</c:v>
                </c:pt>
                <c:pt idx="1914">
                  <c:v>19.64</c:v>
                </c:pt>
                <c:pt idx="1915">
                  <c:v>19.6</c:v>
                </c:pt>
                <c:pt idx="1916">
                  <c:v>19.71</c:v>
                </c:pt>
                <c:pt idx="1917">
                  <c:v>19.98</c:v>
                </c:pt>
                <c:pt idx="1918">
                  <c:v>20.26</c:v>
                </c:pt>
                <c:pt idx="1919">
                  <c:v>19.72</c:v>
                </c:pt>
                <c:pt idx="1920">
                  <c:v>19.98</c:v>
                </c:pt>
                <c:pt idx="1921">
                  <c:v>19.77</c:v>
                </c:pt>
                <c:pt idx="1922">
                  <c:v>20.42</c:v>
                </c:pt>
                <c:pt idx="1923">
                  <c:v>20.73</c:v>
                </c:pt>
                <c:pt idx="1924">
                  <c:v>20.22</c:v>
                </c:pt>
                <c:pt idx="1925">
                  <c:v>20.55</c:v>
                </c:pt>
                <c:pt idx="1926">
                  <c:v>20.61</c:v>
                </c:pt>
                <c:pt idx="1927">
                  <c:v>20.67</c:v>
                </c:pt>
                <c:pt idx="1928">
                  <c:v>20.52</c:v>
                </c:pt>
                <c:pt idx="1929">
                  <c:v>20.06</c:v>
                </c:pt>
                <c:pt idx="1930">
                  <c:v>19.59</c:v>
                </c:pt>
                <c:pt idx="1931">
                  <c:v>20.18</c:v>
                </c:pt>
                <c:pt idx="1932">
                  <c:v>20.22</c:v>
                </c:pt>
                <c:pt idx="1933">
                  <c:v>20.29</c:v>
                </c:pt>
                <c:pt idx="1934">
                  <c:v>20.22</c:v>
                </c:pt>
                <c:pt idx="1935">
                  <c:v>19.98999999999998</c:v>
                </c:pt>
                <c:pt idx="1936">
                  <c:v>20.23999999999999</c:v>
                </c:pt>
                <c:pt idx="1937">
                  <c:v>20.43</c:v>
                </c:pt>
                <c:pt idx="1938">
                  <c:v>20.13</c:v>
                </c:pt>
                <c:pt idx="1939">
                  <c:v>20.48</c:v>
                </c:pt>
                <c:pt idx="1940">
                  <c:v>21.78</c:v>
                </c:pt>
                <c:pt idx="1941">
                  <c:v>22.1</c:v>
                </c:pt>
                <c:pt idx="1942">
                  <c:v>22.13</c:v>
                </c:pt>
                <c:pt idx="1943">
                  <c:v>22.2</c:v>
                </c:pt>
                <c:pt idx="1944">
                  <c:v>22.17</c:v>
                </c:pt>
                <c:pt idx="1945">
                  <c:v>22.13</c:v>
                </c:pt>
                <c:pt idx="1946">
                  <c:v>22.54</c:v>
                </c:pt>
                <c:pt idx="1947">
                  <c:v>23.02</c:v>
                </c:pt>
                <c:pt idx="1948">
                  <c:v>23.27</c:v>
                </c:pt>
                <c:pt idx="1949">
                  <c:v>22.76</c:v>
                </c:pt>
                <c:pt idx="1950">
                  <c:v>22.53</c:v>
                </c:pt>
                <c:pt idx="1951">
                  <c:v>22.67</c:v>
                </c:pt>
                <c:pt idx="1952">
                  <c:v>23.26</c:v>
                </c:pt>
                <c:pt idx="1953">
                  <c:v>23.81</c:v>
                </c:pt>
                <c:pt idx="1954">
                  <c:v>23.11</c:v>
                </c:pt>
                <c:pt idx="1955">
                  <c:v>23.42</c:v>
                </c:pt>
                <c:pt idx="1956">
                  <c:v>23.13</c:v>
                </c:pt>
                <c:pt idx="1957">
                  <c:v>23.29</c:v>
                </c:pt>
                <c:pt idx="1958">
                  <c:v>23.15</c:v>
                </c:pt>
                <c:pt idx="1959">
                  <c:v>22.92</c:v>
                </c:pt>
                <c:pt idx="1960">
                  <c:v>22.91</c:v>
                </c:pt>
                <c:pt idx="1961">
                  <c:v>23.16</c:v>
                </c:pt>
                <c:pt idx="1962">
                  <c:v>23.02</c:v>
                </c:pt>
                <c:pt idx="1963">
                  <c:v>22.95</c:v>
                </c:pt>
                <c:pt idx="1964">
                  <c:v>22.62</c:v>
                </c:pt>
                <c:pt idx="1965">
                  <c:v>22.71</c:v>
                </c:pt>
                <c:pt idx="1966">
                  <c:v>23.2</c:v>
                </c:pt>
                <c:pt idx="1967">
                  <c:v>22.93</c:v>
                </c:pt>
                <c:pt idx="1968">
                  <c:v>22.67</c:v>
                </c:pt>
                <c:pt idx="1969">
                  <c:v>22.59</c:v>
                </c:pt>
                <c:pt idx="1970">
                  <c:v>22.16</c:v>
                </c:pt>
                <c:pt idx="1971">
                  <c:v>21.57</c:v>
                </c:pt>
                <c:pt idx="1972">
                  <c:v>21.19</c:v>
                </c:pt>
                <c:pt idx="1973">
                  <c:v>21.7</c:v>
                </c:pt>
                <c:pt idx="1974">
                  <c:v>21.48</c:v>
                </c:pt>
                <c:pt idx="1975">
                  <c:v>21.73</c:v>
                </c:pt>
                <c:pt idx="1976">
                  <c:v>22.27</c:v>
                </c:pt>
                <c:pt idx="1977">
                  <c:v>21.97</c:v>
                </c:pt>
                <c:pt idx="1978">
                  <c:v>22.11</c:v>
                </c:pt>
                <c:pt idx="1979">
                  <c:v>21.65</c:v>
                </c:pt>
                <c:pt idx="1980">
                  <c:v>21.7</c:v>
                </c:pt>
                <c:pt idx="1981">
                  <c:v>21.63</c:v>
                </c:pt>
                <c:pt idx="1982">
                  <c:v>21.15</c:v>
                </c:pt>
                <c:pt idx="1983">
                  <c:v>20.36</c:v>
                </c:pt>
                <c:pt idx="1984">
                  <c:v>20.22</c:v>
                </c:pt>
                <c:pt idx="1985">
                  <c:v>20.15</c:v>
                </c:pt>
                <c:pt idx="1986">
                  <c:v>20.35</c:v>
                </c:pt>
                <c:pt idx="1987">
                  <c:v>19.75</c:v>
                </c:pt>
                <c:pt idx="1988">
                  <c:v>19.57999999999999</c:v>
                </c:pt>
                <c:pt idx="1989">
                  <c:v>19.84</c:v>
                </c:pt>
                <c:pt idx="1990">
                  <c:v>19.94</c:v>
                </c:pt>
                <c:pt idx="1991">
                  <c:v>19.66</c:v>
                </c:pt>
                <c:pt idx="1992">
                  <c:v>19.81</c:v>
                </c:pt>
                <c:pt idx="1993">
                  <c:v>19.36</c:v>
                </c:pt>
                <c:pt idx="1994">
                  <c:v>19.12</c:v>
                </c:pt>
                <c:pt idx="1995">
                  <c:v>18.94</c:v>
                </c:pt>
                <c:pt idx="1996">
                  <c:v>19.51000000000001</c:v>
                </c:pt>
                <c:pt idx="1997">
                  <c:v>19.63</c:v>
                </c:pt>
                <c:pt idx="1998">
                  <c:v>19.45</c:v>
                </c:pt>
                <c:pt idx="1999">
                  <c:v>19.23999999999999</c:v>
                </c:pt>
                <c:pt idx="2000">
                  <c:v>19.25</c:v>
                </c:pt>
                <c:pt idx="2001">
                  <c:v>18.6</c:v>
                </c:pt>
                <c:pt idx="2002">
                  <c:v>18.03</c:v>
                </c:pt>
                <c:pt idx="2003">
                  <c:v>18.56</c:v>
                </c:pt>
                <c:pt idx="2004">
                  <c:v>18.22</c:v>
                </c:pt>
                <c:pt idx="2005">
                  <c:v>18.23</c:v>
                </c:pt>
                <c:pt idx="2006">
                  <c:v>18.25</c:v>
                </c:pt>
                <c:pt idx="2007">
                  <c:v>18.2</c:v>
                </c:pt>
                <c:pt idx="2008">
                  <c:v>18.16</c:v>
                </c:pt>
                <c:pt idx="2009">
                  <c:v>18.15</c:v>
                </c:pt>
                <c:pt idx="2010">
                  <c:v>18.54</c:v>
                </c:pt>
                <c:pt idx="2011">
                  <c:v>18.98999999999998</c:v>
                </c:pt>
                <c:pt idx="2012">
                  <c:v>19.48999999999998</c:v>
                </c:pt>
                <c:pt idx="2013">
                  <c:v>19.51000000000001</c:v>
                </c:pt>
                <c:pt idx="2014">
                  <c:v>20.51</c:v>
                </c:pt>
                <c:pt idx="2015">
                  <c:v>20.89</c:v>
                </c:pt>
                <c:pt idx="2016">
                  <c:v>20.78</c:v>
                </c:pt>
                <c:pt idx="2017">
                  <c:v>20.75</c:v>
                </c:pt>
                <c:pt idx="2018">
                  <c:v>20.42</c:v>
                </c:pt>
                <c:pt idx="2019">
                  <c:v>20.48</c:v>
                </c:pt>
                <c:pt idx="2020">
                  <c:v>20.56</c:v>
                </c:pt>
                <c:pt idx="2021">
                  <c:v>20.76</c:v>
                </c:pt>
                <c:pt idx="2022">
                  <c:v>20.52</c:v>
                </c:pt>
                <c:pt idx="2023">
                  <c:v>20.73</c:v>
                </c:pt>
                <c:pt idx="2024">
                  <c:v>20.98</c:v>
                </c:pt>
                <c:pt idx="2025">
                  <c:v>20.18</c:v>
                </c:pt>
                <c:pt idx="2026">
                  <c:v>20.18</c:v>
                </c:pt>
                <c:pt idx="2027">
                  <c:v>20.64</c:v>
                </c:pt>
                <c:pt idx="2028">
                  <c:v>20.58</c:v>
                </c:pt>
                <c:pt idx="2029">
                  <c:v>20.34</c:v>
                </c:pt>
                <c:pt idx="2030">
                  <c:v>20.36</c:v>
                </c:pt>
                <c:pt idx="2031">
                  <c:v>20.32999999999999</c:v>
                </c:pt>
                <c:pt idx="2032">
                  <c:v>20.31</c:v>
                </c:pt>
                <c:pt idx="2033">
                  <c:v>20.45</c:v>
                </c:pt>
                <c:pt idx="2034">
                  <c:v>20.84</c:v>
                </c:pt>
                <c:pt idx="2035">
                  <c:v>20.55</c:v>
                </c:pt>
                <c:pt idx="2036">
                  <c:v>21.11</c:v>
                </c:pt>
                <c:pt idx="2037">
                  <c:v>21.18</c:v>
                </c:pt>
                <c:pt idx="2038">
                  <c:v>20.72</c:v>
                </c:pt>
                <c:pt idx="2039">
                  <c:v>20.76</c:v>
                </c:pt>
                <c:pt idx="2040">
                  <c:v>20.65</c:v>
                </c:pt>
                <c:pt idx="2041">
                  <c:v>20.42</c:v>
                </c:pt>
                <c:pt idx="2042">
                  <c:v>20.0</c:v>
                </c:pt>
                <c:pt idx="2043">
                  <c:v>20.47</c:v>
                </c:pt>
                <c:pt idx="2044">
                  <c:v>20.48</c:v>
                </c:pt>
                <c:pt idx="2045">
                  <c:v>20.36</c:v>
                </c:pt>
                <c:pt idx="2046">
                  <c:v>20.3</c:v>
                </c:pt>
                <c:pt idx="2047">
                  <c:v>20.8</c:v>
                </c:pt>
                <c:pt idx="2048">
                  <c:v>20.71</c:v>
                </c:pt>
                <c:pt idx="2049">
                  <c:v>20.16</c:v>
                </c:pt>
                <c:pt idx="2050">
                  <c:v>19.8</c:v>
                </c:pt>
                <c:pt idx="2051">
                  <c:v>19.09</c:v>
                </c:pt>
                <c:pt idx="2052">
                  <c:v>19.31</c:v>
                </c:pt>
                <c:pt idx="2053">
                  <c:v>19.48</c:v>
                </c:pt>
                <c:pt idx="2054">
                  <c:v>19.66</c:v>
                </c:pt>
                <c:pt idx="2055">
                  <c:v>19.52</c:v>
                </c:pt>
                <c:pt idx="2056">
                  <c:v>19.15</c:v>
                </c:pt>
                <c:pt idx="2057">
                  <c:v>18.4</c:v>
                </c:pt>
                <c:pt idx="2058">
                  <c:v>18.4</c:v>
                </c:pt>
                <c:pt idx="2059">
                  <c:v>18.0</c:v>
                </c:pt>
                <c:pt idx="2060">
                  <c:v>18.22</c:v>
                </c:pt>
                <c:pt idx="2061">
                  <c:v>18.18</c:v>
                </c:pt>
                <c:pt idx="2062">
                  <c:v>18.16</c:v>
                </c:pt>
                <c:pt idx="2063">
                  <c:v>18.23</c:v>
                </c:pt>
                <c:pt idx="2064">
                  <c:v>18.25</c:v>
                </c:pt>
                <c:pt idx="2065">
                  <c:v>18.17000000000001</c:v>
                </c:pt>
                <c:pt idx="2066">
                  <c:v>17.7</c:v>
                </c:pt>
                <c:pt idx="2067">
                  <c:v>17.29</c:v>
                </c:pt>
                <c:pt idx="2068">
                  <c:v>17.3</c:v>
                </c:pt>
                <c:pt idx="2069">
                  <c:v>17.6</c:v>
                </c:pt>
                <c:pt idx="2070">
                  <c:v>17.71</c:v>
                </c:pt>
                <c:pt idx="2071">
                  <c:v>17.7</c:v>
                </c:pt>
                <c:pt idx="2072">
                  <c:v>17.56</c:v>
                </c:pt>
                <c:pt idx="2073">
                  <c:v>17.12</c:v>
                </c:pt>
                <c:pt idx="2074">
                  <c:v>16.81</c:v>
                </c:pt>
                <c:pt idx="2075">
                  <c:v>16.76</c:v>
                </c:pt>
                <c:pt idx="2076">
                  <c:v>16.54</c:v>
                </c:pt>
                <c:pt idx="2077">
                  <c:v>16.16</c:v>
                </c:pt>
                <c:pt idx="2078">
                  <c:v>16.1</c:v>
                </c:pt>
                <c:pt idx="2079">
                  <c:v>16.45</c:v>
                </c:pt>
                <c:pt idx="2080">
                  <c:v>16.77</c:v>
                </c:pt>
                <c:pt idx="2081">
                  <c:v>16.63</c:v>
                </c:pt>
                <c:pt idx="2082">
                  <c:v>16.72</c:v>
                </c:pt>
                <c:pt idx="2083">
                  <c:v>16.7</c:v>
                </c:pt>
                <c:pt idx="2084">
                  <c:v>16.6</c:v>
                </c:pt>
                <c:pt idx="2085">
                  <c:v>16.47</c:v>
                </c:pt>
                <c:pt idx="2086">
                  <c:v>16.7</c:v>
                </c:pt>
                <c:pt idx="2087">
                  <c:v>16.42</c:v>
                </c:pt>
                <c:pt idx="2088">
                  <c:v>16.32999999999999</c:v>
                </c:pt>
                <c:pt idx="2089">
                  <c:v>16.41</c:v>
                </c:pt>
                <c:pt idx="2090">
                  <c:v>16.23999999999999</c:v>
                </c:pt>
                <c:pt idx="2091">
                  <c:v>16.18</c:v>
                </c:pt>
                <c:pt idx="2092">
                  <c:v>15.38</c:v>
                </c:pt>
                <c:pt idx="2093">
                  <c:v>15.18</c:v>
                </c:pt>
                <c:pt idx="2094">
                  <c:v>16.04</c:v>
                </c:pt>
                <c:pt idx="2095">
                  <c:v>16.18</c:v>
                </c:pt>
                <c:pt idx="2096">
                  <c:v>15.88</c:v>
                </c:pt>
                <c:pt idx="2097">
                  <c:v>15.77</c:v>
                </c:pt>
                <c:pt idx="2098">
                  <c:v>15.37</c:v>
                </c:pt>
                <c:pt idx="2099">
                  <c:v>15.31</c:v>
                </c:pt>
                <c:pt idx="2100">
                  <c:v>15.38</c:v>
                </c:pt>
                <c:pt idx="2101">
                  <c:v>15.44</c:v>
                </c:pt>
                <c:pt idx="2102">
                  <c:v>15.84</c:v>
                </c:pt>
                <c:pt idx="2103">
                  <c:v>15.63</c:v>
                </c:pt>
                <c:pt idx="2104">
                  <c:v>15.51</c:v>
                </c:pt>
                <c:pt idx="2105">
                  <c:v>15.61</c:v>
                </c:pt>
                <c:pt idx="2106">
                  <c:v>15.88</c:v>
                </c:pt>
                <c:pt idx="2107">
                  <c:v>16.3</c:v>
                </c:pt>
                <c:pt idx="2108">
                  <c:v>16.03</c:v>
                </c:pt>
                <c:pt idx="2109">
                  <c:v>16.38</c:v>
                </c:pt>
                <c:pt idx="2110">
                  <c:v>16.51000000000001</c:v>
                </c:pt>
                <c:pt idx="2111">
                  <c:v>15.87</c:v>
                </c:pt>
                <c:pt idx="2112">
                  <c:v>15.67</c:v>
                </c:pt>
                <c:pt idx="2113">
                  <c:v>15.66</c:v>
                </c:pt>
                <c:pt idx="2114">
                  <c:v>15.05</c:v>
                </c:pt>
                <c:pt idx="2115">
                  <c:v>15.02</c:v>
                </c:pt>
                <c:pt idx="2116">
                  <c:v>14.87</c:v>
                </c:pt>
                <c:pt idx="2117">
                  <c:v>14.23</c:v>
                </c:pt>
                <c:pt idx="2118">
                  <c:v>13.74</c:v>
                </c:pt>
                <c:pt idx="2119">
                  <c:v>13.89</c:v>
                </c:pt>
                <c:pt idx="2120">
                  <c:v>13.98</c:v>
                </c:pt>
                <c:pt idx="2121">
                  <c:v>14.14</c:v>
                </c:pt>
                <c:pt idx="2122">
                  <c:v>14.34</c:v>
                </c:pt>
                <c:pt idx="2123">
                  <c:v>14.27</c:v>
                </c:pt>
                <c:pt idx="2124">
                  <c:v>14.02</c:v>
                </c:pt>
                <c:pt idx="2125">
                  <c:v>13.79</c:v>
                </c:pt>
                <c:pt idx="2126">
                  <c:v>13.62</c:v>
                </c:pt>
                <c:pt idx="2127">
                  <c:v>13.47</c:v>
                </c:pt>
                <c:pt idx="2128">
                  <c:v>13.44</c:v>
                </c:pt>
                <c:pt idx="2129">
                  <c:v>13.46</c:v>
                </c:pt>
                <c:pt idx="2130">
                  <c:v>13.61</c:v>
                </c:pt>
                <c:pt idx="2131">
                  <c:v>13.06</c:v>
                </c:pt>
                <c:pt idx="2132">
                  <c:v>12.84</c:v>
                </c:pt>
                <c:pt idx="2133">
                  <c:v>12.97</c:v>
                </c:pt>
                <c:pt idx="2134">
                  <c:v>12.61</c:v>
                </c:pt>
                <c:pt idx="2135">
                  <c:v>12.65</c:v>
                </c:pt>
                <c:pt idx="2136">
                  <c:v>12.55</c:v>
                </c:pt>
                <c:pt idx="2137">
                  <c:v>13.3</c:v>
                </c:pt>
                <c:pt idx="2138">
                  <c:v>13.68</c:v>
                </c:pt>
                <c:pt idx="2139">
                  <c:v>13.92</c:v>
                </c:pt>
                <c:pt idx="2140">
                  <c:v>13.72</c:v>
                </c:pt>
                <c:pt idx="2141">
                  <c:v>13.92</c:v>
                </c:pt>
                <c:pt idx="2142">
                  <c:v>14.15</c:v>
                </c:pt>
                <c:pt idx="2143">
                  <c:v>13.56</c:v>
                </c:pt>
                <c:pt idx="2144">
                  <c:v>13.44</c:v>
                </c:pt>
                <c:pt idx="2145">
                  <c:v>13.49</c:v>
                </c:pt>
                <c:pt idx="2146">
                  <c:v>14.14</c:v>
                </c:pt>
                <c:pt idx="2147">
                  <c:v>14.3</c:v>
                </c:pt>
                <c:pt idx="2148">
                  <c:v>14.09</c:v>
                </c:pt>
                <c:pt idx="2149">
                  <c:v>14.1</c:v>
                </c:pt>
                <c:pt idx="2150">
                  <c:v>14.5</c:v>
                </c:pt>
                <c:pt idx="2151">
                  <c:v>14.41</c:v>
                </c:pt>
                <c:pt idx="2152">
                  <c:v>14.4</c:v>
                </c:pt>
                <c:pt idx="2153">
                  <c:v>14.4</c:v>
                </c:pt>
                <c:pt idx="2154">
                  <c:v>13.9</c:v>
                </c:pt>
                <c:pt idx="2155">
                  <c:v>14.23</c:v>
                </c:pt>
                <c:pt idx="2156">
                  <c:v>14.43</c:v>
                </c:pt>
                <c:pt idx="2157">
                  <c:v>14.37</c:v>
                </c:pt>
                <c:pt idx="2158">
                  <c:v>14.91</c:v>
                </c:pt>
                <c:pt idx="2159">
                  <c:v>14.88</c:v>
                </c:pt>
                <c:pt idx="2160">
                  <c:v>14.79</c:v>
                </c:pt>
                <c:pt idx="2161">
                  <c:v>14.31</c:v>
                </c:pt>
                <c:pt idx="2162">
                  <c:v>14.14</c:v>
                </c:pt>
                <c:pt idx="2163">
                  <c:v>13.87</c:v>
                </c:pt>
                <c:pt idx="2164">
                  <c:v>13.78</c:v>
                </c:pt>
                <c:pt idx="2165">
                  <c:v>13.64</c:v>
                </c:pt>
                <c:pt idx="2166">
                  <c:v>13.24</c:v>
                </c:pt>
                <c:pt idx="2167">
                  <c:v>13.2</c:v>
                </c:pt>
                <c:pt idx="2168">
                  <c:v>13.5</c:v>
                </c:pt>
                <c:pt idx="2169">
                  <c:v>13.13</c:v>
                </c:pt>
                <c:pt idx="2170">
                  <c:v>12.94</c:v>
                </c:pt>
                <c:pt idx="2171">
                  <c:v>13.29</c:v>
                </c:pt>
                <c:pt idx="2172">
                  <c:v>13.41</c:v>
                </c:pt>
                <c:pt idx="2173">
                  <c:v>13.52</c:v>
                </c:pt>
                <c:pt idx="2174">
                  <c:v>13.51</c:v>
                </c:pt>
                <c:pt idx="2175">
                  <c:v>13.67</c:v>
                </c:pt>
                <c:pt idx="2176">
                  <c:v>14.02</c:v>
                </c:pt>
                <c:pt idx="2177">
                  <c:v>14.03</c:v>
                </c:pt>
                <c:pt idx="2178">
                  <c:v>14.31</c:v>
                </c:pt>
                <c:pt idx="2179">
                  <c:v>13.82</c:v>
                </c:pt>
                <c:pt idx="2180">
                  <c:v>13.91</c:v>
                </c:pt>
                <c:pt idx="2181">
                  <c:v>14.4</c:v>
                </c:pt>
                <c:pt idx="2182">
                  <c:v>13.75</c:v>
                </c:pt>
                <c:pt idx="2183">
                  <c:v>14.03</c:v>
                </c:pt>
                <c:pt idx="2184">
                  <c:v>14.29</c:v>
                </c:pt>
                <c:pt idx="2185">
                  <c:v>14.03</c:v>
                </c:pt>
                <c:pt idx="2186">
                  <c:v>14.09</c:v>
                </c:pt>
                <c:pt idx="2187">
                  <c:v>14.29</c:v>
                </c:pt>
                <c:pt idx="2188">
                  <c:v>14.02</c:v>
                </c:pt>
                <c:pt idx="2189">
                  <c:v>14.33</c:v>
                </c:pt>
                <c:pt idx="2190">
                  <c:v>14.27</c:v>
                </c:pt>
                <c:pt idx="2191">
                  <c:v>14.55</c:v>
                </c:pt>
                <c:pt idx="2192">
                  <c:v>14.31</c:v>
                </c:pt>
                <c:pt idx="2193">
                  <c:v>13.76</c:v>
                </c:pt>
                <c:pt idx="2194">
                  <c:v>14.07</c:v>
                </c:pt>
                <c:pt idx="2195">
                  <c:v>14.05</c:v>
                </c:pt>
                <c:pt idx="2196">
                  <c:v>13.98</c:v>
                </c:pt>
                <c:pt idx="2197">
                  <c:v>13.74</c:v>
                </c:pt>
                <c:pt idx="2198">
                  <c:v>13.21</c:v>
                </c:pt>
                <c:pt idx="2199">
                  <c:v>13.08</c:v>
                </c:pt>
                <c:pt idx="2200">
                  <c:v>13.23</c:v>
                </c:pt>
                <c:pt idx="2201">
                  <c:v>13.54</c:v>
                </c:pt>
                <c:pt idx="2202">
                  <c:v>14.31</c:v>
                </c:pt>
                <c:pt idx="2203">
                  <c:v>14.04</c:v>
                </c:pt>
                <c:pt idx="2204">
                  <c:v>14.25</c:v>
                </c:pt>
                <c:pt idx="2205">
                  <c:v>14.39</c:v>
                </c:pt>
                <c:pt idx="2206">
                  <c:v>13.98</c:v>
                </c:pt>
                <c:pt idx="2207">
                  <c:v>14.0</c:v>
                </c:pt>
                <c:pt idx="2208">
                  <c:v>14.17</c:v>
                </c:pt>
                <c:pt idx="2209">
                  <c:v>14.3</c:v>
                </c:pt>
                <c:pt idx="2210">
                  <c:v>14.28</c:v>
                </c:pt>
                <c:pt idx="2211">
                  <c:v>14.41</c:v>
                </c:pt>
                <c:pt idx="2212">
                  <c:v>14.18</c:v>
                </c:pt>
                <c:pt idx="2213">
                  <c:v>14.03</c:v>
                </c:pt>
                <c:pt idx="2214">
                  <c:v>14.08</c:v>
                </c:pt>
                <c:pt idx="2215">
                  <c:v>14.13</c:v>
                </c:pt>
                <c:pt idx="2216">
                  <c:v>14.0</c:v>
                </c:pt>
                <c:pt idx="2217">
                  <c:v>13.88</c:v>
                </c:pt>
                <c:pt idx="2218">
                  <c:v>14.28</c:v>
                </c:pt>
                <c:pt idx="2219">
                  <c:v>14.18</c:v>
                </c:pt>
                <c:pt idx="2220">
                  <c:v>14.11</c:v>
                </c:pt>
                <c:pt idx="2221">
                  <c:v>14.63</c:v>
                </c:pt>
                <c:pt idx="2222">
                  <c:v>14.73</c:v>
                </c:pt>
                <c:pt idx="2223">
                  <c:v>14.74</c:v>
                </c:pt>
                <c:pt idx="2224">
                  <c:v>14.61</c:v>
                </c:pt>
                <c:pt idx="2225">
                  <c:v>14.23</c:v>
                </c:pt>
                <c:pt idx="2226">
                  <c:v>14.38</c:v>
                </c:pt>
                <c:pt idx="2227">
                  <c:v>14.56</c:v>
                </c:pt>
                <c:pt idx="2228">
                  <c:v>14.72</c:v>
                </c:pt>
                <c:pt idx="2229">
                  <c:v>14.84</c:v>
                </c:pt>
                <c:pt idx="2230">
                  <c:v>14.88</c:v>
                </c:pt>
                <c:pt idx="2231">
                  <c:v>14.96</c:v>
                </c:pt>
                <c:pt idx="2232">
                  <c:v>15.13</c:v>
                </c:pt>
                <c:pt idx="2233">
                  <c:v>15.1</c:v>
                </c:pt>
                <c:pt idx="2234">
                  <c:v>15.09</c:v>
                </c:pt>
                <c:pt idx="2235">
                  <c:v>15.26</c:v>
                </c:pt>
                <c:pt idx="2236">
                  <c:v>15.37</c:v>
                </c:pt>
                <c:pt idx="2237">
                  <c:v>14.98</c:v>
                </c:pt>
                <c:pt idx="2238">
                  <c:v>14.88</c:v>
                </c:pt>
                <c:pt idx="2239">
                  <c:v>15.28</c:v>
                </c:pt>
                <c:pt idx="2240">
                  <c:v>15.45</c:v>
                </c:pt>
                <c:pt idx="2241">
                  <c:v>15.39</c:v>
                </c:pt>
                <c:pt idx="2242">
                  <c:v>15.04</c:v>
                </c:pt>
                <c:pt idx="2243">
                  <c:v>15.07</c:v>
                </c:pt>
                <c:pt idx="2244">
                  <c:v>15.08</c:v>
                </c:pt>
                <c:pt idx="2245">
                  <c:v>14.98</c:v>
                </c:pt>
                <c:pt idx="2246">
                  <c:v>15.06</c:v>
                </c:pt>
                <c:pt idx="2247">
                  <c:v>14.9</c:v>
                </c:pt>
                <c:pt idx="2248">
                  <c:v>14.45</c:v>
                </c:pt>
                <c:pt idx="2249">
                  <c:v>14.31</c:v>
                </c:pt>
                <c:pt idx="2250">
                  <c:v>14.05</c:v>
                </c:pt>
                <c:pt idx="2251">
                  <c:v>13.95</c:v>
                </c:pt>
                <c:pt idx="2252">
                  <c:v>13.77</c:v>
                </c:pt>
                <c:pt idx="2253">
                  <c:v>13.85</c:v>
                </c:pt>
                <c:pt idx="2254">
                  <c:v>13.77</c:v>
                </c:pt>
                <c:pt idx="2255">
                  <c:v>13.66</c:v>
                </c:pt>
                <c:pt idx="2256">
                  <c:v>13.76</c:v>
                </c:pt>
                <c:pt idx="2257">
                  <c:v>14.41</c:v>
                </c:pt>
                <c:pt idx="2258">
                  <c:v>14.57</c:v>
                </c:pt>
                <c:pt idx="2259">
                  <c:v>14.77</c:v>
                </c:pt>
                <c:pt idx="2260">
                  <c:v>14.6</c:v>
                </c:pt>
                <c:pt idx="2261">
                  <c:v>14.7</c:v>
                </c:pt>
                <c:pt idx="2262">
                  <c:v>14.93</c:v>
                </c:pt>
                <c:pt idx="2263">
                  <c:v>15.0</c:v>
                </c:pt>
                <c:pt idx="2264">
                  <c:v>15.16</c:v>
                </c:pt>
                <c:pt idx="2265">
                  <c:v>15.33</c:v>
                </c:pt>
                <c:pt idx="2266">
                  <c:v>15.31</c:v>
                </c:pt>
                <c:pt idx="2267">
                  <c:v>15.25</c:v>
                </c:pt>
                <c:pt idx="2268">
                  <c:v>15.08</c:v>
                </c:pt>
                <c:pt idx="2269">
                  <c:v>14.78</c:v>
                </c:pt>
                <c:pt idx="2270">
                  <c:v>14.73</c:v>
                </c:pt>
                <c:pt idx="2271">
                  <c:v>14.65</c:v>
                </c:pt>
                <c:pt idx="2272">
                  <c:v>14.18</c:v>
                </c:pt>
                <c:pt idx="2273">
                  <c:v>14.18</c:v>
                </c:pt>
                <c:pt idx="2274">
                  <c:v>13.59</c:v>
                </c:pt>
                <c:pt idx="2275">
                  <c:v>13.42</c:v>
                </c:pt>
                <c:pt idx="2276">
                  <c:v>13.08</c:v>
                </c:pt>
                <c:pt idx="2277">
                  <c:v>13.25</c:v>
                </c:pt>
                <c:pt idx="2278">
                  <c:v>13.17</c:v>
                </c:pt>
                <c:pt idx="2279">
                  <c:v>13.19</c:v>
                </c:pt>
                <c:pt idx="2280">
                  <c:v>13.16</c:v>
                </c:pt>
                <c:pt idx="2281">
                  <c:v>13.24</c:v>
                </c:pt>
                <c:pt idx="2282">
                  <c:v>13.36</c:v>
                </c:pt>
                <c:pt idx="2283">
                  <c:v>13.67</c:v>
                </c:pt>
                <c:pt idx="2284">
                  <c:v>13.72</c:v>
                </c:pt>
                <c:pt idx="2285">
                  <c:v>13.23</c:v>
                </c:pt>
                <c:pt idx="2286">
                  <c:v>13.37</c:v>
                </c:pt>
                <c:pt idx="2287">
                  <c:v>13.63</c:v>
                </c:pt>
                <c:pt idx="2288">
                  <c:v>13.9</c:v>
                </c:pt>
                <c:pt idx="2289">
                  <c:v>13.84</c:v>
                </c:pt>
                <c:pt idx="2290">
                  <c:v>14.0</c:v>
                </c:pt>
                <c:pt idx="2291">
                  <c:v>13.58</c:v>
                </c:pt>
                <c:pt idx="2292">
                  <c:v>13.67</c:v>
                </c:pt>
                <c:pt idx="2293">
                  <c:v>13.73</c:v>
                </c:pt>
                <c:pt idx="2294">
                  <c:v>13.48</c:v>
                </c:pt>
                <c:pt idx="2295">
                  <c:v>13.4</c:v>
                </c:pt>
                <c:pt idx="2296">
                  <c:v>13.62</c:v>
                </c:pt>
                <c:pt idx="2297">
                  <c:v>13.38</c:v>
                </c:pt>
                <c:pt idx="2298">
                  <c:v>13.36</c:v>
                </c:pt>
                <c:pt idx="2299">
                  <c:v>13.38</c:v>
                </c:pt>
                <c:pt idx="2300">
                  <c:v>13.71</c:v>
                </c:pt>
                <c:pt idx="2301">
                  <c:v>13.68</c:v>
                </c:pt>
                <c:pt idx="2302">
                  <c:v>13.66</c:v>
                </c:pt>
                <c:pt idx="2303">
                  <c:v>13.01</c:v>
                </c:pt>
                <c:pt idx="2304">
                  <c:v>13.48</c:v>
                </c:pt>
                <c:pt idx="2305">
                  <c:v>13.71</c:v>
                </c:pt>
                <c:pt idx="2306">
                  <c:v>13.42</c:v>
                </c:pt>
                <c:pt idx="2307">
                  <c:v>13.56</c:v>
                </c:pt>
                <c:pt idx="2308">
                  <c:v>13.45</c:v>
                </c:pt>
                <c:pt idx="2309">
                  <c:v>12.79</c:v>
                </c:pt>
                <c:pt idx="2310">
                  <c:v>12.89</c:v>
                </c:pt>
                <c:pt idx="2311">
                  <c:v>12.84</c:v>
                </c:pt>
                <c:pt idx="2312">
                  <c:v>12.93</c:v>
                </c:pt>
                <c:pt idx="2313">
                  <c:v>12.62</c:v>
                </c:pt>
                <c:pt idx="2314">
                  <c:v>12.76</c:v>
                </c:pt>
                <c:pt idx="2315">
                  <c:v>12.74</c:v>
                </c:pt>
                <c:pt idx="2316">
                  <c:v>12.65</c:v>
                </c:pt>
                <c:pt idx="2317">
                  <c:v>12.89</c:v>
                </c:pt>
                <c:pt idx="2318">
                  <c:v>12.56</c:v>
                </c:pt>
                <c:pt idx="2319">
                  <c:v>12.67</c:v>
                </c:pt>
                <c:pt idx="2320">
                  <c:v>12.77</c:v>
                </c:pt>
                <c:pt idx="2321">
                  <c:v>12.57</c:v>
                </c:pt>
                <c:pt idx="2322">
                  <c:v>12.42</c:v>
                </c:pt>
                <c:pt idx="2323">
                  <c:v>12.54</c:v>
                </c:pt>
                <c:pt idx="2324">
                  <c:v>12.21</c:v>
                </c:pt>
                <c:pt idx="2325">
                  <c:v>12.35</c:v>
                </c:pt>
                <c:pt idx="2326">
                  <c:v>12.52</c:v>
                </c:pt>
                <c:pt idx="2327">
                  <c:v>12.47</c:v>
                </c:pt>
                <c:pt idx="2328">
                  <c:v>12.27</c:v>
                </c:pt>
                <c:pt idx="2329">
                  <c:v>12.35</c:v>
                </c:pt>
                <c:pt idx="2330">
                  <c:v>12.34</c:v>
                </c:pt>
                <c:pt idx="2331">
                  <c:v>12.36</c:v>
                </c:pt>
                <c:pt idx="2332">
                  <c:v>12.13</c:v>
                </c:pt>
                <c:pt idx="2333">
                  <c:v>12.06</c:v>
                </c:pt>
                <c:pt idx="2334">
                  <c:v>12.05</c:v>
                </c:pt>
                <c:pt idx="2335">
                  <c:v>12.08</c:v>
                </c:pt>
                <c:pt idx="2336">
                  <c:v>11.98</c:v>
                </c:pt>
                <c:pt idx="2337">
                  <c:v>11.65</c:v>
                </c:pt>
                <c:pt idx="2338">
                  <c:v>11.74</c:v>
                </c:pt>
                <c:pt idx="2339">
                  <c:v>11.75</c:v>
                </c:pt>
                <c:pt idx="2340">
                  <c:v>11.64</c:v>
                </c:pt>
                <c:pt idx="2341">
                  <c:v>11.21</c:v>
                </c:pt>
                <c:pt idx="2342">
                  <c:v>11.14</c:v>
                </c:pt>
                <c:pt idx="2343">
                  <c:v>10.86</c:v>
                </c:pt>
                <c:pt idx="2344">
                  <c:v>10.97</c:v>
                </c:pt>
                <c:pt idx="2345">
                  <c:v>11.22</c:v>
                </c:pt>
                <c:pt idx="2346">
                  <c:v>11.52</c:v>
                </c:pt>
                <c:pt idx="2347">
                  <c:v>11.69</c:v>
                </c:pt>
                <c:pt idx="2348">
                  <c:v>11.75</c:v>
                </c:pt>
                <c:pt idx="2349">
                  <c:v>11.69</c:v>
                </c:pt>
                <c:pt idx="2350">
                  <c:v>11.51</c:v>
                </c:pt>
                <c:pt idx="2351">
                  <c:v>11.32</c:v>
                </c:pt>
                <c:pt idx="2352">
                  <c:v>11.56</c:v>
                </c:pt>
                <c:pt idx="2353">
                  <c:v>11.29</c:v>
                </c:pt>
                <c:pt idx="2354">
                  <c:v>11.27</c:v>
                </c:pt>
                <c:pt idx="2355">
                  <c:v>11.22</c:v>
                </c:pt>
                <c:pt idx="2356">
                  <c:v>11.26</c:v>
                </c:pt>
                <c:pt idx="2357">
                  <c:v>11.52</c:v>
                </c:pt>
                <c:pt idx="2358">
                  <c:v>11.61</c:v>
                </c:pt>
                <c:pt idx="2359">
                  <c:v>11.56</c:v>
                </c:pt>
                <c:pt idx="2360">
                  <c:v>11.66</c:v>
                </c:pt>
                <c:pt idx="2361">
                  <c:v>12.1</c:v>
                </c:pt>
                <c:pt idx="2362">
                  <c:v>12.15</c:v>
                </c:pt>
                <c:pt idx="2363">
                  <c:v>12.35</c:v>
                </c:pt>
                <c:pt idx="2364">
                  <c:v>12.38</c:v>
                </c:pt>
                <c:pt idx="2365">
                  <c:v>12.46</c:v>
                </c:pt>
                <c:pt idx="2366">
                  <c:v>12.46</c:v>
                </c:pt>
                <c:pt idx="2367">
                  <c:v>12.6</c:v>
                </c:pt>
                <c:pt idx="2368">
                  <c:v>12.79</c:v>
                </c:pt>
                <c:pt idx="2369">
                  <c:v>12.52</c:v>
                </c:pt>
                <c:pt idx="2370">
                  <c:v>11.9</c:v>
                </c:pt>
                <c:pt idx="2371">
                  <c:v>12.02</c:v>
                </c:pt>
                <c:pt idx="2372">
                  <c:v>12.2</c:v>
                </c:pt>
                <c:pt idx="2373">
                  <c:v>11.73</c:v>
                </c:pt>
                <c:pt idx="2374">
                  <c:v>12.25</c:v>
                </c:pt>
                <c:pt idx="2375">
                  <c:v>12.35</c:v>
                </c:pt>
                <c:pt idx="2376">
                  <c:v>12.35</c:v>
                </c:pt>
                <c:pt idx="2377">
                  <c:v>12.51</c:v>
                </c:pt>
                <c:pt idx="2378">
                  <c:v>12.23</c:v>
                </c:pt>
                <c:pt idx="2379">
                  <c:v>12.02</c:v>
                </c:pt>
                <c:pt idx="2380">
                  <c:v>11.99</c:v>
                </c:pt>
                <c:pt idx="2381">
                  <c:v>11.84</c:v>
                </c:pt>
                <c:pt idx="2382">
                  <c:v>11.89</c:v>
                </c:pt>
                <c:pt idx="2383">
                  <c:v>11.87</c:v>
                </c:pt>
                <c:pt idx="2384">
                  <c:v>12.05</c:v>
                </c:pt>
                <c:pt idx="2385">
                  <c:v>12.0</c:v>
                </c:pt>
                <c:pt idx="2386">
                  <c:v>12.12</c:v>
                </c:pt>
                <c:pt idx="2387">
                  <c:v>11.72</c:v>
                </c:pt>
                <c:pt idx="2388">
                  <c:v>11.88</c:v>
                </c:pt>
                <c:pt idx="2389">
                  <c:v>11.86</c:v>
                </c:pt>
                <c:pt idx="2390">
                  <c:v>11.56</c:v>
                </c:pt>
                <c:pt idx="2391">
                  <c:v>11.39</c:v>
                </c:pt>
                <c:pt idx="2392">
                  <c:v>11.48</c:v>
                </c:pt>
                <c:pt idx="2393">
                  <c:v>11.51</c:v>
                </c:pt>
                <c:pt idx="2394">
                  <c:v>11.4</c:v>
                </c:pt>
                <c:pt idx="2395">
                  <c:v>11.41</c:v>
                </c:pt>
                <c:pt idx="2396">
                  <c:v>11.29</c:v>
                </c:pt>
                <c:pt idx="2397">
                  <c:v>11.08</c:v>
                </c:pt>
                <c:pt idx="2398">
                  <c:v>10.96</c:v>
                </c:pt>
                <c:pt idx="2399">
                  <c:v>11.14</c:v>
                </c:pt>
                <c:pt idx="2400">
                  <c:v>11.13</c:v>
                </c:pt>
                <c:pt idx="2401">
                  <c:v>11.08</c:v>
                </c:pt>
                <c:pt idx="2402">
                  <c:v>10.97</c:v>
                </c:pt>
                <c:pt idx="2403">
                  <c:v>11.12</c:v>
                </c:pt>
                <c:pt idx="2404">
                  <c:v>11.08</c:v>
                </c:pt>
                <c:pt idx="2405">
                  <c:v>11.19</c:v>
                </c:pt>
                <c:pt idx="2406">
                  <c:v>11.19</c:v>
                </c:pt>
                <c:pt idx="2407">
                  <c:v>11.03</c:v>
                </c:pt>
                <c:pt idx="2408">
                  <c:v>10.88</c:v>
                </c:pt>
                <c:pt idx="2409">
                  <c:v>10.82</c:v>
                </c:pt>
                <c:pt idx="2410">
                  <c:v>10.55</c:v>
                </c:pt>
                <c:pt idx="2411">
                  <c:v>10.48</c:v>
                </c:pt>
                <c:pt idx="2412">
                  <c:v>10.59</c:v>
                </c:pt>
                <c:pt idx="2413">
                  <c:v>10.85</c:v>
                </c:pt>
                <c:pt idx="2414">
                  <c:v>10.98</c:v>
                </c:pt>
                <c:pt idx="2415">
                  <c:v>10.88</c:v>
                </c:pt>
                <c:pt idx="2416">
                  <c:v>10.81</c:v>
                </c:pt>
                <c:pt idx="2417">
                  <c:v>10.84</c:v>
                </c:pt>
                <c:pt idx="2418">
                  <c:v>10.54</c:v>
                </c:pt>
                <c:pt idx="2419">
                  <c:v>10.3</c:v>
                </c:pt>
                <c:pt idx="2420">
                  <c:v>10.34</c:v>
                </c:pt>
                <c:pt idx="2421">
                  <c:v>10.23</c:v>
                </c:pt>
                <c:pt idx="2422">
                  <c:v>10.3</c:v>
                </c:pt>
                <c:pt idx="2423">
                  <c:v>10.18</c:v>
                </c:pt>
                <c:pt idx="2424">
                  <c:v>10.09</c:v>
                </c:pt>
                <c:pt idx="2425">
                  <c:v>10.17</c:v>
                </c:pt>
                <c:pt idx="2426">
                  <c:v>10.18</c:v>
                </c:pt>
                <c:pt idx="2427">
                  <c:v>10.12</c:v>
                </c:pt>
                <c:pt idx="2428">
                  <c:v>10.23</c:v>
                </c:pt>
                <c:pt idx="2429">
                  <c:v>10.51</c:v>
                </c:pt>
                <c:pt idx="2430">
                  <c:v>10.31</c:v>
                </c:pt>
                <c:pt idx="2431">
                  <c:v>10.37</c:v>
                </c:pt>
                <c:pt idx="2432">
                  <c:v>10.57</c:v>
                </c:pt>
                <c:pt idx="2433">
                  <c:v>10.6</c:v>
                </c:pt>
                <c:pt idx="2434">
                  <c:v>10.64</c:v>
                </c:pt>
                <c:pt idx="2435">
                  <c:v>10.89</c:v>
                </c:pt>
                <c:pt idx="2436">
                  <c:v>10.8</c:v>
                </c:pt>
                <c:pt idx="2437">
                  <c:v>11.01</c:v>
                </c:pt>
                <c:pt idx="2438">
                  <c:v>11.2</c:v>
                </c:pt>
                <c:pt idx="2439">
                  <c:v>11.18</c:v>
                </c:pt>
                <c:pt idx="2440">
                  <c:v>11.67</c:v>
                </c:pt>
                <c:pt idx="2441">
                  <c:v>11.68</c:v>
                </c:pt>
                <c:pt idx="2442">
                  <c:v>11.16</c:v>
                </c:pt>
                <c:pt idx="2443">
                  <c:v>10.63</c:v>
                </c:pt>
                <c:pt idx="2444">
                  <c:v>10.52</c:v>
                </c:pt>
                <c:pt idx="2445">
                  <c:v>10.76</c:v>
                </c:pt>
                <c:pt idx="2446">
                  <c:v>10.8</c:v>
                </c:pt>
                <c:pt idx="2447">
                  <c:v>10.84</c:v>
                </c:pt>
                <c:pt idx="2448">
                  <c:v>10.38</c:v>
                </c:pt>
                <c:pt idx="2449">
                  <c:v>10.36</c:v>
                </c:pt>
                <c:pt idx="2450">
                  <c:v>9.9</c:v>
                </c:pt>
                <c:pt idx="2451">
                  <c:v>10.05</c:v>
                </c:pt>
                <c:pt idx="2452">
                  <c:v>10.42</c:v>
                </c:pt>
                <c:pt idx="2453">
                  <c:v>11.61</c:v>
                </c:pt>
                <c:pt idx="2454">
                  <c:v>12.07</c:v>
                </c:pt>
                <c:pt idx="2455">
                  <c:v>12.23</c:v>
                </c:pt>
                <c:pt idx="2456">
                  <c:v>12.33</c:v>
                </c:pt>
                <c:pt idx="2457">
                  <c:v>12.63</c:v>
                </c:pt>
                <c:pt idx="2458">
                  <c:v>12.94</c:v>
                </c:pt>
                <c:pt idx="2459">
                  <c:v>12.97</c:v>
                </c:pt>
                <c:pt idx="2460">
                  <c:v>12.85</c:v>
                </c:pt>
                <c:pt idx="2461">
                  <c:v>12.92</c:v>
                </c:pt>
                <c:pt idx="2462">
                  <c:v>13.07</c:v>
                </c:pt>
                <c:pt idx="2463">
                  <c:v>13.43</c:v>
                </c:pt>
                <c:pt idx="2464">
                  <c:v>13.25</c:v>
                </c:pt>
                <c:pt idx="2465">
                  <c:v>13.73</c:v>
                </c:pt>
                <c:pt idx="2466">
                  <c:v>13.87</c:v>
                </c:pt>
                <c:pt idx="2467">
                  <c:v>13.89</c:v>
                </c:pt>
                <c:pt idx="2468">
                  <c:v>13.82</c:v>
                </c:pt>
                <c:pt idx="2469">
                  <c:v>13.81</c:v>
                </c:pt>
                <c:pt idx="2470">
                  <c:v>14.01</c:v>
                </c:pt>
                <c:pt idx="2471">
                  <c:v>13.97</c:v>
                </c:pt>
                <c:pt idx="2472">
                  <c:v>13.84</c:v>
                </c:pt>
                <c:pt idx="2473">
                  <c:v>13.5</c:v>
                </c:pt>
                <c:pt idx="2474">
                  <c:v>13.32</c:v>
                </c:pt>
                <c:pt idx="2475">
                  <c:v>13.19</c:v>
                </c:pt>
                <c:pt idx="2476">
                  <c:v>13.19</c:v>
                </c:pt>
                <c:pt idx="2477">
                  <c:v>13.44</c:v>
                </c:pt>
                <c:pt idx="2478">
                  <c:v>13.15</c:v>
                </c:pt>
                <c:pt idx="2479">
                  <c:v>12.96</c:v>
                </c:pt>
                <c:pt idx="2480">
                  <c:v>13.01</c:v>
                </c:pt>
                <c:pt idx="2481">
                  <c:v>12.84</c:v>
                </c:pt>
                <c:pt idx="2482">
                  <c:v>12.73</c:v>
                </c:pt>
                <c:pt idx="2483">
                  <c:v>12.94</c:v>
                </c:pt>
                <c:pt idx="2484">
                  <c:v>12.61</c:v>
                </c:pt>
                <c:pt idx="2485">
                  <c:v>12.65</c:v>
                </c:pt>
                <c:pt idx="2486">
                  <c:v>12.65</c:v>
                </c:pt>
                <c:pt idx="2487">
                  <c:v>12.69</c:v>
                </c:pt>
                <c:pt idx="2488">
                  <c:v>12.8</c:v>
                </c:pt>
                <c:pt idx="2489">
                  <c:v>12.46</c:v>
                </c:pt>
                <c:pt idx="2490">
                  <c:v>12.68</c:v>
                </c:pt>
                <c:pt idx="2491">
                  <c:v>12.47</c:v>
                </c:pt>
                <c:pt idx="2492">
                  <c:v>12.48</c:v>
                </c:pt>
                <c:pt idx="2493">
                  <c:v>12.34</c:v>
                </c:pt>
                <c:pt idx="2494">
                  <c:v>12.84</c:v>
                </c:pt>
                <c:pt idx="2495">
                  <c:v>12.87</c:v>
                </c:pt>
                <c:pt idx="2496">
                  <c:v>12.84</c:v>
                </c:pt>
                <c:pt idx="2497">
                  <c:v>12.91</c:v>
                </c:pt>
                <c:pt idx="2498">
                  <c:v>12.75</c:v>
                </c:pt>
                <c:pt idx="2499">
                  <c:v>12.72</c:v>
                </c:pt>
                <c:pt idx="2500">
                  <c:v>12.64</c:v>
                </c:pt>
                <c:pt idx="2501">
                  <c:v>12.87</c:v>
                </c:pt>
                <c:pt idx="2502">
                  <c:v>12.72</c:v>
                </c:pt>
                <c:pt idx="2503">
                  <c:v>12.83</c:v>
                </c:pt>
                <c:pt idx="2504">
                  <c:v>12.74</c:v>
                </c:pt>
                <c:pt idx="2505">
                  <c:v>12.75</c:v>
                </c:pt>
                <c:pt idx="2506">
                  <c:v>12.65</c:v>
                </c:pt>
                <c:pt idx="2507">
                  <c:v>12.49</c:v>
                </c:pt>
                <c:pt idx="2508">
                  <c:v>12.3</c:v>
                </c:pt>
                <c:pt idx="2509">
                  <c:v>12.47</c:v>
                </c:pt>
                <c:pt idx="2510">
                  <c:v>12.43</c:v>
                </c:pt>
                <c:pt idx="2511">
                  <c:v>12.34</c:v>
                </c:pt>
                <c:pt idx="2512">
                  <c:v>12.4</c:v>
                </c:pt>
                <c:pt idx="2513">
                  <c:v>12.39</c:v>
                </c:pt>
                <c:pt idx="2514">
                  <c:v>12.25</c:v>
                </c:pt>
                <c:pt idx="2515">
                  <c:v>12.39</c:v>
                </c:pt>
                <c:pt idx="2516">
                  <c:v>12.03</c:v>
                </c:pt>
                <c:pt idx="2517">
                  <c:v>11.93</c:v>
                </c:pt>
                <c:pt idx="2518">
                  <c:v>11.69</c:v>
                </c:pt>
                <c:pt idx="2519">
                  <c:v>11.93</c:v>
                </c:pt>
                <c:pt idx="2520">
                  <c:v>12.65</c:v>
                </c:pt>
                <c:pt idx="2521">
                  <c:v>12.76</c:v>
                </c:pt>
                <c:pt idx="2522">
                  <c:v>12.87</c:v>
                </c:pt>
                <c:pt idx="2523">
                  <c:v>12.67</c:v>
                </c:pt>
                <c:pt idx="2524">
                  <c:v>12.78</c:v>
                </c:pt>
                <c:pt idx="2525">
                  <c:v>12.75</c:v>
                </c:pt>
                <c:pt idx="2526">
                  <c:v>13.16</c:v>
                </c:pt>
                <c:pt idx="2527">
                  <c:v>13.17</c:v>
                </c:pt>
                <c:pt idx="2528">
                  <c:v>12.85</c:v>
                </c:pt>
                <c:pt idx="2529">
                  <c:v>13.03</c:v>
                </c:pt>
                <c:pt idx="2530">
                  <c:v>12.93</c:v>
                </c:pt>
                <c:pt idx="2531">
                  <c:v>12.97</c:v>
                </c:pt>
                <c:pt idx="2532">
                  <c:v>12.98</c:v>
                </c:pt>
                <c:pt idx="2533">
                  <c:v>12.44</c:v>
                </c:pt>
                <c:pt idx="2534">
                  <c:v>12.79</c:v>
                </c:pt>
                <c:pt idx="2535">
                  <c:v>12.69</c:v>
                </c:pt>
                <c:pt idx="2536">
                  <c:v>12.53</c:v>
                </c:pt>
                <c:pt idx="2537">
                  <c:v>12.73</c:v>
                </c:pt>
                <c:pt idx="2538">
                  <c:v>12.6</c:v>
                </c:pt>
                <c:pt idx="2539">
                  <c:v>12.85</c:v>
                </c:pt>
                <c:pt idx="2540">
                  <c:v>12.82</c:v>
                </c:pt>
                <c:pt idx="2541">
                  <c:v>12.9</c:v>
                </c:pt>
                <c:pt idx="2542">
                  <c:v>12.73</c:v>
                </c:pt>
                <c:pt idx="2543">
                  <c:v>12.71</c:v>
                </c:pt>
                <c:pt idx="2544">
                  <c:v>12.67</c:v>
                </c:pt>
                <c:pt idx="2545">
                  <c:v>12.85</c:v>
                </c:pt>
                <c:pt idx="2546">
                  <c:v>12.75</c:v>
                </c:pt>
                <c:pt idx="2547">
                  <c:v>12.61</c:v>
                </c:pt>
                <c:pt idx="2548">
                  <c:v>13.14</c:v>
                </c:pt>
                <c:pt idx="2549">
                  <c:v>13.35</c:v>
                </c:pt>
                <c:pt idx="2550">
                  <c:v>13.44</c:v>
                </c:pt>
                <c:pt idx="2551">
                  <c:v>13.24</c:v>
                </c:pt>
                <c:pt idx="2552">
                  <c:v>13.37</c:v>
                </c:pt>
                <c:pt idx="2553">
                  <c:v>13.1</c:v>
                </c:pt>
                <c:pt idx="2554">
                  <c:v>12.88</c:v>
                </c:pt>
                <c:pt idx="2555">
                  <c:v>12.91</c:v>
                </c:pt>
                <c:pt idx="2556">
                  <c:v>12.73</c:v>
                </c:pt>
                <c:pt idx="2557">
                  <c:v>12.62</c:v>
                </c:pt>
                <c:pt idx="2558">
                  <c:v>12.36</c:v>
                </c:pt>
                <c:pt idx="2559">
                  <c:v>12.44</c:v>
                </c:pt>
                <c:pt idx="2560">
                  <c:v>12.16</c:v>
                </c:pt>
                <c:pt idx="2561">
                  <c:v>12.14</c:v>
                </c:pt>
                <c:pt idx="2562">
                  <c:v>12.18</c:v>
                </c:pt>
                <c:pt idx="2563">
                  <c:v>12.29</c:v>
                </c:pt>
                <c:pt idx="2564">
                  <c:v>12.33</c:v>
                </c:pt>
                <c:pt idx="2565">
                  <c:v>12.36</c:v>
                </c:pt>
                <c:pt idx="2566">
                  <c:v>12.41</c:v>
                </c:pt>
                <c:pt idx="2567">
                  <c:v>12.52</c:v>
                </c:pt>
                <c:pt idx="2568">
                  <c:v>12.84</c:v>
                </c:pt>
                <c:pt idx="2569">
                  <c:v>12.78</c:v>
                </c:pt>
                <c:pt idx="2570">
                  <c:v>12.74</c:v>
                </c:pt>
                <c:pt idx="2571">
                  <c:v>12.5</c:v>
                </c:pt>
                <c:pt idx="2572">
                  <c:v>12.57</c:v>
                </c:pt>
                <c:pt idx="2573">
                  <c:v>12.48</c:v>
                </c:pt>
                <c:pt idx="2574">
                  <c:v>12.59</c:v>
                </c:pt>
                <c:pt idx="2575">
                  <c:v>12.58</c:v>
                </c:pt>
                <c:pt idx="2576">
                  <c:v>12.53</c:v>
                </c:pt>
                <c:pt idx="2577">
                  <c:v>12.53</c:v>
                </c:pt>
                <c:pt idx="2578">
                  <c:v>12.67</c:v>
                </c:pt>
                <c:pt idx="2579">
                  <c:v>12.66</c:v>
                </c:pt>
                <c:pt idx="2580">
                  <c:v>12.42</c:v>
                </c:pt>
                <c:pt idx="2581">
                  <c:v>12.71</c:v>
                </c:pt>
                <c:pt idx="2582">
                  <c:v>12.76</c:v>
                </c:pt>
                <c:pt idx="2583">
                  <c:v>12.57</c:v>
                </c:pt>
                <c:pt idx="2584">
                  <c:v>12.78</c:v>
                </c:pt>
                <c:pt idx="2585">
                  <c:v>12.81</c:v>
                </c:pt>
                <c:pt idx="2586">
                  <c:v>12.66</c:v>
                </c:pt>
                <c:pt idx="2587">
                  <c:v>12.77</c:v>
                </c:pt>
                <c:pt idx="2588">
                  <c:v>12.66</c:v>
                </c:pt>
                <c:pt idx="2589">
                  <c:v>12.51</c:v>
                </c:pt>
                <c:pt idx="2590">
                  <c:v>12.35</c:v>
                </c:pt>
                <c:pt idx="2591">
                  <c:v>12.76</c:v>
                </c:pt>
                <c:pt idx="2592">
                  <c:v>12.54</c:v>
                </c:pt>
                <c:pt idx="2593">
                  <c:v>12.7</c:v>
                </c:pt>
                <c:pt idx="2594">
                  <c:v>12.68</c:v>
                </c:pt>
                <c:pt idx="2595">
                  <c:v>12.36</c:v>
                </c:pt>
                <c:pt idx="2596">
                  <c:v>12.26</c:v>
                </c:pt>
                <c:pt idx="2597">
                  <c:v>11.63</c:v>
                </c:pt>
                <c:pt idx="2598">
                  <c:v>11.99</c:v>
                </c:pt>
                <c:pt idx="2599">
                  <c:v>12.21</c:v>
                </c:pt>
                <c:pt idx="2600">
                  <c:v>12.23</c:v>
                </c:pt>
                <c:pt idx="2601">
                  <c:v>12.01</c:v>
                </c:pt>
                <c:pt idx="2602">
                  <c:v>11.88</c:v>
                </c:pt>
                <c:pt idx="2603">
                  <c:v>11.95</c:v>
                </c:pt>
                <c:pt idx="2604">
                  <c:v>11.65</c:v>
                </c:pt>
                <c:pt idx="2605">
                  <c:v>11.78</c:v>
                </c:pt>
                <c:pt idx="2606">
                  <c:v>11.72</c:v>
                </c:pt>
                <c:pt idx="2607">
                  <c:v>11.84</c:v>
                </c:pt>
                <c:pt idx="2608">
                  <c:v>11.94</c:v>
                </c:pt>
                <c:pt idx="2609">
                  <c:v>11.85</c:v>
                </c:pt>
                <c:pt idx="2610">
                  <c:v>11.78</c:v>
                </c:pt>
                <c:pt idx="2611">
                  <c:v>11.55</c:v>
                </c:pt>
                <c:pt idx="2612">
                  <c:v>11.62</c:v>
                </c:pt>
                <c:pt idx="2613">
                  <c:v>11.81</c:v>
                </c:pt>
                <c:pt idx="2614">
                  <c:v>11.62</c:v>
                </c:pt>
                <c:pt idx="2615">
                  <c:v>11.57</c:v>
                </c:pt>
                <c:pt idx="2616">
                  <c:v>11.66</c:v>
                </c:pt>
                <c:pt idx="2617">
                  <c:v>11.75</c:v>
                </c:pt>
                <c:pt idx="2618">
                  <c:v>11.87</c:v>
                </c:pt>
                <c:pt idx="2619">
                  <c:v>11.76</c:v>
                </c:pt>
                <c:pt idx="2620">
                  <c:v>12.1</c:v>
                </c:pt>
                <c:pt idx="2621">
                  <c:v>12.19</c:v>
                </c:pt>
                <c:pt idx="2622">
                  <c:v>12.42</c:v>
                </c:pt>
                <c:pt idx="2623">
                  <c:v>12.21</c:v>
                </c:pt>
                <c:pt idx="2624">
                  <c:v>12.51</c:v>
                </c:pt>
                <c:pt idx="2625">
                  <c:v>12.5</c:v>
                </c:pt>
                <c:pt idx="2626">
                  <c:v>12.4</c:v>
                </c:pt>
                <c:pt idx="2627">
                  <c:v>12.54</c:v>
                </c:pt>
                <c:pt idx="2628">
                  <c:v>12.62</c:v>
                </c:pt>
                <c:pt idx="2629">
                  <c:v>12.75</c:v>
                </c:pt>
                <c:pt idx="2630">
                  <c:v>12.75</c:v>
                </c:pt>
                <c:pt idx="2631">
                  <c:v>12.66</c:v>
                </c:pt>
                <c:pt idx="2632">
                  <c:v>12.61</c:v>
                </c:pt>
                <c:pt idx="2633">
                  <c:v>12.5</c:v>
                </c:pt>
                <c:pt idx="2634">
                  <c:v>12.43</c:v>
                </c:pt>
                <c:pt idx="2635">
                  <c:v>12.22</c:v>
                </c:pt>
                <c:pt idx="2636">
                  <c:v>12.27</c:v>
                </c:pt>
                <c:pt idx="2637">
                  <c:v>12.33</c:v>
                </c:pt>
                <c:pt idx="2638">
                  <c:v>12.03</c:v>
                </c:pt>
                <c:pt idx="2639">
                  <c:v>12.53</c:v>
                </c:pt>
                <c:pt idx="2640">
                  <c:v>12.32</c:v>
                </c:pt>
                <c:pt idx="2641">
                  <c:v>12.57</c:v>
                </c:pt>
                <c:pt idx="2642">
                  <c:v>12.35</c:v>
                </c:pt>
                <c:pt idx="2643">
                  <c:v>12.54</c:v>
                </c:pt>
                <c:pt idx="2644">
                  <c:v>12.36</c:v>
                </c:pt>
                <c:pt idx="2645">
                  <c:v>12.45</c:v>
                </c:pt>
                <c:pt idx="2646">
                  <c:v>12.35</c:v>
                </c:pt>
                <c:pt idx="2647">
                  <c:v>12.5</c:v>
                </c:pt>
                <c:pt idx="2648">
                  <c:v>12.38</c:v>
                </c:pt>
                <c:pt idx="2649">
                  <c:v>12.3</c:v>
                </c:pt>
                <c:pt idx="2650">
                  <c:v>12.06</c:v>
                </c:pt>
                <c:pt idx="2651">
                  <c:v>11.99</c:v>
                </c:pt>
                <c:pt idx="2652">
                  <c:v>11.79</c:v>
                </c:pt>
                <c:pt idx="2653">
                  <c:v>11.55</c:v>
                </c:pt>
                <c:pt idx="2654">
                  <c:v>11.59</c:v>
                </c:pt>
                <c:pt idx="2655">
                  <c:v>11.56</c:v>
                </c:pt>
                <c:pt idx="2656">
                  <c:v>11.98</c:v>
                </c:pt>
                <c:pt idx="2657">
                  <c:v>12.06</c:v>
                </c:pt>
                <c:pt idx="2658">
                  <c:v>12.0</c:v>
                </c:pt>
                <c:pt idx="2659">
                  <c:v>12.02</c:v>
                </c:pt>
                <c:pt idx="2660">
                  <c:v>12.07</c:v>
                </c:pt>
                <c:pt idx="2661">
                  <c:v>12.15</c:v>
                </c:pt>
                <c:pt idx="2662">
                  <c:v>12.21</c:v>
                </c:pt>
                <c:pt idx="2663">
                  <c:v>12.12</c:v>
                </c:pt>
                <c:pt idx="2664">
                  <c:v>12.02</c:v>
                </c:pt>
                <c:pt idx="2665">
                  <c:v>11.82</c:v>
                </c:pt>
                <c:pt idx="2666">
                  <c:v>11.73</c:v>
                </c:pt>
                <c:pt idx="2667">
                  <c:v>11.34</c:v>
                </c:pt>
                <c:pt idx="2668">
                  <c:v>11.43</c:v>
                </c:pt>
                <c:pt idx="2669">
                  <c:v>11.86</c:v>
                </c:pt>
                <c:pt idx="2670">
                  <c:v>11.56</c:v>
                </c:pt>
                <c:pt idx="2671">
                  <c:v>11.72</c:v>
                </c:pt>
                <c:pt idx="2672">
                  <c:v>11.61</c:v>
                </c:pt>
                <c:pt idx="2673">
                  <c:v>11.63</c:v>
                </c:pt>
                <c:pt idx="2674">
                  <c:v>11.64</c:v>
                </c:pt>
                <c:pt idx="2675">
                  <c:v>11.47</c:v>
                </c:pt>
                <c:pt idx="2676">
                  <c:v>11.44</c:v>
                </c:pt>
                <c:pt idx="2677">
                  <c:v>11.39</c:v>
                </c:pt>
                <c:pt idx="2678">
                  <c:v>11.54</c:v>
                </c:pt>
              </c:numCache>
            </c:numRef>
          </c:val>
          <c:smooth val="0"/>
          <c:extLst xmlns:c16r2="http://schemas.microsoft.com/office/drawing/2015/06/chart">
            <c:ext xmlns:c16="http://schemas.microsoft.com/office/drawing/2014/chart" uri="{C3380CC4-5D6E-409C-BE32-E72D297353CC}">
              <c16:uniqueId val="{00000000-C6AF-4349-ACFE-334BEF4F063D}"/>
            </c:ext>
          </c:extLst>
        </c:ser>
        <c:dLbls>
          <c:showLegendKey val="0"/>
          <c:showVal val="0"/>
          <c:showCatName val="0"/>
          <c:showSerName val="0"/>
          <c:showPercent val="0"/>
          <c:showBubbleSize val="0"/>
        </c:dLbls>
        <c:marker val="1"/>
        <c:smooth val="0"/>
        <c:axId val="-2139554440"/>
        <c:axId val="-2139548088"/>
      </c:lineChart>
      <c:lineChart>
        <c:grouping val="standard"/>
        <c:varyColors val="0"/>
        <c:ser>
          <c:idx val="1"/>
          <c:order val="1"/>
          <c:spPr>
            <a:ln w="28575" cap="rnd">
              <a:solidFill>
                <a:srgbClr val="002060"/>
              </a:solidFill>
              <a:round/>
            </a:ln>
            <a:effectLst/>
          </c:spPr>
          <c:marker>
            <c:symbol val="none"/>
          </c:marker>
          <c:cat>
            <c:numRef>
              <c:f>Sheet1!$A$6:$A$2684</c:f>
              <c:numCache>
                <c:formatCode>m/d/yyyy</c:formatCode>
                <c:ptCount val="2679"/>
                <c:pt idx="0">
                  <c:v>39818.0</c:v>
                </c:pt>
                <c:pt idx="1">
                  <c:v>39819.0</c:v>
                </c:pt>
                <c:pt idx="2">
                  <c:v>39820.0</c:v>
                </c:pt>
                <c:pt idx="3">
                  <c:v>39821.0</c:v>
                </c:pt>
                <c:pt idx="4">
                  <c:v>39822.0</c:v>
                </c:pt>
                <c:pt idx="5">
                  <c:v>39825.0</c:v>
                </c:pt>
                <c:pt idx="6">
                  <c:v>39826.0</c:v>
                </c:pt>
                <c:pt idx="7">
                  <c:v>39827.0</c:v>
                </c:pt>
                <c:pt idx="8">
                  <c:v>39828.0</c:v>
                </c:pt>
                <c:pt idx="9">
                  <c:v>39829.0</c:v>
                </c:pt>
                <c:pt idx="10">
                  <c:v>39833.0</c:v>
                </c:pt>
                <c:pt idx="11">
                  <c:v>39834.0</c:v>
                </c:pt>
                <c:pt idx="12">
                  <c:v>39835.0</c:v>
                </c:pt>
                <c:pt idx="13">
                  <c:v>39836.0</c:v>
                </c:pt>
                <c:pt idx="14">
                  <c:v>39839.0</c:v>
                </c:pt>
                <c:pt idx="15">
                  <c:v>39840.0</c:v>
                </c:pt>
                <c:pt idx="16">
                  <c:v>39841.0</c:v>
                </c:pt>
                <c:pt idx="17">
                  <c:v>39842.0</c:v>
                </c:pt>
                <c:pt idx="18">
                  <c:v>39843.0</c:v>
                </c:pt>
                <c:pt idx="19">
                  <c:v>39846.0</c:v>
                </c:pt>
                <c:pt idx="20">
                  <c:v>39847.0</c:v>
                </c:pt>
                <c:pt idx="21">
                  <c:v>39848.0</c:v>
                </c:pt>
                <c:pt idx="22">
                  <c:v>39849.0</c:v>
                </c:pt>
                <c:pt idx="23">
                  <c:v>39850.0</c:v>
                </c:pt>
                <c:pt idx="24">
                  <c:v>39853.0</c:v>
                </c:pt>
                <c:pt idx="25">
                  <c:v>39854.0</c:v>
                </c:pt>
                <c:pt idx="26">
                  <c:v>39855.0</c:v>
                </c:pt>
                <c:pt idx="27">
                  <c:v>39856.0</c:v>
                </c:pt>
                <c:pt idx="28">
                  <c:v>39857.0</c:v>
                </c:pt>
                <c:pt idx="29">
                  <c:v>39861.0</c:v>
                </c:pt>
                <c:pt idx="30">
                  <c:v>39862.0</c:v>
                </c:pt>
                <c:pt idx="31">
                  <c:v>39863.0</c:v>
                </c:pt>
                <c:pt idx="32">
                  <c:v>39864.0</c:v>
                </c:pt>
                <c:pt idx="33">
                  <c:v>39867.0</c:v>
                </c:pt>
                <c:pt idx="34">
                  <c:v>39868.0</c:v>
                </c:pt>
                <c:pt idx="35">
                  <c:v>39869.0</c:v>
                </c:pt>
                <c:pt idx="36">
                  <c:v>39870.0</c:v>
                </c:pt>
                <c:pt idx="37">
                  <c:v>39871.0</c:v>
                </c:pt>
                <c:pt idx="38">
                  <c:v>39874.0</c:v>
                </c:pt>
                <c:pt idx="39">
                  <c:v>39875.0</c:v>
                </c:pt>
                <c:pt idx="40">
                  <c:v>39876.0</c:v>
                </c:pt>
                <c:pt idx="41">
                  <c:v>39877.0</c:v>
                </c:pt>
                <c:pt idx="42">
                  <c:v>39878.0</c:v>
                </c:pt>
                <c:pt idx="43">
                  <c:v>39881.0</c:v>
                </c:pt>
                <c:pt idx="44">
                  <c:v>39882.0</c:v>
                </c:pt>
                <c:pt idx="45">
                  <c:v>39883.0</c:v>
                </c:pt>
                <c:pt idx="46">
                  <c:v>39884.0</c:v>
                </c:pt>
                <c:pt idx="47">
                  <c:v>39885.0</c:v>
                </c:pt>
                <c:pt idx="48">
                  <c:v>39888.0</c:v>
                </c:pt>
                <c:pt idx="49">
                  <c:v>39889.0</c:v>
                </c:pt>
                <c:pt idx="50">
                  <c:v>39890.0</c:v>
                </c:pt>
                <c:pt idx="51">
                  <c:v>39891.0</c:v>
                </c:pt>
                <c:pt idx="52">
                  <c:v>39892.0</c:v>
                </c:pt>
                <c:pt idx="53">
                  <c:v>39895.0</c:v>
                </c:pt>
                <c:pt idx="54">
                  <c:v>39896.0</c:v>
                </c:pt>
                <c:pt idx="55">
                  <c:v>39897.0</c:v>
                </c:pt>
                <c:pt idx="56">
                  <c:v>39898.0</c:v>
                </c:pt>
                <c:pt idx="57">
                  <c:v>39899.0</c:v>
                </c:pt>
                <c:pt idx="58">
                  <c:v>39902.0</c:v>
                </c:pt>
                <c:pt idx="59">
                  <c:v>39903.0</c:v>
                </c:pt>
                <c:pt idx="60">
                  <c:v>39904.0</c:v>
                </c:pt>
                <c:pt idx="61">
                  <c:v>39905.0</c:v>
                </c:pt>
                <c:pt idx="62">
                  <c:v>39906.0</c:v>
                </c:pt>
                <c:pt idx="63">
                  <c:v>39909.0</c:v>
                </c:pt>
                <c:pt idx="64">
                  <c:v>39910.0</c:v>
                </c:pt>
                <c:pt idx="65">
                  <c:v>39911.0</c:v>
                </c:pt>
                <c:pt idx="66">
                  <c:v>39912.0</c:v>
                </c:pt>
                <c:pt idx="67">
                  <c:v>39916.0</c:v>
                </c:pt>
                <c:pt idx="68">
                  <c:v>39917.0</c:v>
                </c:pt>
                <c:pt idx="69">
                  <c:v>39918.0</c:v>
                </c:pt>
                <c:pt idx="70">
                  <c:v>39919.0</c:v>
                </c:pt>
                <c:pt idx="71">
                  <c:v>39920.0</c:v>
                </c:pt>
                <c:pt idx="72">
                  <c:v>39923.0</c:v>
                </c:pt>
                <c:pt idx="73">
                  <c:v>39924.0</c:v>
                </c:pt>
                <c:pt idx="74">
                  <c:v>39925.0</c:v>
                </c:pt>
                <c:pt idx="75">
                  <c:v>39926.0</c:v>
                </c:pt>
                <c:pt idx="76">
                  <c:v>39927.0</c:v>
                </c:pt>
                <c:pt idx="77">
                  <c:v>39930.0</c:v>
                </c:pt>
                <c:pt idx="78">
                  <c:v>39931.0</c:v>
                </c:pt>
                <c:pt idx="79">
                  <c:v>39932.0</c:v>
                </c:pt>
                <c:pt idx="80">
                  <c:v>39933.0</c:v>
                </c:pt>
                <c:pt idx="81">
                  <c:v>39934.0</c:v>
                </c:pt>
                <c:pt idx="82">
                  <c:v>39937.0</c:v>
                </c:pt>
                <c:pt idx="83">
                  <c:v>39938.0</c:v>
                </c:pt>
                <c:pt idx="84">
                  <c:v>39939.0</c:v>
                </c:pt>
                <c:pt idx="85">
                  <c:v>39940.0</c:v>
                </c:pt>
                <c:pt idx="86">
                  <c:v>39941.0</c:v>
                </c:pt>
                <c:pt idx="87">
                  <c:v>39944.0</c:v>
                </c:pt>
                <c:pt idx="88">
                  <c:v>39945.0</c:v>
                </c:pt>
                <c:pt idx="89">
                  <c:v>39946.0</c:v>
                </c:pt>
                <c:pt idx="90">
                  <c:v>39947.0</c:v>
                </c:pt>
                <c:pt idx="91">
                  <c:v>39948.0</c:v>
                </c:pt>
                <c:pt idx="92">
                  <c:v>39951.0</c:v>
                </c:pt>
                <c:pt idx="93">
                  <c:v>39952.0</c:v>
                </c:pt>
                <c:pt idx="94">
                  <c:v>39953.0</c:v>
                </c:pt>
                <c:pt idx="95">
                  <c:v>39954.0</c:v>
                </c:pt>
                <c:pt idx="96">
                  <c:v>39955.0</c:v>
                </c:pt>
                <c:pt idx="97">
                  <c:v>39959.0</c:v>
                </c:pt>
                <c:pt idx="98">
                  <c:v>39960.0</c:v>
                </c:pt>
                <c:pt idx="99">
                  <c:v>39961.0</c:v>
                </c:pt>
                <c:pt idx="100">
                  <c:v>39962.0</c:v>
                </c:pt>
                <c:pt idx="101">
                  <c:v>39965.0</c:v>
                </c:pt>
                <c:pt idx="102">
                  <c:v>39966.0</c:v>
                </c:pt>
                <c:pt idx="103">
                  <c:v>39967.0</c:v>
                </c:pt>
                <c:pt idx="104">
                  <c:v>39968.0</c:v>
                </c:pt>
                <c:pt idx="105">
                  <c:v>39969.0</c:v>
                </c:pt>
                <c:pt idx="106">
                  <c:v>39972.0</c:v>
                </c:pt>
                <c:pt idx="107">
                  <c:v>39973.0</c:v>
                </c:pt>
                <c:pt idx="108">
                  <c:v>39974.0</c:v>
                </c:pt>
                <c:pt idx="109">
                  <c:v>39975.0</c:v>
                </c:pt>
                <c:pt idx="110">
                  <c:v>39976.0</c:v>
                </c:pt>
                <c:pt idx="111">
                  <c:v>39979.0</c:v>
                </c:pt>
                <c:pt idx="112">
                  <c:v>39980.0</c:v>
                </c:pt>
                <c:pt idx="113">
                  <c:v>39981.0</c:v>
                </c:pt>
                <c:pt idx="114">
                  <c:v>39982.0</c:v>
                </c:pt>
                <c:pt idx="115">
                  <c:v>39983.0</c:v>
                </c:pt>
                <c:pt idx="116">
                  <c:v>39986.0</c:v>
                </c:pt>
                <c:pt idx="117">
                  <c:v>39987.0</c:v>
                </c:pt>
                <c:pt idx="118">
                  <c:v>39988.0</c:v>
                </c:pt>
                <c:pt idx="119">
                  <c:v>39989.0</c:v>
                </c:pt>
                <c:pt idx="120">
                  <c:v>39990.0</c:v>
                </c:pt>
                <c:pt idx="121">
                  <c:v>39993.0</c:v>
                </c:pt>
                <c:pt idx="122">
                  <c:v>39994.0</c:v>
                </c:pt>
                <c:pt idx="123">
                  <c:v>39995.0</c:v>
                </c:pt>
                <c:pt idx="124">
                  <c:v>39996.0</c:v>
                </c:pt>
                <c:pt idx="125">
                  <c:v>40000.0</c:v>
                </c:pt>
                <c:pt idx="126">
                  <c:v>40001.0</c:v>
                </c:pt>
                <c:pt idx="127">
                  <c:v>40002.0</c:v>
                </c:pt>
                <c:pt idx="128">
                  <c:v>40003.0</c:v>
                </c:pt>
                <c:pt idx="129">
                  <c:v>40004.0</c:v>
                </c:pt>
                <c:pt idx="130">
                  <c:v>40007.0</c:v>
                </c:pt>
                <c:pt idx="131">
                  <c:v>40008.0</c:v>
                </c:pt>
                <c:pt idx="132">
                  <c:v>40009.0</c:v>
                </c:pt>
                <c:pt idx="133">
                  <c:v>40010.0</c:v>
                </c:pt>
                <c:pt idx="134">
                  <c:v>40011.0</c:v>
                </c:pt>
                <c:pt idx="135">
                  <c:v>40014.0</c:v>
                </c:pt>
                <c:pt idx="136">
                  <c:v>40015.0</c:v>
                </c:pt>
                <c:pt idx="137">
                  <c:v>40016.0</c:v>
                </c:pt>
                <c:pt idx="138">
                  <c:v>40017.0</c:v>
                </c:pt>
                <c:pt idx="139">
                  <c:v>40018.0</c:v>
                </c:pt>
                <c:pt idx="140">
                  <c:v>40021.0</c:v>
                </c:pt>
                <c:pt idx="141">
                  <c:v>40022.0</c:v>
                </c:pt>
                <c:pt idx="142">
                  <c:v>40023.0</c:v>
                </c:pt>
                <c:pt idx="143">
                  <c:v>40024.0</c:v>
                </c:pt>
                <c:pt idx="144">
                  <c:v>40025.0</c:v>
                </c:pt>
                <c:pt idx="145">
                  <c:v>40028.0</c:v>
                </c:pt>
                <c:pt idx="146">
                  <c:v>40029.0</c:v>
                </c:pt>
                <c:pt idx="147">
                  <c:v>40030.0</c:v>
                </c:pt>
                <c:pt idx="148">
                  <c:v>40031.0</c:v>
                </c:pt>
                <c:pt idx="149">
                  <c:v>40032.0</c:v>
                </c:pt>
                <c:pt idx="150">
                  <c:v>40035.0</c:v>
                </c:pt>
                <c:pt idx="151">
                  <c:v>40036.0</c:v>
                </c:pt>
                <c:pt idx="152">
                  <c:v>40037.0</c:v>
                </c:pt>
                <c:pt idx="153">
                  <c:v>40038.0</c:v>
                </c:pt>
                <c:pt idx="154">
                  <c:v>40039.0</c:v>
                </c:pt>
                <c:pt idx="155">
                  <c:v>40042.0</c:v>
                </c:pt>
                <c:pt idx="156">
                  <c:v>40043.0</c:v>
                </c:pt>
                <c:pt idx="157">
                  <c:v>40044.0</c:v>
                </c:pt>
                <c:pt idx="158">
                  <c:v>40045.0</c:v>
                </c:pt>
                <c:pt idx="159">
                  <c:v>40046.0</c:v>
                </c:pt>
                <c:pt idx="160">
                  <c:v>40049.0</c:v>
                </c:pt>
                <c:pt idx="161">
                  <c:v>40050.0</c:v>
                </c:pt>
                <c:pt idx="162">
                  <c:v>40051.0</c:v>
                </c:pt>
                <c:pt idx="163">
                  <c:v>40052.0</c:v>
                </c:pt>
                <c:pt idx="164">
                  <c:v>40053.0</c:v>
                </c:pt>
                <c:pt idx="165">
                  <c:v>40056.0</c:v>
                </c:pt>
                <c:pt idx="166">
                  <c:v>40057.0</c:v>
                </c:pt>
                <c:pt idx="167">
                  <c:v>40058.0</c:v>
                </c:pt>
                <c:pt idx="168">
                  <c:v>40059.0</c:v>
                </c:pt>
                <c:pt idx="169">
                  <c:v>40060.0</c:v>
                </c:pt>
                <c:pt idx="170">
                  <c:v>40064.0</c:v>
                </c:pt>
                <c:pt idx="171">
                  <c:v>40065.0</c:v>
                </c:pt>
                <c:pt idx="172">
                  <c:v>40066.0</c:v>
                </c:pt>
                <c:pt idx="173">
                  <c:v>40067.0</c:v>
                </c:pt>
                <c:pt idx="174">
                  <c:v>40070.0</c:v>
                </c:pt>
                <c:pt idx="175">
                  <c:v>40071.0</c:v>
                </c:pt>
                <c:pt idx="176">
                  <c:v>40072.0</c:v>
                </c:pt>
                <c:pt idx="177">
                  <c:v>40073.0</c:v>
                </c:pt>
                <c:pt idx="178">
                  <c:v>40074.0</c:v>
                </c:pt>
                <c:pt idx="179">
                  <c:v>40077.0</c:v>
                </c:pt>
                <c:pt idx="180">
                  <c:v>40078.0</c:v>
                </c:pt>
                <c:pt idx="181">
                  <c:v>40079.0</c:v>
                </c:pt>
                <c:pt idx="182">
                  <c:v>40080.0</c:v>
                </c:pt>
                <c:pt idx="183">
                  <c:v>40081.0</c:v>
                </c:pt>
                <c:pt idx="184">
                  <c:v>40084.0</c:v>
                </c:pt>
                <c:pt idx="185">
                  <c:v>40085.0</c:v>
                </c:pt>
                <c:pt idx="186">
                  <c:v>40086.0</c:v>
                </c:pt>
                <c:pt idx="187">
                  <c:v>40087.0</c:v>
                </c:pt>
                <c:pt idx="188">
                  <c:v>40088.0</c:v>
                </c:pt>
                <c:pt idx="189">
                  <c:v>40091.0</c:v>
                </c:pt>
                <c:pt idx="190">
                  <c:v>40092.0</c:v>
                </c:pt>
                <c:pt idx="191">
                  <c:v>40093.0</c:v>
                </c:pt>
                <c:pt idx="192">
                  <c:v>40094.0</c:v>
                </c:pt>
                <c:pt idx="193">
                  <c:v>40095.0</c:v>
                </c:pt>
                <c:pt idx="194">
                  <c:v>40098.0</c:v>
                </c:pt>
                <c:pt idx="195">
                  <c:v>40099.0</c:v>
                </c:pt>
                <c:pt idx="196">
                  <c:v>40100.0</c:v>
                </c:pt>
                <c:pt idx="197">
                  <c:v>40101.0</c:v>
                </c:pt>
                <c:pt idx="198">
                  <c:v>40102.0</c:v>
                </c:pt>
                <c:pt idx="199">
                  <c:v>40105.0</c:v>
                </c:pt>
                <c:pt idx="200">
                  <c:v>40106.0</c:v>
                </c:pt>
                <c:pt idx="201">
                  <c:v>40107.0</c:v>
                </c:pt>
                <c:pt idx="202">
                  <c:v>40108.0</c:v>
                </c:pt>
                <c:pt idx="203">
                  <c:v>40109.0</c:v>
                </c:pt>
                <c:pt idx="204">
                  <c:v>40112.0</c:v>
                </c:pt>
                <c:pt idx="205">
                  <c:v>40113.0</c:v>
                </c:pt>
                <c:pt idx="206">
                  <c:v>40114.0</c:v>
                </c:pt>
                <c:pt idx="207">
                  <c:v>40115.0</c:v>
                </c:pt>
                <c:pt idx="208">
                  <c:v>40116.0</c:v>
                </c:pt>
                <c:pt idx="209">
                  <c:v>40119.0</c:v>
                </c:pt>
                <c:pt idx="210">
                  <c:v>40120.0</c:v>
                </c:pt>
                <c:pt idx="211">
                  <c:v>40121.0</c:v>
                </c:pt>
                <c:pt idx="212">
                  <c:v>40122.0</c:v>
                </c:pt>
                <c:pt idx="213">
                  <c:v>40123.0</c:v>
                </c:pt>
                <c:pt idx="214">
                  <c:v>40126.0</c:v>
                </c:pt>
                <c:pt idx="215">
                  <c:v>40127.0</c:v>
                </c:pt>
                <c:pt idx="216">
                  <c:v>40128.0</c:v>
                </c:pt>
                <c:pt idx="217">
                  <c:v>40129.0</c:v>
                </c:pt>
                <c:pt idx="218">
                  <c:v>40130.0</c:v>
                </c:pt>
                <c:pt idx="219">
                  <c:v>40133.0</c:v>
                </c:pt>
                <c:pt idx="220">
                  <c:v>40134.0</c:v>
                </c:pt>
                <c:pt idx="221">
                  <c:v>40135.0</c:v>
                </c:pt>
                <c:pt idx="222">
                  <c:v>40136.0</c:v>
                </c:pt>
                <c:pt idx="223">
                  <c:v>40137.0</c:v>
                </c:pt>
                <c:pt idx="224">
                  <c:v>40140.0</c:v>
                </c:pt>
                <c:pt idx="225">
                  <c:v>40141.0</c:v>
                </c:pt>
                <c:pt idx="226">
                  <c:v>40142.0</c:v>
                </c:pt>
                <c:pt idx="227">
                  <c:v>40144.0</c:v>
                </c:pt>
                <c:pt idx="228">
                  <c:v>40147.0</c:v>
                </c:pt>
                <c:pt idx="229">
                  <c:v>40148.0</c:v>
                </c:pt>
                <c:pt idx="230">
                  <c:v>40149.0</c:v>
                </c:pt>
                <c:pt idx="231">
                  <c:v>40150.0</c:v>
                </c:pt>
                <c:pt idx="232">
                  <c:v>40151.0</c:v>
                </c:pt>
                <c:pt idx="233">
                  <c:v>40154.0</c:v>
                </c:pt>
                <c:pt idx="234">
                  <c:v>40155.0</c:v>
                </c:pt>
                <c:pt idx="235">
                  <c:v>40156.0</c:v>
                </c:pt>
                <c:pt idx="236">
                  <c:v>40157.0</c:v>
                </c:pt>
                <c:pt idx="237">
                  <c:v>40158.0</c:v>
                </c:pt>
                <c:pt idx="238">
                  <c:v>40161.0</c:v>
                </c:pt>
                <c:pt idx="239">
                  <c:v>40162.0</c:v>
                </c:pt>
                <c:pt idx="240">
                  <c:v>40163.0</c:v>
                </c:pt>
                <c:pt idx="241">
                  <c:v>40164.0</c:v>
                </c:pt>
                <c:pt idx="242">
                  <c:v>40165.0</c:v>
                </c:pt>
                <c:pt idx="243">
                  <c:v>40168.0</c:v>
                </c:pt>
                <c:pt idx="244">
                  <c:v>40169.0</c:v>
                </c:pt>
                <c:pt idx="245">
                  <c:v>40170.0</c:v>
                </c:pt>
                <c:pt idx="246">
                  <c:v>40171.0</c:v>
                </c:pt>
                <c:pt idx="247">
                  <c:v>40175.0</c:v>
                </c:pt>
                <c:pt idx="248">
                  <c:v>40176.0</c:v>
                </c:pt>
                <c:pt idx="249">
                  <c:v>40177.0</c:v>
                </c:pt>
                <c:pt idx="250">
                  <c:v>40178.0</c:v>
                </c:pt>
                <c:pt idx="251">
                  <c:v>40182.0</c:v>
                </c:pt>
                <c:pt idx="252">
                  <c:v>40183.0</c:v>
                </c:pt>
                <c:pt idx="253">
                  <c:v>40184.0</c:v>
                </c:pt>
                <c:pt idx="254">
                  <c:v>40185.0</c:v>
                </c:pt>
                <c:pt idx="255">
                  <c:v>40186.0</c:v>
                </c:pt>
                <c:pt idx="256">
                  <c:v>40189.0</c:v>
                </c:pt>
                <c:pt idx="257">
                  <c:v>40190.0</c:v>
                </c:pt>
                <c:pt idx="258">
                  <c:v>40191.0</c:v>
                </c:pt>
                <c:pt idx="259">
                  <c:v>40192.0</c:v>
                </c:pt>
                <c:pt idx="260">
                  <c:v>40193.0</c:v>
                </c:pt>
                <c:pt idx="261">
                  <c:v>40197.0</c:v>
                </c:pt>
                <c:pt idx="262">
                  <c:v>40198.0</c:v>
                </c:pt>
                <c:pt idx="263">
                  <c:v>40199.0</c:v>
                </c:pt>
                <c:pt idx="264">
                  <c:v>40200.0</c:v>
                </c:pt>
                <c:pt idx="265">
                  <c:v>40203.0</c:v>
                </c:pt>
                <c:pt idx="266">
                  <c:v>40204.0</c:v>
                </c:pt>
                <c:pt idx="267">
                  <c:v>40205.0</c:v>
                </c:pt>
                <c:pt idx="268">
                  <c:v>40206.0</c:v>
                </c:pt>
                <c:pt idx="269">
                  <c:v>40207.0</c:v>
                </c:pt>
                <c:pt idx="270">
                  <c:v>40210.0</c:v>
                </c:pt>
                <c:pt idx="271">
                  <c:v>40211.0</c:v>
                </c:pt>
                <c:pt idx="272">
                  <c:v>40212.0</c:v>
                </c:pt>
                <c:pt idx="273">
                  <c:v>40213.0</c:v>
                </c:pt>
                <c:pt idx="274">
                  <c:v>40214.0</c:v>
                </c:pt>
                <c:pt idx="275">
                  <c:v>40217.0</c:v>
                </c:pt>
                <c:pt idx="276">
                  <c:v>40218.0</c:v>
                </c:pt>
                <c:pt idx="277">
                  <c:v>40219.0</c:v>
                </c:pt>
                <c:pt idx="278">
                  <c:v>40220.0</c:v>
                </c:pt>
                <c:pt idx="279">
                  <c:v>40221.0</c:v>
                </c:pt>
                <c:pt idx="280">
                  <c:v>40225.0</c:v>
                </c:pt>
                <c:pt idx="281">
                  <c:v>40226.0</c:v>
                </c:pt>
                <c:pt idx="282">
                  <c:v>40227.0</c:v>
                </c:pt>
                <c:pt idx="283">
                  <c:v>40228.0</c:v>
                </c:pt>
                <c:pt idx="284">
                  <c:v>40231.0</c:v>
                </c:pt>
                <c:pt idx="285">
                  <c:v>40232.0</c:v>
                </c:pt>
                <c:pt idx="286">
                  <c:v>40233.0</c:v>
                </c:pt>
                <c:pt idx="287">
                  <c:v>40234.0</c:v>
                </c:pt>
                <c:pt idx="288">
                  <c:v>40235.0</c:v>
                </c:pt>
                <c:pt idx="289">
                  <c:v>40238.0</c:v>
                </c:pt>
                <c:pt idx="290">
                  <c:v>40239.0</c:v>
                </c:pt>
                <c:pt idx="291">
                  <c:v>40240.0</c:v>
                </c:pt>
                <c:pt idx="292">
                  <c:v>40241.0</c:v>
                </c:pt>
                <c:pt idx="293">
                  <c:v>40242.0</c:v>
                </c:pt>
                <c:pt idx="294">
                  <c:v>40245.0</c:v>
                </c:pt>
                <c:pt idx="295">
                  <c:v>40246.0</c:v>
                </c:pt>
                <c:pt idx="296">
                  <c:v>40247.0</c:v>
                </c:pt>
                <c:pt idx="297">
                  <c:v>40248.0</c:v>
                </c:pt>
                <c:pt idx="298">
                  <c:v>40249.0</c:v>
                </c:pt>
                <c:pt idx="299">
                  <c:v>40252.0</c:v>
                </c:pt>
                <c:pt idx="300">
                  <c:v>40253.0</c:v>
                </c:pt>
                <c:pt idx="301">
                  <c:v>40254.0</c:v>
                </c:pt>
                <c:pt idx="302">
                  <c:v>40255.0</c:v>
                </c:pt>
                <c:pt idx="303">
                  <c:v>40256.0</c:v>
                </c:pt>
                <c:pt idx="304">
                  <c:v>40259.0</c:v>
                </c:pt>
                <c:pt idx="305">
                  <c:v>40260.0</c:v>
                </c:pt>
                <c:pt idx="306">
                  <c:v>40261.0</c:v>
                </c:pt>
                <c:pt idx="307">
                  <c:v>40262.0</c:v>
                </c:pt>
                <c:pt idx="308">
                  <c:v>40263.0</c:v>
                </c:pt>
                <c:pt idx="309">
                  <c:v>40266.0</c:v>
                </c:pt>
                <c:pt idx="310">
                  <c:v>40267.0</c:v>
                </c:pt>
                <c:pt idx="311">
                  <c:v>40268.0</c:v>
                </c:pt>
                <c:pt idx="312">
                  <c:v>40269.0</c:v>
                </c:pt>
                <c:pt idx="313">
                  <c:v>40273.0</c:v>
                </c:pt>
                <c:pt idx="314">
                  <c:v>40274.0</c:v>
                </c:pt>
                <c:pt idx="315">
                  <c:v>40275.0</c:v>
                </c:pt>
                <c:pt idx="316">
                  <c:v>40276.0</c:v>
                </c:pt>
                <c:pt idx="317">
                  <c:v>40277.0</c:v>
                </c:pt>
                <c:pt idx="318">
                  <c:v>40280.0</c:v>
                </c:pt>
                <c:pt idx="319">
                  <c:v>40281.0</c:v>
                </c:pt>
                <c:pt idx="320">
                  <c:v>40282.0</c:v>
                </c:pt>
                <c:pt idx="321">
                  <c:v>40283.0</c:v>
                </c:pt>
                <c:pt idx="322">
                  <c:v>40284.0</c:v>
                </c:pt>
                <c:pt idx="323">
                  <c:v>40287.0</c:v>
                </c:pt>
                <c:pt idx="324">
                  <c:v>40288.0</c:v>
                </c:pt>
                <c:pt idx="325">
                  <c:v>40289.0</c:v>
                </c:pt>
                <c:pt idx="326">
                  <c:v>40290.0</c:v>
                </c:pt>
                <c:pt idx="327">
                  <c:v>40291.0</c:v>
                </c:pt>
                <c:pt idx="328">
                  <c:v>40294.0</c:v>
                </c:pt>
                <c:pt idx="329">
                  <c:v>40295.0</c:v>
                </c:pt>
                <c:pt idx="330">
                  <c:v>40296.0</c:v>
                </c:pt>
                <c:pt idx="331">
                  <c:v>40297.0</c:v>
                </c:pt>
                <c:pt idx="332">
                  <c:v>40298.0</c:v>
                </c:pt>
                <c:pt idx="333">
                  <c:v>40301.0</c:v>
                </c:pt>
                <c:pt idx="334">
                  <c:v>40302.0</c:v>
                </c:pt>
                <c:pt idx="335">
                  <c:v>40303.0</c:v>
                </c:pt>
                <c:pt idx="336">
                  <c:v>40304.0</c:v>
                </c:pt>
                <c:pt idx="337">
                  <c:v>40305.0</c:v>
                </c:pt>
                <c:pt idx="338">
                  <c:v>40308.0</c:v>
                </c:pt>
                <c:pt idx="339">
                  <c:v>40309.0</c:v>
                </c:pt>
                <c:pt idx="340">
                  <c:v>40310.0</c:v>
                </c:pt>
                <c:pt idx="341">
                  <c:v>40311.0</c:v>
                </c:pt>
                <c:pt idx="342">
                  <c:v>40312.0</c:v>
                </c:pt>
                <c:pt idx="343">
                  <c:v>40315.0</c:v>
                </c:pt>
                <c:pt idx="344">
                  <c:v>40316.0</c:v>
                </c:pt>
                <c:pt idx="345">
                  <c:v>40317.0</c:v>
                </c:pt>
                <c:pt idx="346">
                  <c:v>40318.0</c:v>
                </c:pt>
                <c:pt idx="347">
                  <c:v>40319.0</c:v>
                </c:pt>
                <c:pt idx="348">
                  <c:v>40322.0</c:v>
                </c:pt>
                <c:pt idx="349">
                  <c:v>40323.0</c:v>
                </c:pt>
                <c:pt idx="350">
                  <c:v>40324.0</c:v>
                </c:pt>
                <c:pt idx="351">
                  <c:v>40325.0</c:v>
                </c:pt>
                <c:pt idx="352">
                  <c:v>40326.0</c:v>
                </c:pt>
                <c:pt idx="353">
                  <c:v>40330.0</c:v>
                </c:pt>
                <c:pt idx="354">
                  <c:v>40331.0</c:v>
                </c:pt>
                <c:pt idx="355">
                  <c:v>40332.0</c:v>
                </c:pt>
                <c:pt idx="356">
                  <c:v>40333.0</c:v>
                </c:pt>
                <c:pt idx="357">
                  <c:v>40336.0</c:v>
                </c:pt>
                <c:pt idx="358">
                  <c:v>40337.0</c:v>
                </c:pt>
                <c:pt idx="359">
                  <c:v>40338.0</c:v>
                </c:pt>
                <c:pt idx="360">
                  <c:v>40339.0</c:v>
                </c:pt>
                <c:pt idx="361">
                  <c:v>40340.0</c:v>
                </c:pt>
                <c:pt idx="362">
                  <c:v>40343.0</c:v>
                </c:pt>
                <c:pt idx="363">
                  <c:v>40344.0</c:v>
                </c:pt>
                <c:pt idx="364">
                  <c:v>40345.0</c:v>
                </c:pt>
                <c:pt idx="365">
                  <c:v>40346.0</c:v>
                </c:pt>
                <c:pt idx="366">
                  <c:v>40347.0</c:v>
                </c:pt>
                <c:pt idx="367">
                  <c:v>40350.0</c:v>
                </c:pt>
                <c:pt idx="368">
                  <c:v>40351.0</c:v>
                </c:pt>
                <c:pt idx="369">
                  <c:v>40352.0</c:v>
                </c:pt>
                <c:pt idx="370">
                  <c:v>40353.0</c:v>
                </c:pt>
                <c:pt idx="371">
                  <c:v>40354.0</c:v>
                </c:pt>
                <c:pt idx="372">
                  <c:v>40357.0</c:v>
                </c:pt>
                <c:pt idx="373">
                  <c:v>40358.0</c:v>
                </c:pt>
                <c:pt idx="374">
                  <c:v>40359.0</c:v>
                </c:pt>
                <c:pt idx="375">
                  <c:v>40360.0</c:v>
                </c:pt>
                <c:pt idx="376">
                  <c:v>40361.0</c:v>
                </c:pt>
                <c:pt idx="377">
                  <c:v>40365.0</c:v>
                </c:pt>
                <c:pt idx="378">
                  <c:v>40366.0</c:v>
                </c:pt>
                <c:pt idx="379">
                  <c:v>40367.0</c:v>
                </c:pt>
                <c:pt idx="380">
                  <c:v>40368.0</c:v>
                </c:pt>
                <c:pt idx="381">
                  <c:v>40371.0</c:v>
                </c:pt>
                <c:pt idx="382">
                  <c:v>40372.0</c:v>
                </c:pt>
                <c:pt idx="383">
                  <c:v>40373.0</c:v>
                </c:pt>
                <c:pt idx="384">
                  <c:v>40374.0</c:v>
                </c:pt>
                <c:pt idx="385">
                  <c:v>40375.0</c:v>
                </c:pt>
                <c:pt idx="386">
                  <c:v>40378.0</c:v>
                </c:pt>
                <c:pt idx="387">
                  <c:v>40379.0</c:v>
                </c:pt>
                <c:pt idx="388">
                  <c:v>40380.0</c:v>
                </c:pt>
                <c:pt idx="389">
                  <c:v>40381.0</c:v>
                </c:pt>
                <c:pt idx="390">
                  <c:v>40382.0</c:v>
                </c:pt>
                <c:pt idx="391">
                  <c:v>40385.0</c:v>
                </c:pt>
                <c:pt idx="392">
                  <c:v>40386.0</c:v>
                </c:pt>
                <c:pt idx="393">
                  <c:v>40387.0</c:v>
                </c:pt>
                <c:pt idx="394">
                  <c:v>40388.0</c:v>
                </c:pt>
                <c:pt idx="395">
                  <c:v>40389.0</c:v>
                </c:pt>
                <c:pt idx="396">
                  <c:v>40392.0</c:v>
                </c:pt>
                <c:pt idx="397">
                  <c:v>40393.0</c:v>
                </c:pt>
                <c:pt idx="398">
                  <c:v>40394.0</c:v>
                </c:pt>
                <c:pt idx="399">
                  <c:v>40395.0</c:v>
                </c:pt>
                <c:pt idx="400">
                  <c:v>40396.0</c:v>
                </c:pt>
                <c:pt idx="401">
                  <c:v>40399.0</c:v>
                </c:pt>
                <c:pt idx="402">
                  <c:v>40400.0</c:v>
                </c:pt>
                <c:pt idx="403">
                  <c:v>40401.0</c:v>
                </c:pt>
                <c:pt idx="404">
                  <c:v>40402.0</c:v>
                </c:pt>
                <c:pt idx="405">
                  <c:v>40403.0</c:v>
                </c:pt>
                <c:pt idx="406">
                  <c:v>40406.0</c:v>
                </c:pt>
                <c:pt idx="407">
                  <c:v>40407.0</c:v>
                </c:pt>
                <c:pt idx="408">
                  <c:v>40408.0</c:v>
                </c:pt>
                <c:pt idx="409">
                  <c:v>40409.0</c:v>
                </c:pt>
                <c:pt idx="410">
                  <c:v>40410.0</c:v>
                </c:pt>
                <c:pt idx="411">
                  <c:v>40413.0</c:v>
                </c:pt>
                <c:pt idx="412">
                  <c:v>40414.0</c:v>
                </c:pt>
                <c:pt idx="413">
                  <c:v>40415.0</c:v>
                </c:pt>
                <c:pt idx="414">
                  <c:v>40416.0</c:v>
                </c:pt>
                <c:pt idx="415">
                  <c:v>40417.0</c:v>
                </c:pt>
                <c:pt idx="416">
                  <c:v>40420.0</c:v>
                </c:pt>
                <c:pt idx="417">
                  <c:v>40421.0</c:v>
                </c:pt>
                <c:pt idx="418">
                  <c:v>40422.0</c:v>
                </c:pt>
                <c:pt idx="419">
                  <c:v>40423.0</c:v>
                </c:pt>
                <c:pt idx="420">
                  <c:v>40424.0</c:v>
                </c:pt>
                <c:pt idx="421">
                  <c:v>40428.0</c:v>
                </c:pt>
                <c:pt idx="422">
                  <c:v>40429.0</c:v>
                </c:pt>
                <c:pt idx="423">
                  <c:v>40430.0</c:v>
                </c:pt>
                <c:pt idx="424">
                  <c:v>40431.0</c:v>
                </c:pt>
                <c:pt idx="425">
                  <c:v>40434.0</c:v>
                </c:pt>
                <c:pt idx="426">
                  <c:v>40435.0</c:v>
                </c:pt>
                <c:pt idx="427">
                  <c:v>40436.0</c:v>
                </c:pt>
                <c:pt idx="428">
                  <c:v>40437.0</c:v>
                </c:pt>
                <c:pt idx="429">
                  <c:v>40438.0</c:v>
                </c:pt>
                <c:pt idx="430">
                  <c:v>40441.0</c:v>
                </c:pt>
                <c:pt idx="431">
                  <c:v>40442.0</c:v>
                </c:pt>
                <c:pt idx="432">
                  <c:v>40443.0</c:v>
                </c:pt>
                <c:pt idx="433">
                  <c:v>40444.0</c:v>
                </c:pt>
                <c:pt idx="434">
                  <c:v>40445.0</c:v>
                </c:pt>
                <c:pt idx="435">
                  <c:v>40448.0</c:v>
                </c:pt>
                <c:pt idx="436">
                  <c:v>40449.0</c:v>
                </c:pt>
                <c:pt idx="437">
                  <c:v>40450.0</c:v>
                </c:pt>
                <c:pt idx="438">
                  <c:v>40451.0</c:v>
                </c:pt>
                <c:pt idx="439">
                  <c:v>40452.0</c:v>
                </c:pt>
                <c:pt idx="440">
                  <c:v>40455.0</c:v>
                </c:pt>
                <c:pt idx="441">
                  <c:v>40456.0</c:v>
                </c:pt>
                <c:pt idx="442">
                  <c:v>40457.0</c:v>
                </c:pt>
                <c:pt idx="443">
                  <c:v>40458.0</c:v>
                </c:pt>
                <c:pt idx="444">
                  <c:v>40459.0</c:v>
                </c:pt>
                <c:pt idx="445">
                  <c:v>40462.0</c:v>
                </c:pt>
                <c:pt idx="446">
                  <c:v>40463.0</c:v>
                </c:pt>
                <c:pt idx="447">
                  <c:v>40464.0</c:v>
                </c:pt>
                <c:pt idx="448">
                  <c:v>40465.0</c:v>
                </c:pt>
                <c:pt idx="449">
                  <c:v>40466.0</c:v>
                </c:pt>
                <c:pt idx="450">
                  <c:v>40469.0</c:v>
                </c:pt>
                <c:pt idx="451">
                  <c:v>40470.0</c:v>
                </c:pt>
                <c:pt idx="452">
                  <c:v>40471.0</c:v>
                </c:pt>
                <c:pt idx="453">
                  <c:v>40472.0</c:v>
                </c:pt>
                <c:pt idx="454">
                  <c:v>40473.0</c:v>
                </c:pt>
                <c:pt idx="455">
                  <c:v>40476.0</c:v>
                </c:pt>
                <c:pt idx="456">
                  <c:v>40477.0</c:v>
                </c:pt>
                <c:pt idx="457">
                  <c:v>40478.0</c:v>
                </c:pt>
                <c:pt idx="458">
                  <c:v>40479.0</c:v>
                </c:pt>
                <c:pt idx="459">
                  <c:v>40480.0</c:v>
                </c:pt>
                <c:pt idx="460">
                  <c:v>40483.0</c:v>
                </c:pt>
                <c:pt idx="461">
                  <c:v>40484.0</c:v>
                </c:pt>
                <c:pt idx="462">
                  <c:v>40485.0</c:v>
                </c:pt>
                <c:pt idx="463">
                  <c:v>40486.0</c:v>
                </c:pt>
                <c:pt idx="464">
                  <c:v>40487.0</c:v>
                </c:pt>
                <c:pt idx="465">
                  <c:v>40490.0</c:v>
                </c:pt>
                <c:pt idx="466">
                  <c:v>40491.0</c:v>
                </c:pt>
                <c:pt idx="467">
                  <c:v>40492.0</c:v>
                </c:pt>
                <c:pt idx="468">
                  <c:v>40493.0</c:v>
                </c:pt>
                <c:pt idx="469">
                  <c:v>40494.0</c:v>
                </c:pt>
                <c:pt idx="470">
                  <c:v>40497.0</c:v>
                </c:pt>
                <c:pt idx="471">
                  <c:v>40498.0</c:v>
                </c:pt>
                <c:pt idx="472">
                  <c:v>40499.0</c:v>
                </c:pt>
                <c:pt idx="473">
                  <c:v>40500.0</c:v>
                </c:pt>
                <c:pt idx="474">
                  <c:v>40501.0</c:v>
                </c:pt>
                <c:pt idx="475">
                  <c:v>40504.0</c:v>
                </c:pt>
                <c:pt idx="476">
                  <c:v>40505.0</c:v>
                </c:pt>
                <c:pt idx="477">
                  <c:v>40506.0</c:v>
                </c:pt>
                <c:pt idx="478">
                  <c:v>40508.0</c:v>
                </c:pt>
                <c:pt idx="479">
                  <c:v>40511.0</c:v>
                </c:pt>
                <c:pt idx="480">
                  <c:v>40512.0</c:v>
                </c:pt>
                <c:pt idx="481">
                  <c:v>40513.0</c:v>
                </c:pt>
                <c:pt idx="482">
                  <c:v>40514.0</c:v>
                </c:pt>
                <c:pt idx="483">
                  <c:v>40515.0</c:v>
                </c:pt>
                <c:pt idx="484">
                  <c:v>40518.0</c:v>
                </c:pt>
                <c:pt idx="485">
                  <c:v>40519.0</c:v>
                </c:pt>
                <c:pt idx="486">
                  <c:v>40520.0</c:v>
                </c:pt>
                <c:pt idx="487">
                  <c:v>40521.0</c:v>
                </c:pt>
                <c:pt idx="488">
                  <c:v>40522.0</c:v>
                </c:pt>
                <c:pt idx="489">
                  <c:v>40525.0</c:v>
                </c:pt>
                <c:pt idx="490">
                  <c:v>40526.0</c:v>
                </c:pt>
                <c:pt idx="491">
                  <c:v>40527.0</c:v>
                </c:pt>
                <c:pt idx="492">
                  <c:v>40528.0</c:v>
                </c:pt>
                <c:pt idx="493">
                  <c:v>40529.0</c:v>
                </c:pt>
                <c:pt idx="494">
                  <c:v>40532.0</c:v>
                </c:pt>
                <c:pt idx="495">
                  <c:v>40533.0</c:v>
                </c:pt>
                <c:pt idx="496">
                  <c:v>40534.0</c:v>
                </c:pt>
                <c:pt idx="497">
                  <c:v>40535.0</c:v>
                </c:pt>
                <c:pt idx="498">
                  <c:v>40539.0</c:v>
                </c:pt>
                <c:pt idx="499">
                  <c:v>40540.0</c:v>
                </c:pt>
                <c:pt idx="500">
                  <c:v>40541.0</c:v>
                </c:pt>
                <c:pt idx="501">
                  <c:v>40542.0</c:v>
                </c:pt>
                <c:pt idx="502">
                  <c:v>40543.0</c:v>
                </c:pt>
                <c:pt idx="503">
                  <c:v>40547.0</c:v>
                </c:pt>
                <c:pt idx="504">
                  <c:v>40548.0</c:v>
                </c:pt>
                <c:pt idx="505">
                  <c:v>40549.0</c:v>
                </c:pt>
                <c:pt idx="506">
                  <c:v>40550.0</c:v>
                </c:pt>
                <c:pt idx="507">
                  <c:v>40553.0</c:v>
                </c:pt>
                <c:pt idx="508">
                  <c:v>40554.0</c:v>
                </c:pt>
                <c:pt idx="509">
                  <c:v>40555.0</c:v>
                </c:pt>
                <c:pt idx="510">
                  <c:v>40556.0</c:v>
                </c:pt>
                <c:pt idx="511">
                  <c:v>40557.0</c:v>
                </c:pt>
                <c:pt idx="512">
                  <c:v>40561.0</c:v>
                </c:pt>
                <c:pt idx="513">
                  <c:v>40562.0</c:v>
                </c:pt>
                <c:pt idx="514">
                  <c:v>40563.0</c:v>
                </c:pt>
                <c:pt idx="515">
                  <c:v>40564.0</c:v>
                </c:pt>
                <c:pt idx="516">
                  <c:v>40567.0</c:v>
                </c:pt>
                <c:pt idx="517">
                  <c:v>40568.0</c:v>
                </c:pt>
                <c:pt idx="518">
                  <c:v>40569.0</c:v>
                </c:pt>
                <c:pt idx="519">
                  <c:v>40570.0</c:v>
                </c:pt>
                <c:pt idx="520">
                  <c:v>40571.0</c:v>
                </c:pt>
                <c:pt idx="521">
                  <c:v>40574.0</c:v>
                </c:pt>
                <c:pt idx="522">
                  <c:v>40575.0</c:v>
                </c:pt>
                <c:pt idx="523">
                  <c:v>40576.0</c:v>
                </c:pt>
                <c:pt idx="524">
                  <c:v>40577.0</c:v>
                </c:pt>
                <c:pt idx="525">
                  <c:v>40578.0</c:v>
                </c:pt>
                <c:pt idx="526">
                  <c:v>40581.0</c:v>
                </c:pt>
                <c:pt idx="527">
                  <c:v>40582.0</c:v>
                </c:pt>
                <c:pt idx="528">
                  <c:v>40583.0</c:v>
                </c:pt>
                <c:pt idx="529">
                  <c:v>40584.0</c:v>
                </c:pt>
                <c:pt idx="530">
                  <c:v>40585.0</c:v>
                </c:pt>
                <c:pt idx="531">
                  <c:v>40588.0</c:v>
                </c:pt>
                <c:pt idx="532">
                  <c:v>40589.0</c:v>
                </c:pt>
                <c:pt idx="533">
                  <c:v>40590.0</c:v>
                </c:pt>
                <c:pt idx="534">
                  <c:v>40591.0</c:v>
                </c:pt>
                <c:pt idx="535">
                  <c:v>40592.0</c:v>
                </c:pt>
                <c:pt idx="536">
                  <c:v>40596.0</c:v>
                </c:pt>
                <c:pt idx="537">
                  <c:v>40597.0</c:v>
                </c:pt>
                <c:pt idx="538">
                  <c:v>40598.0</c:v>
                </c:pt>
                <c:pt idx="539">
                  <c:v>40599.0</c:v>
                </c:pt>
                <c:pt idx="540">
                  <c:v>40602.0</c:v>
                </c:pt>
                <c:pt idx="541">
                  <c:v>40603.0</c:v>
                </c:pt>
                <c:pt idx="542">
                  <c:v>40604.0</c:v>
                </c:pt>
                <c:pt idx="543">
                  <c:v>40605.0</c:v>
                </c:pt>
                <c:pt idx="544">
                  <c:v>40606.0</c:v>
                </c:pt>
                <c:pt idx="545">
                  <c:v>40609.0</c:v>
                </c:pt>
                <c:pt idx="546">
                  <c:v>40610.0</c:v>
                </c:pt>
                <c:pt idx="547">
                  <c:v>40611.0</c:v>
                </c:pt>
                <c:pt idx="548">
                  <c:v>40612.0</c:v>
                </c:pt>
                <c:pt idx="549">
                  <c:v>40613.0</c:v>
                </c:pt>
                <c:pt idx="550">
                  <c:v>40616.0</c:v>
                </c:pt>
                <c:pt idx="551">
                  <c:v>40617.0</c:v>
                </c:pt>
                <c:pt idx="552">
                  <c:v>40618.0</c:v>
                </c:pt>
                <c:pt idx="553">
                  <c:v>40619.0</c:v>
                </c:pt>
                <c:pt idx="554">
                  <c:v>40620.0</c:v>
                </c:pt>
                <c:pt idx="555">
                  <c:v>40623.0</c:v>
                </c:pt>
                <c:pt idx="556">
                  <c:v>40624.0</c:v>
                </c:pt>
                <c:pt idx="557">
                  <c:v>40625.0</c:v>
                </c:pt>
                <c:pt idx="558">
                  <c:v>40626.0</c:v>
                </c:pt>
                <c:pt idx="559">
                  <c:v>40627.0</c:v>
                </c:pt>
                <c:pt idx="560">
                  <c:v>40630.0</c:v>
                </c:pt>
                <c:pt idx="561">
                  <c:v>40631.0</c:v>
                </c:pt>
                <c:pt idx="562">
                  <c:v>40632.0</c:v>
                </c:pt>
                <c:pt idx="563">
                  <c:v>40633.0</c:v>
                </c:pt>
                <c:pt idx="564">
                  <c:v>40634.0</c:v>
                </c:pt>
                <c:pt idx="565">
                  <c:v>40637.0</c:v>
                </c:pt>
                <c:pt idx="566">
                  <c:v>40638.0</c:v>
                </c:pt>
                <c:pt idx="567">
                  <c:v>40639.0</c:v>
                </c:pt>
                <c:pt idx="568">
                  <c:v>40640.0</c:v>
                </c:pt>
                <c:pt idx="569">
                  <c:v>40641.0</c:v>
                </c:pt>
                <c:pt idx="570">
                  <c:v>40644.0</c:v>
                </c:pt>
                <c:pt idx="571">
                  <c:v>40645.0</c:v>
                </c:pt>
                <c:pt idx="572">
                  <c:v>40646.0</c:v>
                </c:pt>
                <c:pt idx="573">
                  <c:v>40647.0</c:v>
                </c:pt>
                <c:pt idx="574">
                  <c:v>40648.0</c:v>
                </c:pt>
                <c:pt idx="575">
                  <c:v>40651.0</c:v>
                </c:pt>
                <c:pt idx="576">
                  <c:v>40652.0</c:v>
                </c:pt>
                <c:pt idx="577">
                  <c:v>40653.0</c:v>
                </c:pt>
                <c:pt idx="578">
                  <c:v>40654.0</c:v>
                </c:pt>
                <c:pt idx="579">
                  <c:v>40658.0</c:v>
                </c:pt>
                <c:pt idx="580">
                  <c:v>40659.0</c:v>
                </c:pt>
                <c:pt idx="581">
                  <c:v>40660.0</c:v>
                </c:pt>
                <c:pt idx="582">
                  <c:v>40661.0</c:v>
                </c:pt>
                <c:pt idx="583">
                  <c:v>40662.0</c:v>
                </c:pt>
                <c:pt idx="584">
                  <c:v>40665.0</c:v>
                </c:pt>
                <c:pt idx="585">
                  <c:v>40666.0</c:v>
                </c:pt>
                <c:pt idx="586">
                  <c:v>40667.0</c:v>
                </c:pt>
                <c:pt idx="587">
                  <c:v>40668.0</c:v>
                </c:pt>
                <c:pt idx="588">
                  <c:v>40669.0</c:v>
                </c:pt>
                <c:pt idx="589">
                  <c:v>40672.0</c:v>
                </c:pt>
                <c:pt idx="590">
                  <c:v>40673.0</c:v>
                </c:pt>
                <c:pt idx="591">
                  <c:v>40674.0</c:v>
                </c:pt>
                <c:pt idx="592">
                  <c:v>40675.0</c:v>
                </c:pt>
                <c:pt idx="593">
                  <c:v>40676.0</c:v>
                </c:pt>
                <c:pt idx="594">
                  <c:v>40679.0</c:v>
                </c:pt>
                <c:pt idx="595">
                  <c:v>40680.0</c:v>
                </c:pt>
                <c:pt idx="596">
                  <c:v>40681.0</c:v>
                </c:pt>
                <c:pt idx="597">
                  <c:v>40682.0</c:v>
                </c:pt>
                <c:pt idx="598">
                  <c:v>40683.0</c:v>
                </c:pt>
                <c:pt idx="599">
                  <c:v>40686.0</c:v>
                </c:pt>
                <c:pt idx="600">
                  <c:v>40687.0</c:v>
                </c:pt>
                <c:pt idx="601">
                  <c:v>40688.0</c:v>
                </c:pt>
                <c:pt idx="602">
                  <c:v>40689.0</c:v>
                </c:pt>
                <c:pt idx="603">
                  <c:v>40690.0</c:v>
                </c:pt>
                <c:pt idx="604">
                  <c:v>40694.0</c:v>
                </c:pt>
                <c:pt idx="605">
                  <c:v>40695.0</c:v>
                </c:pt>
                <c:pt idx="606">
                  <c:v>40696.0</c:v>
                </c:pt>
                <c:pt idx="607">
                  <c:v>40697.0</c:v>
                </c:pt>
                <c:pt idx="608">
                  <c:v>40700.0</c:v>
                </c:pt>
                <c:pt idx="609">
                  <c:v>40701.0</c:v>
                </c:pt>
                <c:pt idx="610">
                  <c:v>40702.0</c:v>
                </c:pt>
                <c:pt idx="611">
                  <c:v>40703.0</c:v>
                </c:pt>
                <c:pt idx="612">
                  <c:v>40704.0</c:v>
                </c:pt>
                <c:pt idx="613">
                  <c:v>40707.0</c:v>
                </c:pt>
                <c:pt idx="614">
                  <c:v>40708.0</c:v>
                </c:pt>
                <c:pt idx="615">
                  <c:v>40709.0</c:v>
                </c:pt>
                <c:pt idx="616">
                  <c:v>40710.0</c:v>
                </c:pt>
                <c:pt idx="617">
                  <c:v>40711.0</c:v>
                </c:pt>
                <c:pt idx="618">
                  <c:v>40714.0</c:v>
                </c:pt>
                <c:pt idx="619">
                  <c:v>40715.0</c:v>
                </c:pt>
                <c:pt idx="620">
                  <c:v>40716.0</c:v>
                </c:pt>
                <c:pt idx="621">
                  <c:v>40717.0</c:v>
                </c:pt>
                <c:pt idx="622">
                  <c:v>40718.0</c:v>
                </c:pt>
                <c:pt idx="623">
                  <c:v>40721.0</c:v>
                </c:pt>
                <c:pt idx="624">
                  <c:v>40722.0</c:v>
                </c:pt>
                <c:pt idx="625">
                  <c:v>40723.0</c:v>
                </c:pt>
                <c:pt idx="626">
                  <c:v>40724.0</c:v>
                </c:pt>
                <c:pt idx="627">
                  <c:v>40725.0</c:v>
                </c:pt>
                <c:pt idx="628">
                  <c:v>40729.0</c:v>
                </c:pt>
                <c:pt idx="629">
                  <c:v>40730.0</c:v>
                </c:pt>
                <c:pt idx="630">
                  <c:v>40731.0</c:v>
                </c:pt>
                <c:pt idx="631">
                  <c:v>40732.0</c:v>
                </c:pt>
                <c:pt idx="632">
                  <c:v>40735.0</c:v>
                </c:pt>
                <c:pt idx="633">
                  <c:v>40736.0</c:v>
                </c:pt>
                <c:pt idx="634">
                  <c:v>40737.0</c:v>
                </c:pt>
                <c:pt idx="635">
                  <c:v>40738.0</c:v>
                </c:pt>
                <c:pt idx="636">
                  <c:v>40739.0</c:v>
                </c:pt>
                <c:pt idx="637">
                  <c:v>40742.0</c:v>
                </c:pt>
                <c:pt idx="638">
                  <c:v>40743.0</c:v>
                </c:pt>
                <c:pt idx="639">
                  <c:v>40744.0</c:v>
                </c:pt>
                <c:pt idx="640">
                  <c:v>40745.0</c:v>
                </c:pt>
                <c:pt idx="641">
                  <c:v>40746.0</c:v>
                </c:pt>
                <c:pt idx="642">
                  <c:v>40749.0</c:v>
                </c:pt>
                <c:pt idx="643">
                  <c:v>40750.0</c:v>
                </c:pt>
                <c:pt idx="644">
                  <c:v>40751.0</c:v>
                </c:pt>
                <c:pt idx="645">
                  <c:v>40752.0</c:v>
                </c:pt>
                <c:pt idx="646">
                  <c:v>40753.0</c:v>
                </c:pt>
                <c:pt idx="647">
                  <c:v>40756.0</c:v>
                </c:pt>
                <c:pt idx="648">
                  <c:v>40757.0</c:v>
                </c:pt>
                <c:pt idx="649">
                  <c:v>40758.0</c:v>
                </c:pt>
                <c:pt idx="650">
                  <c:v>40759.0</c:v>
                </c:pt>
                <c:pt idx="651">
                  <c:v>40760.0</c:v>
                </c:pt>
                <c:pt idx="652">
                  <c:v>40763.0</c:v>
                </c:pt>
                <c:pt idx="653">
                  <c:v>40764.0</c:v>
                </c:pt>
                <c:pt idx="654">
                  <c:v>40765.0</c:v>
                </c:pt>
                <c:pt idx="655">
                  <c:v>40766.0</c:v>
                </c:pt>
                <c:pt idx="656">
                  <c:v>40767.0</c:v>
                </c:pt>
                <c:pt idx="657">
                  <c:v>40770.0</c:v>
                </c:pt>
                <c:pt idx="658">
                  <c:v>40771.0</c:v>
                </c:pt>
                <c:pt idx="659">
                  <c:v>40772.0</c:v>
                </c:pt>
                <c:pt idx="660">
                  <c:v>40773.0</c:v>
                </c:pt>
                <c:pt idx="661">
                  <c:v>40774.0</c:v>
                </c:pt>
                <c:pt idx="662">
                  <c:v>40777.0</c:v>
                </c:pt>
                <c:pt idx="663">
                  <c:v>40778.0</c:v>
                </c:pt>
                <c:pt idx="664">
                  <c:v>40779.0</c:v>
                </c:pt>
                <c:pt idx="665">
                  <c:v>40780.0</c:v>
                </c:pt>
                <c:pt idx="666">
                  <c:v>40781.0</c:v>
                </c:pt>
                <c:pt idx="667">
                  <c:v>40784.0</c:v>
                </c:pt>
                <c:pt idx="668">
                  <c:v>40785.0</c:v>
                </c:pt>
                <c:pt idx="669">
                  <c:v>40786.0</c:v>
                </c:pt>
                <c:pt idx="670">
                  <c:v>40787.0</c:v>
                </c:pt>
                <c:pt idx="671">
                  <c:v>40788.0</c:v>
                </c:pt>
                <c:pt idx="672">
                  <c:v>40792.0</c:v>
                </c:pt>
                <c:pt idx="673">
                  <c:v>40793.0</c:v>
                </c:pt>
                <c:pt idx="674">
                  <c:v>40794.0</c:v>
                </c:pt>
                <c:pt idx="675">
                  <c:v>40795.0</c:v>
                </c:pt>
                <c:pt idx="676">
                  <c:v>40798.0</c:v>
                </c:pt>
                <c:pt idx="677">
                  <c:v>40799.0</c:v>
                </c:pt>
                <c:pt idx="678">
                  <c:v>40800.0</c:v>
                </c:pt>
                <c:pt idx="679">
                  <c:v>40801.0</c:v>
                </c:pt>
                <c:pt idx="680">
                  <c:v>40802.0</c:v>
                </c:pt>
                <c:pt idx="681">
                  <c:v>40805.0</c:v>
                </c:pt>
                <c:pt idx="682">
                  <c:v>40806.0</c:v>
                </c:pt>
                <c:pt idx="683">
                  <c:v>40807.0</c:v>
                </c:pt>
                <c:pt idx="684">
                  <c:v>40808.0</c:v>
                </c:pt>
                <c:pt idx="685">
                  <c:v>40809.0</c:v>
                </c:pt>
                <c:pt idx="686">
                  <c:v>40812.0</c:v>
                </c:pt>
                <c:pt idx="687">
                  <c:v>40813.0</c:v>
                </c:pt>
                <c:pt idx="688">
                  <c:v>40814.0</c:v>
                </c:pt>
                <c:pt idx="689">
                  <c:v>40815.0</c:v>
                </c:pt>
                <c:pt idx="690">
                  <c:v>40816.0</c:v>
                </c:pt>
                <c:pt idx="691">
                  <c:v>40819.0</c:v>
                </c:pt>
                <c:pt idx="692">
                  <c:v>40820.0</c:v>
                </c:pt>
                <c:pt idx="693">
                  <c:v>40821.0</c:v>
                </c:pt>
                <c:pt idx="694">
                  <c:v>40822.0</c:v>
                </c:pt>
                <c:pt idx="695">
                  <c:v>40823.0</c:v>
                </c:pt>
                <c:pt idx="696">
                  <c:v>40826.0</c:v>
                </c:pt>
                <c:pt idx="697">
                  <c:v>40827.0</c:v>
                </c:pt>
                <c:pt idx="698">
                  <c:v>40828.0</c:v>
                </c:pt>
                <c:pt idx="699">
                  <c:v>40829.0</c:v>
                </c:pt>
                <c:pt idx="700">
                  <c:v>40830.0</c:v>
                </c:pt>
                <c:pt idx="701">
                  <c:v>40833.0</c:v>
                </c:pt>
                <c:pt idx="702">
                  <c:v>40834.0</c:v>
                </c:pt>
                <c:pt idx="703">
                  <c:v>40835.0</c:v>
                </c:pt>
                <c:pt idx="704">
                  <c:v>40836.0</c:v>
                </c:pt>
                <c:pt idx="705">
                  <c:v>40837.0</c:v>
                </c:pt>
                <c:pt idx="706">
                  <c:v>40840.0</c:v>
                </c:pt>
                <c:pt idx="707">
                  <c:v>40841.0</c:v>
                </c:pt>
                <c:pt idx="708">
                  <c:v>40842.0</c:v>
                </c:pt>
                <c:pt idx="709">
                  <c:v>40843.0</c:v>
                </c:pt>
                <c:pt idx="710">
                  <c:v>40844.0</c:v>
                </c:pt>
                <c:pt idx="711">
                  <c:v>40847.0</c:v>
                </c:pt>
                <c:pt idx="712">
                  <c:v>40848.0</c:v>
                </c:pt>
                <c:pt idx="713">
                  <c:v>40849.0</c:v>
                </c:pt>
                <c:pt idx="714">
                  <c:v>40850.0</c:v>
                </c:pt>
                <c:pt idx="715">
                  <c:v>40851.0</c:v>
                </c:pt>
                <c:pt idx="716">
                  <c:v>40854.0</c:v>
                </c:pt>
                <c:pt idx="717">
                  <c:v>40855.0</c:v>
                </c:pt>
                <c:pt idx="718">
                  <c:v>40856.0</c:v>
                </c:pt>
                <c:pt idx="719">
                  <c:v>40857.0</c:v>
                </c:pt>
                <c:pt idx="720">
                  <c:v>40858.0</c:v>
                </c:pt>
                <c:pt idx="721">
                  <c:v>40861.0</c:v>
                </c:pt>
                <c:pt idx="722">
                  <c:v>40862.0</c:v>
                </c:pt>
                <c:pt idx="723">
                  <c:v>40863.0</c:v>
                </c:pt>
                <c:pt idx="724">
                  <c:v>40864.0</c:v>
                </c:pt>
                <c:pt idx="725">
                  <c:v>40865.0</c:v>
                </c:pt>
                <c:pt idx="726">
                  <c:v>40868.0</c:v>
                </c:pt>
                <c:pt idx="727">
                  <c:v>40869.0</c:v>
                </c:pt>
                <c:pt idx="728">
                  <c:v>40870.0</c:v>
                </c:pt>
                <c:pt idx="729">
                  <c:v>40872.0</c:v>
                </c:pt>
                <c:pt idx="730">
                  <c:v>40875.0</c:v>
                </c:pt>
                <c:pt idx="731">
                  <c:v>40876.0</c:v>
                </c:pt>
                <c:pt idx="732">
                  <c:v>40877.0</c:v>
                </c:pt>
                <c:pt idx="733">
                  <c:v>40878.0</c:v>
                </c:pt>
                <c:pt idx="734">
                  <c:v>40879.0</c:v>
                </c:pt>
                <c:pt idx="735">
                  <c:v>40882.0</c:v>
                </c:pt>
                <c:pt idx="736">
                  <c:v>40883.0</c:v>
                </c:pt>
                <c:pt idx="737">
                  <c:v>40884.0</c:v>
                </c:pt>
                <c:pt idx="738">
                  <c:v>40885.0</c:v>
                </c:pt>
                <c:pt idx="739">
                  <c:v>40886.0</c:v>
                </c:pt>
                <c:pt idx="740">
                  <c:v>40889.0</c:v>
                </c:pt>
                <c:pt idx="741">
                  <c:v>40890.0</c:v>
                </c:pt>
                <c:pt idx="742">
                  <c:v>40891.0</c:v>
                </c:pt>
                <c:pt idx="743">
                  <c:v>40892.0</c:v>
                </c:pt>
                <c:pt idx="744">
                  <c:v>40893.0</c:v>
                </c:pt>
                <c:pt idx="745">
                  <c:v>40896.0</c:v>
                </c:pt>
                <c:pt idx="746">
                  <c:v>40897.0</c:v>
                </c:pt>
                <c:pt idx="747">
                  <c:v>40898.0</c:v>
                </c:pt>
                <c:pt idx="748">
                  <c:v>40899.0</c:v>
                </c:pt>
                <c:pt idx="749">
                  <c:v>40900.0</c:v>
                </c:pt>
                <c:pt idx="750">
                  <c:v>40904.0</c:v>
                </c:pt>
                <c:pt idx="751">
                  <c:v>40905.0</c:v>
                </c:pt>
                <c:pt idx="752">
                  <c:v>40906.0</c:v>
                </c:pt>
                <c:pt idx="753">
                  <c:v>40907.0</c:v>
                </c:pt>
                <c:pt idx="754">
                  <c:v>40911.0</c:v>
                </c:pt>
                <c:pt idx="755">
                  <c:v>40912.0</c:v>
                </c:pt>
                <c:pt idx="756">
                  <c:v>40913.0</c:v>
                </c:pt>
                <c:pt idx="757">
                  <c:v>40914.0</c:v>
                </c:pt>
                <c:pt idx="758">
                  <c:v>40917.0</c:v>
                </c:pt>
                <c:pt idx="759">
                  <c:v>40918.0</c:v>
                </c:pt>
                <c:pt idx="760">
                  <c:v>40919.0</c:v>
                </c:pt>
                <c:pt idx="761">
                  <c:v>40920.0</c:v>
                </c:pt>
                <c:pt idx="762">
                  <c:v>40921.0</c:v>
                </c:pt>
                <c:pt idx="763">
                  <c:v>40925.0</c:v>
                </c:pt>
                <c:pt idx="764">
                  <c:v>40926.0</c:v>
                </c:pt>
                <c:pt idx="765">
                  <c:v>40927.0</c:v>
                </c:pt>
                <c:pt idx="766">
                  <c:v>40928.0</c:v>
                </c:pt>
                <c:pt idx="767">
                  <c:v>40931.0</c:v>
                </c:pt>
                <c:pt idx="768">
                  <c:v>40932.0</c:v>
                </c:pt>
                <c:pt idx="769">
                  <c:v>40933.0</c:v>
                </c:pt>
                <c:pt idx="770">
                  <c:v>40934.0</c:v>
                </c:pt>
                <c:pt idx="771">
                  <c:v>40935.0</c:v>
                </c:pt>
                <c:pt idx="772">
                  <c:v>40938.0</c:v>
                </c:pt>
                <c:pt idx="773">
                  <c:v>40939.0</c:v>
                </c:pt>
                <c:pt idx="774">
                  <c:v>40940.0</c:v>
                </c:pt>
                <c:pt idx="775">
                  <c:v>40941.0</c:v>
                </c:pt>
                <c:pt idx="776">
                  <c:v>40942.0</c:v>
                </c:pt>
                <c:pt idx="777">
                  <c:v>40945.0</c:v>
                </c:pt>
                <c:pt idx="778">
                  <c:v>40946.0</c:v>
                </c:pt>
                <c:pt idx="779">
                  <c:v>40947.0</c:v>
                </c:pt>
                <c:pt idx="780">
                  <c:v>40948.0</c:v>
                </c:pt>
                <c:pt idx="781">
                  <c:v>40949.0</c:v>
                </c:pt>
                <c:pt idx="782">
                  <c:v>40952.0</c:v>
                </c:pt>
                <c:pt idx="783">
                  <c:v>40953.0</c:v>
                </c:pt>
                <c:pt idx="784">
                  <c:v>40954.0</c:v>
                </c:pt>
                <c:pt idx="785">
                  <c:v>40955.0</c:v>
                </c:pt>
                <c:pt idx="786">
                  <c:v>40956.0</c:v>
                </c:pt>
                <c:pt idx="787">
                  <c:v>40960.0</c:v>
                </c:pt>
                <c:pt idx="788">
                  <c:v>40961.0</c:v>
                </c:pt>
                <c:pt idx="789">
                  <c:v>40962.0</c:v>
                </c:pt>
                <c:pt idx="790">
                  <c:v>40963.0</c:v>
                </c:pt>
                <c:pt idx="791">
                  <c:v>40966.0</c:v>
                </c:pt>
                <c:pt idx="792">
                  <c:v>40967.0</c:v>
                </c:pt>
                <c:pt idx="793">
                  <c:v>40968.0</c:v>
                </c:pt>
                <c:pt idx="794">
                  <c:v>40969.0</c:v>
                </c:pt>
                <c:pt idx="795">
                  <c:v>40970.0</c:v>
                </c:pt>
                <c:pt idx="796">
                  <c:v>40973.0</c:v>
                </c:pt>
                <c:pt idx="797">
                  <c:v>40974.0</c:v>
                </c:pt>
                <c:pt idx="798">
                  <c:v>40975.0</c:v>
                </c:pt>
                <c:pt idx="799">
                  <c:v>40976.0</c:v>
                </c:pt>
                <c:pt idx="800">
                  <c:v>40977.0</c:v>
                </c:pt>
                <c:pt idx="801">
                  <c:v>40980.0</c:v>
                </c:pt>
                <c:pt idx="802">
                  <c:v>40981.0</c:v>
                </c:pt>
                <c:pt idx="803">
                  <c:v>40982.0</c:v>
                </c:pt>
                <c:pt idx="804">
                  <c:v>40983.0</c:v>
                </c:pt>
                <c:pt idx="805">
                  <c:v>40984.0</c:v>
                </c:pt>
                <c:pt idx="806">
                  <c:v>40987.0</c:v>
                </c:pt>
                <c:pt idx="807">
                  <c:v>40988.0</c:v>
                </c:pt>
                <c:pt idx="808">
                  <c:v>40989.0</c:v>
                </c:pt>
                <c:pt idx="809">
                  <c:v>40990.0</c:v>
                </c:pt>
                <c:pt idx="810">
                  <c:v>40991.0</c:v>
                </c:pt>
                <c:pt idx="811">
                  <c:v>40994.0</c:v>
                </c:pt>
                <c:pt idx="812">
                  <c:v>40995.0</c:v>
                </c:pt>
                <c:pt idx="813">
                  <c:v>40996.0</c:v>
                </c:pt>
                <c:pt idx="814">
                  <c:v>40997.0</c:v>
                </c:pt>
                <c:pt idx="815">
                  <c:v>40998.0</c:v>
                </c:pt>
                <c:pt idx="816">
                  <c:v>41001.0</c:v>
                </c:pt>
                <c:pt idx="817">
                  <c:v>41002.0</c:v>
                </c:pt>
                <c:pt idx="818">
                  <c:v>41003.0</c:v>
                </c:pt>
                <c:pt idx="819">
                  <c:v>41004.0</c:v>
                </c:pt>
                <c:pt idx="820">
                  <c:v>41008.0</c:v>
                </c:pt>
                <c:pt idx="821">
                  <c:v>41009.0</c:v>
                </c:pt>
                <c:pt idx="822">
                  <c:v>41010.0</c:v>
                </c:pt>
                <c:pt idx="823">
                  <c:v>41011.0</c:v>
                </c:pt>
                <c:pt idx="824">
                  <c:v>41012.0</c:v>
                </c:pt>
                <c:pt idx="825">
                  <c:v>41015.0</c:v>
                </c:pt>
                <c:pt idx="826">
                  <c:v>41016.0</c:v>
                </c:pt>
                <c:pt idx="827">
                  <c:v>41017.0</c:v>
                </c:pt>
                <c:pt idx="828">
                  <c:v>41018.0</c:v>
                </c:pt>
                <c:pt idx="829">
                  <c:v>41019.0</c:v>
                </c:pt>
                <c:pt idx="830">
                  <c:v>41022.0</c:v>
                </c:pt>
                <c:pt idx="831">
                  <c:v>41023.0</c:v>
                </c:pt>
                <c:pt idx="832">
                  <c:v>41024.0</c:v>
                </c:pt>
                <c:pt idx="833">
                  <c:v>41025.0</c:v>
                </c:pt>
                <c:pt idx="834">
                  <c:v>41026.0</c:v>
                </c:pt>
                <c:pt idx="835">
                  <c:v>41029.0</c:v>
                </c:pt>
                <c:pt idx="836">
                  <c:v>41030.0</c:v>
                </c:pt>
                <c:pt idx="837">
                  <c:v>41031.0</c:v>
                </c:pt>
                <c:pt idx="838">
                  <c:v>41032.0</c:v>
                </c:pt>
                <c:pt idx="839">
                  <c:v>41033.0</c:v>
                </c:pt>
                <c:pt idx="840">
                  <c:v>41036.0</c:v>
                </c:pt>
                <c:pt idx="841">
                  <c:v>41037.0</c:v>
                </c:pt>
                <c:pt idx="842">
                  <c:v>41038.0</c:v>
                </c:pt>
                <c:pt idx="843">
                  <c:v>41039.0</c:v>
                </c:pt>
                <c:pt idx="844">
                  <c:v>41040.0</c:v>
                </c:pt>
                <c:pt idx="845">
                  <c:v>41043.0</c:v>
                </c:pt>
                <c:pt idx="846">
                  <c:v>41044.0</c:v>
                </c:pt>
                <c:pt idx="847">
                  <c:v>41045.0</c:v>
                </c:pt>
                <c:pt idx="848">
                  <c:v>41046.0</c:v>
                </c:pt>
                <c:pt idx="849">
                  <c:v>41047.0</c:v>
                </c:pt>
                <c:pt idx="850">
                  <c:v>41050.0</c:v>
                </c:pt>
                <c:pt idx="851">
                  <c:v>41051.0</c:v>
                </c:pt>
                <c:pt idx="852">
                  <c:v>41052.0</c:v>
                </c:pt>
                <c:pt idx="853">
                  <c:v>41053.0</c:v>
                </c:pt>
                <c:pt idx="854">
                  <c:v>41054.0</c:v>
                </c:pt>
                <c:pt idx="855">
                  <c:v>41058.0</c:v>
                </c:pt>
                <c:pt idx="856">
                  <c:v>41059.0</c:v>
                </c:pt>
                <c:pt idx="857">
                  <c:v>41060.0</c:v>
                </c:pt>
                <c:pt idx="858">
                  <c:v>41061.0</c:v>
                </c:pt>
                <c:pt idx="859">
                  <c:v>41064.0</c:v>
                </c:pt>
                <c:pt idx="860">
                  <c:v>41065.0</c:v>
                </c:pt>
                <c:pt idx="861">
                  <c:v>41066.0</c:v>
                </c:pt>
                <c:pt idx="862">
                  <c:v>41067.0</c:v>
                </c:pt>
                <c:pt idx="863">
                  <c:v>41068.0</c:v>
                </c:pt>
                <c:pt idx="864">
                  <c:v>41071.0</c:v>
                </c:pt>
                <c:pt idx="865">
                  <c:v>41072.0</c:v>
                </c:pt>
                <c:pt idx="866">
                  <c:v>41073.0</c:v>
                </c:pt>
                <c:pt idx="867">
                  <c:v>41074.0</c:v>
                </c:pt>
                <c:pt idx="868">
                  <c:v>41075.0</c:v>
                </c:pt>
                <c:pt idx="869">
                  <c:v>41078.0</c:v>
                </c:pt>
                <c:pt idx="870">
                  <c:v>41079.0</c:v>
                </c:pt>
                <c:pt idx="871">
                  <c:v>41080.0</c:v>
                </c:pt>
                <c:pt idx="872">
                  <c:v>41081.0</c:v>
                </c:pt>
                <c:pt idx="873">
                  <c:v>41082.0</c:v>
                </c:pt>
                <c:pt idx="874">
                  <c:v>41085.0</c:v>
                </c:pt>
                <c:pt idx="875">
                  <c:v>41086.0</c:v>
                </c:pt>
                <c:pt idx="876">
                  <c:v>41087.0</c:v>
                </c:pt>
                <c:pt idx="877">
                  <c:v>41088.0</c:v>
                </c:pt>
                <c:pt idx="878">
                  <c:v>41089.0</c:v>
                </c:pt>
                <c:pt idx="879">
                  <c:v>41092.0</c:v>
                </c:pt>
                <c:pt idx="880">
                  <c:v>41093.0</c:v>
                </c:pt>
                <c:pt idx="881">
                  <c:v>41095.0</c:v>
                </c:pt>
                <c:pt idx="882">
                  <c:v>41096.0</c:v>
                </c:pt>
                <c:pt idx="883">
                  <c:v>41099.0</c:v>
                </c:pt>
                <c:pt idx="884">
                  <c:v>41100.0</c:v>
                </c:pt>
                <c:pt idx="885">
                  <c:v>41101.0</c:v>
                </c:pt>
                <c:pt idx="886">
                  <c:v>41102.0</c:v>
                </c:pt>
                <c:pt idx="887">
                  <c:v>41103.0</c:v>
                </c:pt>
                <c:pt idx="888">
                  <c:v>41106.0</c:v>
                </c:pt>
                <c:pt idx="889">
                  <c:v>41107.0</c:v>
                </c:pt>
                <c:pt idx="890">
                  <c:v>41108.0</c:v>
                </c:pt>
                <c:pt idx="891">
                  <c:v>41109.0</c:v>
                </c:pt>
                <c:pt idx="892">
                  <c:v>41110.0</c:v>
                </c:pt>
                <c:pt idx="893">
                  <c:v>41113.0</c:v>
                </c:pt>
                <c:pt idx="894">
                  <c:v>41114.0</c:v>
                </c:pt>
                <c:pt idx="895">
                  <c:v>41115.0</c:v>
                </c:pt>
                <c:pt idx="896">
                  <c:v>41116.0</c:v>
                </c:pt>
                <c:pt idx="897">
                  <c:v>41117.0</c:v>
                </c:pt>
                <c:pt idx="898">
                  <c:v>41120.0</c:v>
                </c:pt>
                <c:pt idx="899">
                  <c:v>41121.0</c:v>
                </c:pt>
                <c:pt idx="900">
                  <c:v>41122.0</c:v>
                </c:pt>
                <c:pt idx="901">
                  <c:v>41123.0</c:v>
                </c:pt>
                <c:pt idx="902">
                  <c:v>41124.0</c:v>
                </c:pt>
                <c:pt idx="903">
                  <c:v>41127.0</c:v>
                </c:pt>
                <c:pt idx="904">
                  <c:v>41128.0</c:v>
                </c:pt>
                <c:pt idx="905">
                  <c:v>41129.0</c:v>
                </c:pt>
                <c:pt idx="906">
                  <c:v>41130.0</c:v>
                </c:pt>
                <c:pt idx="907">
                  <c:v>41131.0</c:v>
                </c:pt>
                <c:pt idx="908">
                  <c:v>41134.0</c:v>
                </c:pt>
                <c:pt idx="909">
                  <c:v>41135.0</c:v>
                </c:pt>
                <c:pt idx="910">
                  <c:v>41136.0</c:v>
                </c:pt>
                <c:pt idx="911">
                  <c:v>41137.0</c:v>
                </c:pt>
                <c:pt idx="912">
                  <c:v>41138.0</c:v>
                </c:pt>
                <c:pt idx="913">
                  <c:v>41141.0</c:v>
                </c:pt>
                <c:pt idx="914">
                  <c:v>41142.0</c:v>
                </c:pt>
                <c:pt idx="915">
                  <c:v>41143.0</c:v>
                </c:pt>
                <c:pt idx="916">
                  <c:v>41144.0</c:v>
                </c:pt>
                <c:pt idx="917">
                  <c:v>41145.0</c:v>
                </c:pt>
                <c:pt idx="918">
                  <c:v>41148.0</c:v>
                </c:pt>
                <c:pt idx="919">
                  <c:v>41149.0</c:v>
                </c:pt>
                <c:pt idx="920">
                  <c:v>41150.0</c:v>
                </c:pt>
                <c:pt idx="921">
                  <c:v>41151.0</c:v>
                </c:pt>
                <c:pt idx="922">
                  <c:v>41152.0</c:v>
                </c:pt>
                <c:pt idx="923">
                  <c:v>41156.0</c:v>
                </c:pt>
                <c:pt idx="924">
                  <c:v>41157.0</c:v>
                </c:pt>
                <c:pt idx="925">
                  <c:v>41158.0</c:v>
                </c:pt>
                <c:pt idx="926">
                  <c:v>41159.0</c:v>
                </c:pt>
                <c:pt idx="927">
                  <c:v>41162.0</c:v>
                </c:pt>
                <c:pt idx="928">
                  <c:v>41163.0</c:v>
                </c:pt>
                <c:pt idx="929">
                  <c:v>41164.0</c:v>
                </c:pt>
                <c:pt idx="930">
                  <c:v>41165.0</c:v>
                </c:pt>
                <c:pt idx="931">
                  <c:v>41166.0</c:v>
                </c:pt>
                <c:pt idx="932">
                  <c:v>41169.0</c:v>
                </c:pt>
                <c:pt idx="933">
                  <c:v>41170.0</c:v>
                </c:pt>
                <c:pt idx="934">
                  <c:v>41171.0</c:v>
                </c:pt>
                <c:pt idx="935">
                  <c:v>41172.0</c:v>
                </c:pt>
                <c:pt idx="936">
                  <c:v>41173.0</c:v>
                </c:pt>
                <c:pt idx="937">
                  <c:v>41176.0</c:v>
                </c:pt>
                <c:pt idx="938">
                  <c:v>41177.0</c:v>
                </c:pt>
                <c:pt idx="939">
                  <c:v>41178.0</c:v>
                </c:pt>
                <c:pt idx="940">
                  <c:v>41179.0</c:v>
                </c:pt>
                <c:pt idx="941">
                  <c:v>41180.0</c:v>
                </c:pt>
                <c:pt idx="942">
                  <c:v>41183.0</c:v>
                </c:pt>
                <c:pt idx="943">
                  <c:v>41184.0</c:v>
                </c:pt>
                <c:pt idx="944">
                  <c:v>41185.0</c:v>
                </c:pt>
                <c:pt idx="945">
                  <c:v>41186.0</c:v>
                </c:pt>
                <c:pt idx="946">
                  <c:v>41187.0</c:v>
                </c:pt>
                <c:pt idx="947">
                  <c:v>41190.0</c:v>
                </c:pt>
                <c:pt idx="948">
                  <c:v>41191.0</c:v>
                </c:pt>
                <c:pt idx="949">
                  <c:v>41192.0</c:v>
                </c:pt>
                <c:pt idx="950">
                  <c:v>41193.0</c:v>
                </c:pt>
                <c:pt idx="951">
                  <c:v>41194.0</c:v>
                </c:pt>
                <c:pt idx="952">
                  <c:v>41197.0</c:v>
                </c:pt>
                <c:pt idx="953">
                  <c:v>41198.0</c:v>
                </c:pt>
                <c:pt idx="954">
                  <c:v>41199.0</c:v>
                </c:pt>
                <c:pt idx="955">
                  <c:v>41200.0</c:v>
                </c:pt>
                <c:pt idx="956">
                  <c:v>41201.0</c:v>
                </c:pt>
                <c:pt idx="957">
                  <c:v>41204.0</c:v>
                </c:pt>
                <c:pt idx="958">
                  <c:v>41205.0</c:v>
                </c:pt>
                <c:pt idx="959">
                  <c:v>41206.0</c:v>
                </c:pt>
                <c:pt idx="960">
                  <c:v>41207.0</c:v>
                </c:pt>
                <c:pt idx="961">
                  <c:v>41208.0</c:v>
                </c:pt>
                <c:pt idx="962">
                  <c:v>41211.0</c:v>
                </c:pt>
                <c:pt idx="963">
                  <c:v>41212.0</c:v>
                </c:pt>
                <c:pt idx="964">
                  <c:v>41213.0</c:v>
                </c:pt>
                <c:pt idx="965">
                  <c:v>41214.0</c:v>
                </c:pt>
                <c:pt idx="966">
                  <c:v>41215.0</c:v>
                </c:pt>
                <c:pt idx="967">
                  <c:v>41218.0</c:v>
                </c:pt>
                <c:pt idx="968">
                  <c:v>41219.0</c:v>
                </c:pt>
                <c:pt idx="969">
                  <c:v>41220.0</c:v>
                </c:pt>
                <c:pt idx="970">
                  <c:v>41221.0</c:v>
                </c:pt>
                <c:pt idx="971">
                  <c:v>41222.0</c:v>
                </c:pt>
                <c:pt idx="972">
                  <c:v>41225.0</c:v>
                </c:pt>
                <c:pt idx="973">
                  <c:v>41226.0</c:v>
                </c:pt>
                <c:pt idx="974">
                  <c:v>41227.0</c:v>
                </c:pt>
                <c:pt idx="975">
                  <c:v>41228.0</c:v>
                </c:pt>
                <c:pt idx="976">
                  <c:v>41229.0</c:v>
                </c:pt>
                <c:pt idx="977">
                  <c:v>41232.0</c:v>
                </c:pt>
                <c:pt idx="978">
                  <c:v>41233.0</c:v>
                </c:pt>
                <c:pt idx="979">
                  <c:v>41234.0</c:v>
                </c:pt>
                <c:pt idx="980">
                  <c:v>41236.0</c:v>
                </c:pt>
                <c:pt idx="981">
                  <c:v>41239.0</c:v>
                </c:pt>
                <c:pt idx="982">
                  <c:v>41240.0</c:v>
                </c:pt>
                <c:pt idx="983">
                  <c:v>41241.0</c:v>
                </c:pt>
                <c:pt idx="984">
                  <c:v>41242.0</c:v>
                </c:pt>
                <c:pt idx="985">
                  <c:v>41243.0</c:v>
                </c:pt>
                <c:pt idx="986">
                  <c:v>41246.0</c:v>
                </c:pt>
                <c:pt idx="987">
                  <c:v>41247.0</c:v>
                </c:pt>
                <c:pt idx="988">
                  <c:v>41248.0</c:v>
                </c:pt>
                <c:pt idx="989">
                  <c:v>41249.0</c:v>
                </c:pt>
                <c:pt idx="990">
                  <c:v>41250.0</c:v>
                </c:pt>
                <c:pt idx="991">
                  <c:v>41253.0</c:v>
                </c:pt>
                <c:pt idx="992">
                  <c:v>41254.0</c:v>
                </c:pt>
                <c:pt idx="993">
                  <c:v>41255.0</c:v>
                </c:pt>
                <c:pt idx="994">
                  <c:v>41256.0</c:v>
                </c:pt>
                <c:pt idx="995">
                  <c:v>41257.0</c:v>
                </c:pt>
                <c:pt idx="996">
                  <c:v>41260.0</c:v>
                </c:pt>
                <c:pt idx="997">
                  <c:v>41261.0</c:v>
                </c:pt>
                <c:pt idx="998">
                  <c:v>41262.0</c:v>
                </c:pt>
                <c:pt idx="999">
                  <c:v>41263.0</c:v>
                </c:pt>
                <c:pt idx="1000">
                  <c:v>41264.0</c:v>
                </c:pt>
                <c:pt idx="1001">
                  <c:v>41267.0</c:v>
                </c:pt>
                <c:pt idx="1002">
                  <c:v>41269.0</c:v>
                </c:pt>
                <c:pt idx="1003">
                  <c:v>41270.0</c:v>
                </c:pt>
                <c:pt idx="1004">
                  <c:v>41271.0</c:v>
                </c:pt>
                <c:pt idx="1005">
                  <c:v>41274.0</c:v>
                </c:pt>
                <c:pt idx="1006">
                  <c:v>41276.0</c:v>
                </c:pt>
                <c:pt idx="1007">
                  <c:v>41277.0</c:v>
                </c:pt>
                <c:pt idx="1008">
                  <c:v>41278.0</c:v>
                </c:pt>
                <c:pt idx="1009">
                  <c:v>41281.0</c:v>
                </c:pt>
                <c:pt idx="1010">
                  <c:v>41282.0</c:v>
                </c:pt>
                <c:pt idx="1011">
                  <c:v>41283.0</c:v>
                </c:pt>
                <c:pt idx="1012">
                  <c:v>41284.0</c:v>
                </c:pt>
                <c:pt idx="1013">
                  <c:v>41285.0</c:v>
                </c:pt>
                <c:pt idx="1014">
                  <c:v>41288.0</c:v>
                </c:pt>
                <c:pt idx="1015">
                  <c:v>41289.0</c:v>
                </c:pt>
                <c:pt idx="1016">
                  <c:v>41290.0</c:v>
                </c:pt>
                <c:pt idx="1017">
                  <c:v>41291.0</c:v>
                </c:pt>
                <c:pt idx="1018">
                  <c:v>41292.0</c:v>
                </c:pt>
                <c:pt idx="1019">
                  <c:v>41296.0</c:v>
                </c:pt>
                <c:pt idx="1020">
                  <c:v>41297.0</c:v>
                </c:pt>
                <c:pt idx="1021">
                  <c:v>41298.0</c:v>
                </c:pt>
                <c:pt idx="1022">
                  <c:v>41299.0</c:v>
                </c:pt>
                <c:pt idx="1023">
                  <c:v>41302.0</c:v>
                </c:pt>
                <c:pt idx="1024">
                  <c:v>41303.0</c:v>
                </c:pt>
                <c:pt idx="1025">
                  <c:v>41304.0</c:v>
                </c:pt>
                <c:pt idx="1026">
                  <c:v>41305.0</c:v>
                </c:pt>
                <c:pt idx="1027">
                  <c:v>41306.0</c:v>
                </c:pt>
                <c:pt idx="1028">
                  <c:v>41309.0</c:v>
                </c:pt>
                <c:pt idx="1029">
                  <c:v>41310.0</c:v>
                </c:pt>
                <c:pt idx="1030">
                  <c:v>41311.0</c:v>
                </c:pt>
                <c:pt idx="1031">
                  <c:v>41312.0</c:v>
                </c:pt>
                <c:pt idx="1032">
                  <c:v>41313.0</c:v>
                </c:pt>
                <c:pt idx="1033">
                  <c:v>41316.0</c:v>
                </c:pt>
                <c:pt idx="1034">
                  <c:v>41317.0</c:v>
                </c:pt>
                <c:pt idx="1035">
                  <c:v>41318.0</c:v>
                </c:pt>
                <c:pt idx="1036">
                  <c:v>41319.0</c:v>
                </c:pt>
                <c:pt idx="1037">
                  <c:v>41320.0</c:v>
                </c:pt>
                <c:pt idx="1038">
                  <c:v>41324.0</c:v>
                </c:pt>
                <c:pt idx="1039">
                  <c:v>41325.0</c:v>
                </c:pt>
                <c:pt idx="1040">
                  <c:v>41326.0</c:v>
                </c:pt>
                <c:pt idx="1041">
                  <c:v>41327.0</c:v>
                </c:pt>
                <c:pt idx="1042">
                  <c:v>41330.0</c:v>
                </c:pt>
                <c:pt idx="1043">
                  <c:v>41331.0</c:v>
                </c:pt>
                <c:pt idx="1044">
                  <c:v>41332.0</c:v>
                </c:pt>
                <c:pt idx="1045">
                  <c:v>41333.0</c:v>
                </c:pt>
                <c:pt idx="1046">
                  <c:v>41334.0</c:v>
                </c:pt>
                <c:pt idx="1047">
                  <c:v>41337.0</c:v>
                </c:pt>
                <c:pt idx="1048">
                  <c:v>41338.0</c:v>
                </c:pt>
                <c:pt idx="1049">
                  <c:v>41339.0</c:v>
                </c:pt>
                <c:pt idx="1050">
                  <c:v>41340.0</c:v>
                </c:pt>
                <c:pt idx="1051">
                  <c:v>41341.0</c:v>
                </c:pt>
                <c:pt idx="1052">
                  <c:v>41344.0</c:v>
                </c:pt>
                <c:pt idx="1053">
                  <c:v>41345.0</c:v>
                </c:pt>
                <c:pt idx="1054">
                  <c:v>41346.0</c:v>
                </c:pt>
                <c:pt idx="1055">
                  <c:v>41347.0</c:v>
                </c:pt>
                <c:pt idx="1056">
                  <c:v>41348.0</c:v>
                </c:pt>
                <c:pt idx="1057">
                  <c:v>41351.0</c:v>
                </c:pt>
                <c:pt idx="1058">
                  <c:v>41352.0</c:v>
                </c:pt>
                <c:pt idx="1059">
                  <c:v>41353.0</c:v>
                </c:pt>
                <c:pt idx="1060">
                  <c:v>41354.0</c:v>
                </c:pt>
                <c:pt idx="1061">
                  <c:v>41355.0</c:v>
                </c:pt>
                <c:pt idx="1062">
                  <c:v>41358.0</c:v>
                </c:pt>
                <c:pt idx="1063">
                  <c:v>41359.0</c:v>
                </c:pt>
                <c:pt idx="1064">
                  <c:v>41360.0</c:v>
                </c:pt>
                <c:pt idx="1065">
                  <c:v>41361.0</c:v>
                </c:pt>
                <c:pt idx="1066">
                  <c:v>41365.0</c:v>
                </c:pt>
                <c:pt idx="1067">
                  <c:v>41366.0</c:v>
                </c:pt>
                <c:pt idx="1068">
                  <c:v>41367.0</c:v>
                </c:pt>
                <c:pt idx="1069">
                  <c:v>41368.0</c:v>
                </c:pt>
                <c:pt idx="1070">
                  <c:v>41369.0</c:v>
                </c:pt>
                <c:pt idx="1071">
                  <c:v>41372.0</c:v>
                </c:pt>
                <c:pt idx="1072">
                  <c:v>41373.0</c:v>
                </c:pt>
                <c:pt idx="1073">
                  <c:v>41374.0</c:v>
                </c:pt>
                <c:pt idx="1074">
                  <c:v>41375.0</c:v>
                </c:pt>
                <c:pt idx="1075">
                  <c:v>41376.0</c:v>
                </c:pt>
                <c:pt idx="1076">
                  <c:v>41379.0</c:v>
                </c:pt>
                <c:pt idx="1077">
                  <c:v>41380.0</c:v>
                </c:pt>
                <c:pt idx="1078">
                  <c:v>41381.0</c:v>
                </c:pt>
                <c:pt idx="1079">
                  <c:v>41382.0</c:v>
                </c:pt>
                <c:pt idx="1080">
                  <c:v>41383.0</c:v>
                </c:pt>
                <c:pt idx="1081">
                  <c:v>41386.0</c:v>
                </c:pt>
                <c:pt idx="1082">
                  <c:v>41387.0</c:v>
                </c:pt>
                <c:pt idx="1083">
                  <c:v>41388.0</c:v>
                </c:pt>
                <c:pt idx="1084">
                  <c:v>41389.0</c:v>
                </c:pt>
                <c:pt idx="1085">
                  <c:v>41390.0</c:v>
                </c:pt>
                <c:pt idx="1086">
                  <c:v>41393.0</c:v>
                </c:pt>
                <c:pt idx="1087">
                  <c:v>41394.0</c:v>
                </c:pt>
                <c:pt idx="1088">
                  <c:v>41395.0</c:v>
                </c:pt>
                <c:pt idx="1089">
                  <c:v>41396.0</c:v>
                </c:pt>
                <c:pt idx="1090">
                  <c:v>41397.0</c:v>
                </c:pt>
                <c:pt idx="1091">
                  <c:v>41400.0</c:v>
                </c:pt>
                <c:pt idx="1092">
                  <c:v>41401.0</c:v>
                </c:pt>
                <c:pt idx="1093">
                  <c:v>41402.0</c:v>
                </c:pt>
                <c:pt idx="1094">
                  <c:v>41403.0</c:v>
                </c:pt>
                <c:pt idx="1095">
                  <c:v>41404.0</c:v>
                </c:pt>
                <c:pt idx="1096">
                  <c:v>41407.0</c:v>
                </c:pt>
                <c:pt idx="1097">
                  <c:v>41408.0</c:v>
                </c:pt>
                <c:pt idx="1098">
                  <c:v>41409.0</c:v>
                </c:pt>
                <c:pt idx="1099">
                  <c:v>41410.0</c:v>
                </c:pt>
                <c:pt idx="1100">
                  <c:v>41411.0</c:v>
                </c:pt>
                <c:pt idx="1101">
                  <c:v>41414.0</c:v>
                </c:pt>
                <c:pt idx="1102">
                  <c:v>41415.0</c:v>
                </c:pt>
                <c:pt idx="1103">
                  <c:v>41416.0</c:v>
                </c:pt>
                <c:pt idx="1104">
                  <c:v>41417.0</c:v>
                </c:pt>
                <c:pt idx="1105">
                  <c:v>41418.0</c:v>
                </c:pt>
                <c:pt idx="1106">
                  <c:v>41422.0</c:v>
                </c:pt>
                <c:pt idx="1107">
                  <c:v>41423.0</c:v>
                </c:pt>
                <c:pt idx="1108">
                  <c:v>41424.0</c:v>
                </c:pt>
                <c:pt idx="1109">
                  <c:v>41425.0</c:v>
                </c:pt>
                <c:pt idx="1110">
                  <c:v>41428.0</c:v>
                </c:pt>
                <c:pt idx="1111">
                  <c:v>41429.0</c:v>
                </c:pt>
                <c:pt idx="1112">
                  <c:v>41430.0</c:v>
                </c:pt>
                <c:pt idx="1113">
                  <c:v>41431.0</c:v>
                </c:pt>
                <c:pt idx="1114">
                  <c:v>41432.0</c:v>
                </c:pt>
                <c:pt idx="1115">
                  <c:v>41435.0</c:v>
                </c:pt>
                <c:pt idx="1116">
                  <c:v>41436.0</c:v>
                </c:pt>
                <c:pt idx="1117">
                  <c:v>41437.0</c:v>
                </c:pt>
                <c:pt idx="1118">
                  <c:v>41438.0</c:v>
                </c:pt>
                <c:pt idx="1119">
                  <c:v>41439.0</c:v>
                </c:pt>
                <c:pt idx="1120">
                  <c:v>41442.0</c:v>
                </c:pt>
                <c:pt idx="1121">
                  <c:v>41443.0</c:v>
                </c:pt>
                <c:pt idx="1122">
                  <c:v>41444.0</c:v>
                </c:pt>
                <c:pt idx="1123">
                  <c:v>41445.0</c:v>
                </c:pt>
                <c:pt idx="1124">
                  <c:v>41446.0</c:v>
                </c:pt>
                <c:pt idx="1125">
                  <c:v>41449.0</c:v>
                </c:pt>
                <c:pt idx="1126">
                  <c:v>41450.0</c:v>
                </c:pt>
                <c:pt idx="1127">
                  <c:v>41451.0</c:v>
                </c:pt>
                <c:pt idx="1128">
                  <c:v>41452.0</c:v>
                </c:pt>
                <c:pt idx="1129">
                  <c:v>41453.0</c:v>
                </c:pt>
                <c:pt idx="1130">
                  <c:v>41456.0</c:v>
                </c:pt>
                <c:pt idx="1131">
                  <c:v>41457.0</c:v>
                </c:pt>
                <c:pt idx="1132">
                  <c:v>41458.0</c:v>
                </c:pt>
                <c:pt idx="1133">
                  <c:v>41460.0</c:v>
                </c:pt>
                <c:pt idx="1134">
                  <c:v>41463.0</c:v>
                </c:pt>
                <c:pt idx="1135">
                  <c:v>41464.0</c:v>
                </c:pt>
                <c:pt idx="1136">
                  <c:v>41465.0</c:v>
                </c:pt>
                <c:pt idx="1137">
                  <c:v>41466.0</c:v>
                </c:pt>
                <c:pt idx="1138">
                  <c:v>41467.0</c:v>
                </c:pt>
                <c:pt idx="1139">
                  <c:v>41470.0</c:v>
                </c:pt>
                <c:pt idx="1140">
                  <c:v>41471.0</c:v>
                </c:pt>
                <c:pt idx="1141">
                  <c:v>41472.0</c:v>
                </c:pt>
                <c:pt idx="1142">
                  <c:v>41473.0</c:v>
                </c:pt>
                <c:pt idx="1143">
                  <c:v>41474.0</c:v>
                </c:pt>
                <c:pt idx="1144">
                  <c:v>41477.0</c:v>
                </c:pt>
                <c:pt idx="1145">
                  <c:v>41478.0</c:v>
                </c:pt>
                <c:pt idx="1146">
                  <c:v>41479.0</c:v>
                </c:pt>
                <c:pt idx="1147">
                  <c:v>41480.0</c:v>
                </c:pt>
                <c:pt idx="1148">
                  <c:v>41481.0</c:v>
                </c:pt>
                <c:pt idx="1149">
                  <c:v>41484.0</c:v>
                </c:pt>
                <c:pt idx="1150">
                  <c:v>41485.0</c:v>
                </c:pt>
                <c:pt idx="1151">
                  <c:v>41486.0</c:v>
                </c:pt>
                <c:pt idx="1152">
                  <c:v>41487.0</c:v>
                </c:pt>
                <c:pt idx="1153">
                  <c:v>41488.0</c:v>
                </c:pt>
                <c:pt idx="1154">
                  <c:v>41491.0</c:v>
                </c:pt>
                <c:pt idx="1155">
                  <c:v>41492.0</c:v>
                </c:pt>
                <c:pt idx="1156">
                  <c:v>41493.0</c:v>
                </c:pt>
                <c:pt idx="1157">
                  <c:v>41494.0</c:v>
                </c:pt>
                <c:pt idx="1158">
                  <c:v>41495.0</c:v>
                </c:pt>
                <c:pt idx="1159">
                  <c:v>41498.0</c:v>
                </c:pt>
                <c:pt idx="1160">
                  <c:v>41499.0</c:v>
                </c:pt>
                <c:pt idx="1161">
                  <c:v>41500.0</c:v>
                </c:pt>
                <c:pt idx="1162">
                  <c:v>41501.0</c:v>
                </c:pt>
                <c:pt idx="1163">
                  <c:v>41502.0</c:v>
                </c:pt>
                <c:pt idx="1164">
                  <c:v>41505.0</c:v>
                </c:pt>
                <c:pt idx="1165">
                  <c:v>41506.0</c:v>
                </c:pt>
                <c:pt idx="1166">
                  <c:v>41507.0</c:v>
                </c:pt>
                <c:pt idx="1167">
                  <c:v>41508.0</c:v>
                </c:pt>
                <c:pt idx="1168">
                  <c:v>41509.0</c:v>
                </c:pt>
                <c:pt idx="1169">
                  <c:v>41512.0</c:v>
                </c:pt>
                <c:pt idx="1170">
                  <c:v>41513.0</c:v>
                </c:pt>
                <c:pt idx="1171">
                  <c:v>41514.0</c:v>
                </c:pt>
                <c:pt idx="1172">
                  <c:v>41515.0</c:v>
                </c:pt>
                <c:pt idx="1173">
                  <c:v>41516.0</c:v>
                </c:pt>
                <c:pt idx="1174">
                  <c:v>41520.0</c:v>
                </c:pt>
                <c:pt idx="1175">
                  <c:v>41521.0</c:v>
                </c:pt>
                <c:pt idx="1176">
                  <c:v>41522.0</c:v>
                </c:pt>
                <c:pt idx="1177">
                  <c:v>41523.0</c:v>
                </c:pt>
                <c:pt idx="1178">
                  <c:v>41526.0</c:v>
                </c:pt>
                <c:pt idx="1179">
                  <c:v>41527.0</c:v>
                </c:pt>
                <c:pt idx="1180">
                  <c:v>41528.0</c:v>
                </c:pt>
                <c:pt idx="1181">
                  <c:v>41529.0</c:v>
                </c:pt>
                <c:pt idx="1182">
                  <c:v>41530.0</c:v>
                </c:pt>
                <c:pt idx="1183">
                  <c:v>41533.0</c:v>
                </c:pt>
                <c:pt idx="1184">
                  <c:v>41534.0</c:v>
                </c:pt>
                <c:pt idx="1185">
                  <c:v>41535.0</c:v>
                </c:pt>
                <c:pt idx="1186">
                  <c:v>41536.0</c:v>
                </c:pt>
                <c:pt idx="1187">
                  <c:v>41537.0</c:v>
                </c:pt>
                <c:pt idx="1188">
                  <c:v>41540.0</c:v>
                </c:pt>
                <c:pt idx="1189">
                  <c:v>41541.0</c:v>
                </c:pt>
                <c:pt idx="1190">
                  <c:v>41542.0</c:v>
                </c:pt>
                <c:pt idx="1191">
                  <c:v>41543.0</c:v>
                </c:pt>
                <c:pt idx="1192">
                  <c:v>41544.0</c:v>
                </c:pt>
                <c:pt idx="1193">
                  <c:v>41547.0</c:v>
                </c:pt>
                <c:pt idx="1194">
                  <c:v>41548.0</c:v>
                </c:pt>
                <c:pt idx="1195">
                  <c:v>41549.0</c:v>
                </c:pt>
                <c:pt idx="1196">
                  <c:v>41550.0</c:v>
                </c:pt>
                <c:pt idx="1197">
                  <c:v>41551.0</c:v>
                </c:pt>
                <c:pt idx="1198">
                  <c:v>41554.0</c:v>
                </c:pt>
                <c:pt idx="1199">
                  <c:v>41555.0</c:v>
                </c:pt>
                <c:pt idx="1200">
                  <c:v>41556.0</c:v>
                </c:pt>
                <c:pt idx="1201">
                  <c:v>41557.0</c:v>
                </c:pt>
                <c:pt idx="1202">
                  <c:v>41558.0</c:v>
                </c:pt>
                <c:pt idx="1203">
                  <c:v>41561.0</c:v>
                </c:pt>
                <c:pt idx="1204">
                  <c:v>41562.0</c:v>
                </c:pt>
                <c:pt idx="1205">
                  <c:v>41563.0</c:v>
                </c:pt>
                <c:pt idx="1206">
                  <c:v>41564.0</c:v>
                </c:pt>
                <c:pt idx="1207">
                  <c:v>41565.0</c:v>
                </c:pt>
                <c:pt idx="1208">
                  <c:v>41568.0</c:v>
                </c:pt>
                <c:pt idx="1209">
                  <c:v>41569.0</c:v>
                </c:pt>
                <c:pt idx="1210">
                  <c:v>41570.0</c:v>
                </c:pt>
                <c:pt idx="1211">
                  <c:v>41571.0</c:v>
                </c:pt>
                <c:pt idx="1212">
                  <c:v>41572.0</c:v>
                </c:pt>
                <c:pt idx="1213">
                  <c:v>41575.0</c:v>
                </c:pt>
                <c:pt idx="1214">
                  <c:v>41576.0</c:v>
                </c:pt>
                <c:pt idx="1215">
                  <c:v>41577.0</c:v>
                </c:pt>
                <c:pt idx="1216">
                  <c:v>41578.0</c:v>
                </c:pt>
                <c:pt idx="1217">
                  <c:v>41579.0</c:v>
                </c:pt>
                <c:pt idx="1218">
                  <c:v>41582.0</c:v>
                </c:pt>
                <c:pt idx="1219">
                  <c:v>41583.0</c:v>
                </c:pt>
                <c:pt idx="1220">
                  <c:v>41584.0</c:v>
                </c:pt>
                <c:pt idx="1221">
                  <c:v>41585.0</c:v>
                </c:pt>
                <c:pt idx="1222">
                  <c:v>41586.0</c:v>
                </c:pt>
                <c:pt idx="1223">
                  <c:v>41589.0</c:v>
                </c:pt>
                <c:pt idx="1224">
                  <c:v>41590.0</c:v>
                </c:pt>
                <c:pt idx="1225">
                  <c:v>41591.0</c:v>
                </c:pt>
                <c:pt idx="1226">
                  <c:v>41592.0</c:v>
                </c:pt>
                <c:pt idx="1227">
                  <c:v>41593.0</c:v>
                </c:pt>
                <c:pt idx="1228">
                  <c:v>41596.0</c:v>
                </c:pt>
                <c:pt idx="1229">
                  <c:v>41597.0</c:v>
                </c:pt>
                <c:pt idx="1230">
                  <c:v>41598.0</c:v>
                </c:pt>
                <c:pt idx="1231">
                  <c:v>41599.0</c:v>
                </c:pt>
                <c:pt idx="1232">
                  <c:v>41600.0</c:v>
                </c:pt>
                <c:pt idx="1233">
                  <c:v>41603.0</c:v>
                </c:pt>
                <c:pt idx="1234">
                  <c:v>41604.0</c:v>
                </c:pt>
                <c:pt idx="1235">
                  <c:v>41605.0</c:v>
                </c:pt>
                <c:pt idx="1236">
                  <c:v>41607.0</c:v>
                </c:pt>
                <c:pt idx="1237">
                  <c:v>41610.0</c:v>
                </c:pt>
                <c:pt idx="1238">
                  <c:v>41611.0</c:v>
                </c:pt>
                <c:pt idx="1239">
                  <c:v>41612.0</c:v>
                </c:pt>
                <c:pt idx="1240">
                  <c:v>41613.0</c:v>
                </c:pt>
                <c:pt idx="1241">
                  <c:v>41614.0</c:v>
                </c:pt>
                <c:pt idx="1242">
                  <c:v>41617.0</c:v>
                </c:pt>
                <c:pt idx="1243">
                  <c:v>41618.0</c:v>
                </c:pt>
                <c:pt idx="1244">
                  <c:v>41619.0</c:v>
                </c:pt>
                <c:pt idx="1245">
                  <c:v>41620.0</c:v>
                </c:pt>
                <c:pt idx="1246">
                  <c:v>41621.0</c:v>
                </c:pt>
                <c:pt idx="1247">
                  <c:v>41624.0</c:v>
                </c:pt>
                <c:pt idx="1248">
                  <c:v>41625.0</c:v>
                </c:pt>
                <c:pt idx="1249">
                  <c:v>41626.0</c:v>
                </c:pt>
                <c:pt idx="1250">
                  <c:v>41627.0</c:v>
                </c:pt>
                <c:pt idx="1251">
                  <c:v>41628.0</c:v>
                </c:pt>
                <c:pt idx="1252">
                  <c:v>41631.0</c:v>
                </c:pt>
                <c:pt idx="1253">
                  <c:v>41632.0</c:v>
                </c:pt>
                <c:pt idx="1254">
                  <c:v>41634.0</c:v>
                </c:pt>
                <c:pt idx="1255">
                  <c:v>41635.0</c:v>
                </c:pt>
                <c:pt idx="1256">
                  <c:v>41638.0</c:v>
                </c:pt>
                <c:pt idx="1257">
                  <c:v>41639.0</c:v>
                </c:pt>
                <c:pt idx="1258">
                  <c:v>41641.0</c:v>
                </c:pt>
                <c:pt idx="1259">
                  <c:v>41642.0</c:v>
                </c:pt>
                <c:pt idx="1260">
                  <c:v>41645.0</c:v>
                </c:pt>
                <c:pt idx="1261">
                  <c:v>41646.0</c:v>
                </c:pt>
                <c:pt idx="1262">
                  <c:v>41647.0</c:v>
                </c:pt>
                <c:pt idx="1263">
                  <c:v>41648.0</c:v>
                </c:pt>
                <c:pt idx="1264">
                  <c:v>41649.0</c:v>
                </c:pt>
                <c:pt idx="1265">
                  <c:v>41652.0</c:v>
                </c:pt>
                <c:pt idx="1266">
                  <c:v>41653.0</c:v>
                </c:pt>
                <c:pt idx="1267">
                  <c:v>41654.0</c:v>
                </c:pt>
                <c:pt idx="1268">
                  <c:v>41655.0</c:v>
                </c:pt>
                <c:pt idx="1269">
                  <c:v>41656.0</c:v>
                </c:pt>
                <c:pt idx="1270">
                  <c:v>41660.0</c:v>
                </c:pt>
                <c:pt idx="1271">
                  <c:v>41661.0</c:v>
                </c:pt>
                <c:pt idx="1272">
                  <c:v>41662.0</c:v>
                </c:pt>
                <c:pt idx="1273">
                  <c:v>41663.0</c:v>
                </c:pt>
                <c:pt idx="1274">
                  <c:v>41666.0</c:v>
                </c:pt>
                <c:pt idx="1275">
                  <c:v>41667.0</c:v>
                </c:pt>
                <c:pt idx="1276">
                  <c:v>41668.0</c:v>
                </c:pt>
                <c:pt idx="1277">
                  <c:v>41669.0</c:v>
                </c:pt>
                <c:pt idx="1278">
                  <c:v>41670.0</c:v>
                </c:pt>
                <c:pt idx="1279">
                  <c:v>41673.0</c:v>
                </c:pt>
                <c:pt idx="1280">
                  <c:v>41674.0</c:v>
                </c:pt>
                <c:pt idx="1281">
                  <c:v>41675.0</c:v>
                </c:pt>
                <c:pt idx="1282">
                  <c:v>41676.0</c:v>
                </c:pt>
                <c:pt idx="1283">
                  <c:v>41677.0</c:v>
                </c:pt>
                <c:pt idx="1284">
                  <c:v>41680.0</c:v>
                </c:pt>
                <c:pt idx="1285">
                  <c:v>41681.0</c:v>
                </c:pt>
                <c:pt idx="1286">
                  <c:v>41682.0</c:v>
                </c:pt>
                <c:pt idx="1287">
                  <c:v>41683.0</c:v>
                </c:pt>
                <c:pt idx="1288">
                  <c:v>41684.0</c:v>
                </c:pt>
                <c:pt idx="1289">
                  <c:v>41688.0</c:v>
                </c:pt>
                <c:pt idx="1290">
                  <c:v>41689.0</c:v>
                </c:pt>
                <c:pt idx="1291">
                  <c:v>41690.0</c:v>
                </c:pt>
                <c:pt idx="1292">
                  <c:v>41691.0</c:v>
                </c:pt>
                <c:pt idx="1293">
                  <c:v>41694.0</c:v>
                </c:pt>
                <c:pt idx="1294">
                  <c:v>41695.0</c:v>
                </c:pt>
                <c:pt idx="1295">
                  <c:v>41696.0</c:v>
                </c:pt>
                <c:pt idx="1296">
                  <c:v>41697.0</c:v>
                </c:pt>
                <c:pt idx="1297">
                  <c:v>41698.0</c:v>
                </c:pt>
                <c:pt idx="1298">
                  <c:v>41701.0</c:v>
                </c:pt>
                <c:pt idx="1299">
                  <c:v>41702.0</c:v>
                </c:pt>
                <c:pt idx="1300">
                  <c:v>41703.0</c:v>
                </c:pt>
                <c:pt idx="1301">
                  <c:v>41704.0</c:v>
                </c:pt>
                <c:pt idx="1302">
                  <c:v>41705.0</c:v>
                </c:pt>
                <c:pt idx="1303">
                  <c:v>41708.0</c:v>
                </c:pt>
                <c:pt idx="1304">
                  <c:v>41709.0</c:v>
                </c:pt>
                <c:pt idx="1305">
                  <c:v>41710.0</c:v>
                </c:pt>
                <c:pt idx="1306">
                  <c:v>41711.0</c:v>
                </c:pt>
                <c:pt idx="1307">
                  <c:v>41712.0</c:v>
                </c:pt>
                <c:pt idx="1308">
                  <c:v>41715.0</c:v>
                </c:pt>
                <c:pt idx="1309">
                  <c:v>41716.0</c:v>
                </c:pt>
                <c:pt idx="1310">
                  <c:v>41717.0</c:v>
                </c:pt>
                <c:pt idx="1311">
                  <c:v>41718.0</c:v>
                </c:pt>
                <c:pt idx="1312">
                  <c:v>41719.0</c:v>
                </c:pt>
                <c:pt idx="1313">
                  <c:v>41722.0</c:v>
                </c:pt>
                <c:pt idx="1314">
                  <c:v>41723.0</c:v>
                </c:pt>
                <c:pt idx="1315">
                  <c:v>41724.0</c:v>
                </c:pt>
                <c:pt idx="1316">
                  <c:v>41725.0</c:v>
                </c:pt>
                <c:pt idx="1317">
                  <c:v>41726.0</c:v>
                </c:pt>
                <c:pt idx="1318">
                  <c:v>41729.0</c:v>
                </c:pt>
                <c:pt idx="1319">
                  <c:v>41730.0</c:v>
                </c:pt>
                <c:pt idx="1320">
                  <c:v>41731.0</c:v>
                </c:pt>
                <c:pt idx="1321">
                  <c:v>41732.0</c:v>
                </c:pt>
                <c:pt idx="1322">
                  <c:v>41733.0</c:v>
                </c:pt>
                <c:pt idx="1323">
                  <c:v>41736.0</c:v>
                </c:pt>
                <c:pt idx="1324">
                  <c:v>41737.0</c:v>
                </c:pt>
                <c:pt idx="1325">
                  <c:v>41738.0</c:v>
                </c:pt>
                <c:pt idx="1326">
                  <c:v>41739.0</c:v>
                </c:pt>
                <c:pt idx="1327">
                  <c:v>41740.0</c:v>
                </c:pt>
                <c:pt idx="1328">
                  <c:v>41743.0</c:v>
                </c:pt>
                <c:pt idx="1329">
                  <c:v>41744.0</c:v>
                </c:pt>
                <c:pt idx="1330">
                  <c:v>41745.0</c:v>
                </c:pt>
                <c:pt idx="1331">
                  <c:v>41746.0</c:v>
                </c:pt>
                <c:pt idx="1332">
                  <c:v>41750.0</c:v>
                </c:pt>
                <c:pt idx="1333">
                  <c:v>41751.0</c:v>
                </c:pt>
                <c:pt idx="1334">
                  <c:v>41752.0</c:v>
                </c:pt>
                <c:pt idx="1335">
                  <c:v>41753.0</c:v>
                </c:pt>
                <c:pt idx="1336">
                  <c:v>41754.0</c:v>
                </c:pt>
                <c:pt idx="1337">
                  <c:v>41757.0</c:v>
                </c:pt>
                <c:pt idx="1338">
                  <c:v>41758.0</c:v>
                </c:pt>
                <c:pt idx="1339">
                  <c:v>41759.0</c:v>
                </c:pt>
                <c:pt idx="1340">
                  <c:v>41760.0</c:v>
                </c:pt>
                <c:pt idx="1341">
                  <c:v>41761.0</c:v>
                </c:pt>
                <c:pt idx="1342">
                  <c:v>41764.0</c:v>
                </c:pt>
                <c:pt idx="1343">
                  <c:v>41765.0</c:v>
                </c:pt>
                <c:pt idx="1344">
                  <c:v>41766.0</c:v>
                </c:pt>
                <c:pt idx="1345">
                  <c:v>41767.0</c:v>
                </c:pt>
                <c:pt idx="1346">
                  <c:v>41768.0</c:v>
                </c:pt>
                <c:pt idx="1347">
                  <c:v>41771.0</c:v>
                </c:pt>
                <c:pt idx="1348">
                  <c:v>41772.0</c:v>
                </c:pt>
                <c:pt idx="1349">
                  <c:v>41773.0</c:v>
                </c:pt>
                <c:pt idx="1350">
                  <c:v>41774.0</c:v>
                </c:pt>
                <c:pt idx="1351">
                  <c:v>41775.0</c:v>
                </c:pt>
                <c:pt idx="1352">
                  <c:v>41778.0</c:v>
                </c:pt>
                <c:pt idx="1353">
                  <c:v>41779.0</c:v>
                </c:pt>
                <c:pt idx="1354">
                  <c:v>41780.0</c:v>
                </c:pt>
                <c:pt idx="1355">
                  <c:v>41781.0</c:v>
                </c:pt>
                <c:pt idx="1356">
                  <c:v>41782.0</c:v>
                </c:pt>
                <c:pt idx="1357">
                  <c:v>41786.0</c:v>
                </c:pt>
                <c:pt idx="1358">
                  <c:v>41787.0</c:v>
                </c:pt>
                <c:pt idx="1359">
                  <c:v>41788.0</c:v>
                </c:pt>
                <c:pt idx="1360">
                  <c:v>41789.0</c:v>
                </c:pt>
                <c:pt idx="1361">
                  <c:v>41792.0</c:v>
                </c:pt>
                <c:pt idx="1362">
                  <c:v>41793.0</c:v>
                </c:pt>
                <c:pt idx="1363">
                  <c:v>41794.0</c:v>
                </c:pt>
                <c:pt idx="1364">
                  <c:v>41795.0</c:v>
                </c:pt>
                <c:pt idx="1365">
                  <c:v>41796.0</c:v>
                </c:pt>
                <c:pt idx="1366">
                  <c:v>41799.0</c:v>
                </c:pt>
                <c:pt idx="1367">
                  <c:v>41800.0</c:v>
                </c:pt>
                <c:pt idx="1368">
                  <c:v>41801.0</c:v>
                </c:pt>
                <c:pt idx="1369">
                  <c:v>41802.0</c:v>
                </c:pt>
                <c:pt idx="1370">
                  <c:v>41803.0</c:v>
                </c:pt>
                <c:pt idx="1371">
                  <c:v>41806.0</c:v>
                </c:pt>
                <c:pt idx="1372">
                  <c:v>41807.0</c:v>
                </c:pt>
                <c:pt idx="1373">
                  <c:v>41808.0</c:v>
                </c:pt>
                <c:pt idx="1374">
                  <c:v>41809.0</c:v>
                </c:pt>
                <c:pt idx="1375">
                  <c:v>41810.0</c:v>
                </c:pt>
                <c:pt idx="1376">
                  <c:v>41813.0</c:v>
                </c:pt>
                <c:pt idx="1377">
                  <c:v>41814.0</c:v>
                </c:pt>
                <c:pt idx="1378">
                  <c:v>41815.0</c:v>
                </c:pt>
                <c:pt idx="1379">
                  <c:v>41816.0</c:v>
                </c:pt>
                <c:pt idx="1380">
                  <c:v>41817.0</c:v>
                </c:pt>
                <c:pt idx="1381">
                  <c:v>41820.0</c:v>
                </c:pt>
                <c:pt idx="1382">
                  <c:v>41821.0</c:v>
                </c:pt>
                <c:pt idx="1383">
                  <c:v>41822.0</c:v>
                </c:pt>
                <c:pt idx="1384">
                  <c:v>41823.0</c:v>
                </c:pt>
                <c:pt idx="1385">
                  <c:v>41827.0</c:v>
                </c:pt>
                <c:pt idx="1386">
                  <c:v>41828.0</c:v>
                </c:pt>
                <c:pt idx="1387">
                  <c:v>41829.0</c:v>
                </c:pt>
                <c:pt idx="1388">
                  <c:v>41830.0</c:v>
                </c:pt>
                <c:pt idx="1389">
                  <c:v>41831.0</c:v>
                </c:pt>
                <c:pt idx="1390">
                  <c:v>41834.0</c:v>
                </c:pt>
                <c:pt idx="1391">
                  <c:v>41835.0</c:v>
                </c:pt>
                <c:pt idx="1392">
                  <c:v>41836.0</c:v>
                </c:pt>
                <c:pt idx="1393">
                  <c:v>41837.0</c:v>
                </c:pt>
                <c:pt idx="1394">
                  <c:v>41838.0</c:v>
                </c:pt>
                <c:pt idx="1395">
                  <c:v>41841.0</c:v>
                </c:pt>
                <c:pt idx="1396">
                  <c:v>41842.0</c:v>
                </c:pt>
                <c:pt idx="1397">
                  <c:v>41843.0</c:v>
                </c:pt>
                <c:pt idx="1398">
                  <c:v>41844.0</c:v>
                </c:pt>
                <c:pt idx="1399">
                  <c:v>41845.0</c:v>
                </c:pt>
                <c:pt idx="1400">
                  <c:v>41848.0</c:v>
                </c:pt>
                <c:pt idx="1401">
                  <c:v>41849.0</c:v>
                </c:pt>
                <c:pt idx="1402">
                  <c:v>41850.0</c:v>
                </c:pt>
                <c:pt idx="1403">
                  <c:v>41851.0</c:v>
                </c:pt>
                <c:pt idx="1404">
                  <c:v>41852.0</c:v>
                </c:pt>
                <c:pt idx="1405">
                  <c:v>41855.0</c:v>
                </c:pt>
                <c:pt idx="1406">
                  <c:v>41856.0</c:v>
                </c:pt>
                <c:pt idx="1407">
                  <c:v>41857.0</c:v>
                </c:pt>
                <c:pt idx="1408">
                  <c:v>41858.0</c:v>
                </c:pt>
                <c:pt idx="1409">
                  <c:v>41859.0</c:v>
                </c:pt>
                <c:pt idx="1410">
                  <c:v>41862.0</c:v>
                </c:pt>
                <c:pt idx="1411">
                  <c:v>41863.0</c:v>
                </c:pt>
                <c:pt idx="1412">
                  <c:v>41864.0</c:v>
                </c:pt>
                <c:pt idx="1413">
                  <c:v>41865.0</c:v>
                </c:pt>
                <c:pt idx="1414">
                  <c:v>41866.0</c:v>
                </c:pt>
                <c:pt idx="1415">
                  <c:v>41869.0</c:v>
                </c:pt>
                <c:pt idx="1416">
                  <c:v>41870.0</c:v>
                </c:pt>
                <c:pt idx="1417">
                  <c:v>41871.0</c:v>
                </c:pt>
                <c:pt idx="1418">
                  <c:v>41872.0</c:v>
                </c:pt>
                <c:pt idx="1419">
                  <c:v>41873.0</c:v>
                </c:pt>
                <c:pt idx="1420">
                  <c:v>41876.0</c:v>
                </c:pt>
                <c:pt idx="1421">
                  <c:v>41877.0</c:v>
                </c:pt>
                <c:pt idx="1422">
                  <c:v>41878.0</c:v>
                </c:pt>
                <c:pt idx="1423">
                  <c:v>41879.0</c:v>
                </c:pt>
                <c:pt idx="1424">
                  <c:v>41880.0</c:v>
                </c:pt>
                <c:pt idx="1425">
                  <c:v>41884.0</c:v>
                </c:pt>
                <c:pt idx="1426">
                  <c:v>41885.0</c:v>
                </c:pt>
                <c:pt idx="1427">
                  <c:v>41886.0</c:v>
                </c:pt>
                <c:pt idx="1428">
                  <c:v>41887.0</c:v>
                </c:pt>
                <c:pt idx="1429">
                  <c:v>41890.0</c:v>
                </c:pt>
                <c:pt idx="1430">
                  <c:v>41891.0</c:v>
                </c:pt>
                <c:pt idx="1431">
                  <c:v>41892.0</c:v>
                </c:pt>
                <c:pt idx="1432">
                  <c:v>41893.0</c:v>
                </c:pt>
                <c:pt idx="1433">
                  <c:v>41894.0</c:v>
                </c:pt>
                <c:pt idx="1434">
                  <c:v>41897.0</c:v>
                </c:pt>
                <c:pt idx="1435">
                  <c:v>41898.0</c:v>
                </c:pt>
                <c:pt idx="1436">
                  <c:v>41899.0</c:v>
                </c:pt>
                <c:pt idx="1437">
                  <c:v>41900.0</c:v>
                </c:pt>
                <c:pt idx="1438">
                  <c:v>41901.0</c:v>
                </c:pt>
                <c:pt idx="1439">
                  <c:v>41904.0</c:v>
                </c:pt>
                <c:pt idx="1440">
                  <c:v>41905.0</c:v>
                </c:pt>
                <c:pt idx="1441">
                  <c:v>41906.0</c:v>
                </c:pt>
                <c:pt idx="1442">
                  <c:v>41907.0</c:v>
                </c:pt>
                <c:pt idx="1443">
                  <c:v>41908.0</c:v>
                </c:pt>
                <c:pt idx="1444">
                  <c:v>41911.0</c:v>
                </c:pt>
                <c:pt idx="1445">
                  <c:v>41912.0</c:v>
                </c:pt>
                <c:pt idx="1446">
                  <c:v>41913.0</c:v>
                </c:pt>
                <c:pt idx="1447">
                  <c:v>41914.0</c:v>
                </c:pt>
                <c:pt idx="1448">
                  <c:v>41915.0</c:v>
                </c:pt>
                <c:pt idx="1449">
                  <c:v>41918.0</c:v>
                </c:pt>
                <c:pt idx="1450">
                  <c:v>41919.0</c:v>
                </c:pt>
                <c:pt idx="1451">
                  <c:v>41920.0</c:v>
                </c:pt>
                <c:pt idx="1452">
                  <c:v>41921.0</c:v>
                </c:pt>
                <c:pt idx="1453">
                  <c:v>41922.0</c:v>
                </c:pt>
                <c:pt idx="1454">
                  <c:v>41925.0</c:v>
                </c:pt>
                <c:pt idx="1455">
                  <c:v>41926.0</c:v>
                </c:pt>
                <c:pt idx="1456">
                  <c:v>41927.0</c:v>
                </c:pt>
                <c:pt idx="1457">
                  <c:v>41928.0</c:v>
                </c:pt>
                <c:pt idx="1458">
                  <c:v>41929.0</c:v>
                </c:pt>
                <c:pt idx="1459">
                  <c:v>41932.0</c:v>
                </c:pt>
                <c:pt idx="1460">
                  <c:v>41933.0</c:v>
                </c:pt>
                <c:pt idx="1461">
                  <c:v>41934.0</c:v>
                </c:pt>
                <c:pt idx="1462">
                  <c:v>41935.0</c:v>
                </c:pt>
                <c:pt idx="1463">
                  <c:v>41936.0</c:v>
                </c:pt>
                <c:pt idx="1464">
                  <c:v>41939.0</c:v>
                </c:pt>
                <c:pt idx="1465">
                  <c:v>41940.0</c:v>
                </c:pt>
                <c:pt idx="1466">
                  <c:v>41941.0</c:v>
                </c:pt>
                <c:pt idx="1467">
                  <c:v>41942.0</c:v>
                </c:pt>
                <c:pt idx="1468">
                  <c:v>41943.0</c:v>
                </c:pt>
                <c:pt idx="1469">
                  <c:v>41946.0</c:v>
                </c:pt>
                <c:pt idx="1470">
                  <c:v>41947.0</c:v>
                </c:pt>
                <c:pt idx="1471">
                  <c:v>41948.0</c:v>
                </c:pt>
                <c:pt idx="1472">
                  <c:v>41949.0</c:v>
                </c:pt>
                <c:pt idx="1473">
                  <c:v>41950.0</c:v>
                </c:pt>
                <c:pt idx="1474">
                  <c:v>41953.0</c:v>
                </c:pt>
                <c:pt idx="1475">
                  <c:v>41954.0</c:v>
                </c:pt>
                <c:pt idx="1476">
                  <c:v>41955.0</c:v>
                </c:pt>
                <c:pt idx="1477">
                  <c:v>41956.0</c:v>
                </c:pt>
                <c:pt idx="1478">
                  <c:v>41957.0</c:v>
                </c:pt>
                <c:pt idx="1479">
                  <c:v>41960.0</c:v>
                </c:pt>
                <c:pt idx="1480">
                  <c:v>41961.0</c:v>
                </c:pt>
                <c:pt idx="1481">
                  <c:v>41962.0</c:v>
                </c:pt>
                <c:pt idx="1482">
                  <c:v>41963.0</c:v>
                </c:pt>
                <c:pt idx="1483">
                  <c:v>41964.0</c:v>
                </c:pt>
                <c:pt idx="1484">
                  <c:v>41967.0</c:v>
                </c:pt>
                <c:pt idx="1485">
                  <c:v>41968.0</c:v>
                </c:pt>
                <c:pt idx="1486">
                  <c:v>41969.0</c:v>
                </c:pt>
                <c:pt idx="1487">
                  <c:v>41971.0</c:v>
                </c:pt>
                <c:pt idx="1488">
                  <c:v>41974.0</c:v>
                </c:pt>
                <c:pt idx="1489">
                  <c:v>41975.0</c:v>
                </c:pt>
                <c:pt idx="1490">
                  <c:v>41976.0</c:v>
                </c:pt>
                <c:pt idx="1491">
                  <c:v>41977.0</c:v>
                </c:pt>
                <c:pt idx="1492">
                  <c:v>41978.0</c:v>
                </c:pt>
                <c:pt idx="1493">
                  <c:v>41981.0</c:v>
                </c:pt>
                <c:pt idx="1494">
                  <c:v>41982.0</c:v>
                </c:pt>
                <c:pt idx="1495">
                  <c:v>41983.0</c:v>
                </c:pt>
                <c:pt idx="1496">
                  <c:v>41984.0</c:v>
                </c:pt>
                <c:pt idx="1497">
                  <c:v>41985.0</c:v>
                </c:pt>
                <c:pt idx="1498">
                  <c:v>41988.0</c:v>
                </c:pt>
                <c:pt idx="1499">
                  <c:v>41989.0</c:v>
                </c:pt>
                <c:pt idx="1500">
                  <c:v>41990.0</c:v>
                </c:pt>
                <c:pt idx="1501">
                  <c:v>41991.0</c:v>
                </c:pt>
                <c:pt idx="1502">
                  <c:v>41992.0</c:v>
                </c:pt>
                <c:pt idx="1503">
                  <c:v>41995.0</c:v>
                </c:pt>
                <c:pt idx="1504">
                  <c:v>41996.0</c:v>
                </c:pt>
                <c:pt idx="1505">
                  <c:v>41997.0</c:v>
                </c:pt>
                <c:pt idx="1506">
                  <c:v>41999.0</c:v>
                </c:pt>
                <c:pt idx="1507">
                  <c:v>42002.0</c:v>
                </c:pt>
                <c:pt idx="1508">
                  <c:v>42003.0</c:v>
                </c:pt>
                <c:pt idx="1509">
                  <c:v>42004.0</c:v>
                </c:pt>
                <c:pt idx="1510">
                  <c:v>42006.0</c:v>
                </c:pt>
                <c:pt idx="1511">
                  <c:v>42009.0</c:v>
                </c:pt>
                <c:pt idx="1512">
                  <c:v>42010.0</c:v>
                </c:pt>
                <c:pt idx="1513">
                  <c:v>42011.0</c:v>
                </c:pt>
                <c:pt idx="1514">
                  <c:v>42012.0</c:v>
                </c:pt>
                <c:pt idx="1515">
                  <c:v>42013.0</c:v>
                </c:pt>
                <c:pt idx="1516">
                  <c:v>42016.0</c:v>
                </c:pt>
                <c:pt idx="1517">
                  <c:v>42017.0</c:v>
                </c:pt>
                <c:pt idx="1518">
                  <c:v>42018.0</c:v>
                </c:pt>
                <c:pt idx="1519">
                  <c:v>42019.0</c:v>
                </c:pt>
                <c:pt idx="1520">
                  <c:v>42020.0</c:v>
                </c:pt>
                <c:pt idx="1521">
                  <c:v>42024.0</c:v>
                </c:pt>
                <c:pt idx="1522">
                  <c:v>42025.0</c:v>
                </c:pt>
                <c:pt idx="1523">
                  <c:v>42026.0</c:v>
                </c:pt>
                <c:pt idx="1524">
                  <c:v>42027.0</c:v>
                </c:pt>
                <c:pt idx="1525">
                  <c:v>42030.0</c:v>
                </c:pt>
                <c:pt idx="1526">
                  <c:v>42031.0</c:v>
                </c:pt>
                <c:pt idx="1527">
                  <c:v>42032.0</c:v>
                </c:pt>
                <c:pt idx="1528">
                  <c:v>42033.0</c:v>
                </c:pt>
                <c:pt idx="1529">
                  <c:v>42034.0</c:v>
                </c:pt>
                <c:pt idx="1530">
                  <c:v>42037.0</c:v>
                </c:pt>
                <c:pt idx="1531">
                  <c:v>42038.0</c:v>
                </c:pt>
                <c:pt idx="1532">
                  <c:v>42039.0</c:v>
                </c:pt>
                <c:pt idx="1533">
                  <c:v>42040.0</c:v>
                </c:pt>
                <c:pt idx="1534">
                  <c:v>42041.0</c:v>
                </c:pt>
                <c:pt idx="1535">
                  <c:v>42044.0</c:v>
                </c:pt>
                <c:pt idx="1536">
                  <c:v>42045.0</c:v>
                </c:pt>
                <c:pt idx="1537">
                  <c:v>42046.0</c:v>
                </c:pt>
                <c:pt idx="1538">
                  <c:v>42047.0</c:v>
                </c:pt>
                <c:pt idx="1539">
                  <c:v>42048.0</c:v>
                </c:pt>
                <c:pt idx="1540">
                  <c:v>42052.0</c:v>
                </c:pt>
                <c:pt idx="1541">
                  <c:v>42053.0</c:v>
                </c:pt>
                <c:pt idx="1542">
                  <c:v>42054.0</c:v>
                </c:pt>
                <c:pt idx="1543">
                  <c:v>42055.0</c:v>
                </c:pt>
                <c:pt idx="1544">
                  <c:v>42058.0</c:v>
                </c:pt>
                <c:pt idx="1545">
                  <c:v>42059.0</c:v>
                </c:pt>
                <c:pt idx="1546">
                  <c:v>42060.0</c:v>
                </c:pt>
                <c:pt idx="1547">
                  <c:v>42061.0</c:v>
                </c:pt>
                <c:pt idx="1548">
                  <c:v>42062.0</c:v>
                </c:pt>
                <c:pt idx="1549">
                  <c:v>42065.0</c:v>
                </c:pt>
                <c:pt idx="1550">
                  <c:v>42066.0</c:v>
                </c:pt>
                <c:pt idx="1551">
                  <c:v>42067.0</c:v>
                </c:pt>
                <c:pt idx="1552">
                  <c:v>42068.0</c:v>
                </c:pt>
                <c:pt idx="1553">
                  <c:v>42069.0</c:v>
                </c:pt>
                <c:pt idx="1554">
                  <c:v>42072.0</c:v>
                </c:pt>
                <c:pt idx="1555">
                  <c:v>42073.0</c:v>
                </c:pt>
                <c:pt idx="1556">
                  <c:v>42074.0</c:v>
                </c:pt>
                <c:pt idx="1557">
                  <c:v>42075.0</c:v>
                </c:pt>
                <c:pt idx="1558">
                  <c:v>42076.0</c:v>
                </c:pt>
                <c:pt idx="1559">
                  <c:v>42079.0</c:v>
                </c:pt>
                <c:pt idx="1560">
                  <c:v>42080.0</c:v>
                </c:pt>
                <c:pt idx="1561">
                  <c:v>42081.0</c:v>
                </c:pt>
                <c:pt idx="1562">
                  <c:v>42082.0</c:v>
                </c:pt>
                <c:pt idx="1563">
                  <c:v>42083.0</c:v>
                </c:pt>
                <c:pt idx="1564">
                  <c:v>42086.0</c:v>
                </c:pt>
                <c:pt idx="1565">
                  <c:v>42087.0</c:v>
                </c:pt>
                <c:pt idx="1566">
                  <c:v>42088.0</c:v>
                </c:pt>
                <c:pt idx="1567">
                  <c:v>42089.0</c:v>
                </c:pt>
                <c:pt idx="1568">
                  <c:v>42090.0</c:v>
                </c:pt>
                <c:pt idx="1569">
                  <c:v>42093.0</c:v>
                </c:pt>
                <c:pt idx="1570">
                  <c:v>42094.0</c:v>
                </c:pt>
                <c:pt idx="1571">
                  <c:v>42095.0</c:v>
                </c:pt>
                <c:pt idx="1572">
                  <c:v>42096.0</c:v>
                </c:pt>
                <c:pt idx="1573">
                  <c:v>42100.0</c:v>
                </c:pt>
                <c:pt idx="1574">
                  <c:v>42101.0</c:v>
                </c:pt>
                <c:pt idx="1575">
                  <c:v>42102.0</c:v>
                </c:pt>
                <c:pt idx="1576">
                  <c:v>42103.0</c:v>
                </c:pt>
                <c:pt idx="1577">
                  <c:v>42104.0</c:v>
                </c:pt>
                <c:pt idx="1578">
                  <c:v>42107.0</c:v>
                </c:pt>
                <c:pt idx="1579">
                  <c:v>42108.0</c:v>
                </c:pt>
                <c:pt idx="1580">
                  <c:v>42109.0</c:v>
                </c:pt>
                <c:pt idx="1581">
                  <c:v>42110.0</c:v>
                </c:pt>
                <c:pt idx="1582">
                  <c:v>42111.0</c:v>
                </c:pt>
                <c:pt idx="1583">
                  <c:v>42114.0</c:v>
                </c:pt>
                <c:pt idx="1584">
                  <c:v>42115.0</c:v>
                </c:pt>
                <c:pt idx="1585">
                  <c:v>42116.0</c:v>
                </c:pt>
                <c:pt idx="1586">
                  <c:v>42117.0</c:v>
                </c:pt>
                <c:pt idx="1587">
                  <c:v>42118.0</c:v>
                </c:pt>
                <c:pt idx="1588">
                  <c:v>42121.0</c:v>
                </c:pt>
                <c:pt idx="1589">
                  <c:v>42122.0</c:v>
                </c:pt>
                <c:pt idx="1590">
                  <c:v>42123.0</c:v>
                </c:pt>
                <c:pt idx="1591">
                  <c:v>42124.0</c:v>
                </c:pt>
                <c:pt idx="1592">
                  <c:v>42125.0</c:v>
                </c:pt>
                <c:pt idx="1593">
                  <c:v>42128.0</c:v>
                </c:pt>
                <c:pt idx="1594">
                  <c:v>42129.0</c:v>
                </c:pt>
                <c:pt idx="1595">
                  <c:v>42130.0</c:v>
                </c:pt>
                <c:pt idx="1596">
                  <c:v>42131.0</c:v>
                </c:pt>
                <c:pt idx="1597">
                  <c:v>42132.0</c:v>
                </c:pt>
                <c:pt idx="1598">
                  <c:v>42135.0</c:v>
                </c:pt>
                <c:pt idx="1599">
                  <c:v>42136.0</c:v>
                </c:pt>
                <c:pt idx="1600">
                  <c:v>42137.0</c:v>
                </c:pt>
                <c:pt idx="1601">
                  <c:v>42138.0</c:v>
                </c:pt>
                <c:pt idx="1602">
                  <c:v>42139.0</c:v>
                </c:pt>
                <c:pt idx="1603">
                  <c:v>42142.0</c:v>
                </c:pt>
                <c:pt idx="1604">
                  <c:v>42143.0</c:v>
                </c:pt>
                <c:pt idx="1605">
                  <c:v>42144.0</c:v>
                </c:pt>
                <c:pt idx="1606">
                  <c:v>42145.0</c:v>
                </c:pt>
                <c:pt idx="1607">
                  <c:v>42146.0</c:v>
                </c:pt>
                <c:pt idx="1608">
                  <c:v>42150.0</c:v>
                </c:pt>
                <c:pt idx="1609">
                  <c:v>42151.0</c:v>
                </c:pt>
                <c:pt idx="1610">
                  <c:v>42152.0</c:v>
                </c:pt>
                <c:pt idx="1611">
                  <c:v>42153.0</c:v>
                </c:pt>
                <c:pt idx="1612">
                  <c:v>42156.0</c:v>
                </c:pt>
                <c:pt idx="1613">
                  <c:v>42157.0</c:v>
                </c:pt>
                <c:pt idx="1614">
                  <c:v>42158.0</c:v>
                </c:pt>
                <c:pt idx="1615">
                  <c:v>42159.0</c:v>
                </c:pt>
                <c:pt idx="1616">
                  <c:v>42160.0</c:v>
                </c:pt>
                <c:pt idx="1617">
                  <c:v>42163.0</c:v>
                </c:pt>
                <c:pt idx="1618">
                  <c:v>42164.0</c:v>
                </c:pt>
                <c:pt idx="1619">
                  <c:v>42165.0</c:v>
                </c:pt>
                <c:pt idx="1620">
                  <c:v>42166.0</c:v>
                </c:pt>
                <c:pt idx="1621">
                  <c:v>42167.0</c:v>
                </c:pt>
                <c:pt idx="1622">
                  <c:v>42170.0</c:v>
                </c:pt>
                <c:pt idx="1623">
                  <c:v>42171.0</c:v>
                </c:pt>
                <c:pt idx="1624">
                  <c:v>42172.0</c:v>
                </c:pt>
                <c:pt idx="1625">
                  <c:v>42173.0</c:v>
                </c:pt>
                <c:pt idx="1626">
                  <c:v>42174.0</c:v>
                </c:pt>
                <c:pt idx="1627">
                  <c:v>42177.0</c:v>
                </c:pt>
                <c:pt idx="1628">
                  <c:v>42178.0</c:v>
                </c:pt>
                <c:pt idx="1629">
                  <c:v>42179.0</c:v>
                </c:pt>
                <c:pt idx="1630">
                  <c:v>42180.0</c:v>
                </c:pt>
                <c:pt idx="1631">
                  <c:v>42181.0</c:v>
                </c:pt>
                <c:pt idx="1632">
                  <c:v>42184.0</c:v>
                </c:pt>
                <c:pt idx="1633">
                  <c:v>42185.0</c:v>
                </c:pt>
                <c:pt idx="1634">
                  <c:v>42186.0</c:v>
                </c:pt>
                <c:pt idx="1635">
                  <c:v>42187.0</c:v>
                </c:pt>
                <c:pt idx="1636">
                  <c:v>42191.0</c:v>
                </c:pt>
                <c:pt idx="1637">
                  <c:v>42192.0</c:v>
                </c:pt>
                <c:pt idx="1638">
                  <c:v>42193.0</c:v>
                </c:pt>
                <c:pt idx="1639">
                  <c:v>42194.0</c:v>
                </c:pt>
                <c:pt idx="1640">
                  <c:v>42195.0</c:v>
                </c:pt>
                <c:pt idx="1641">
                  <c:v>42198.0</c:v>
                </c:pt>
                <c:pt idx="1642">
                  <c:v>42199.0</c:v>
                </c:pt>
                <c:pt idx="1643">
                  <c:v>42200.0</c:v>
                </c:pt>
                <c:pt idx="1644">
                  <c:v>42201.0</c:v>
                </c:pt>
                <c:pt idx="1645">
                  <c:v>42202.0</c:v>
                </c:pt>
                <c:pt idx="1646">
                  <c:v>42205.0</c:v>
                </c:pt>
                <c:pt idx="1647">
                  <c:v>42206.0</c:v>
                </c:pt>
                <c:pt idx="1648">
                  <c:v>42207.0</c:v>
                </c:pt>
                <c:pt idx="1649">
                  <c:v>42208.0</c:v>
                </c:pt>
                <c:pt idx="1650">
                  <c:v>42209.0</c:v>
                </c:pt>
                <c:pt idx="1651">
                  <c:v>42212.0</c:v>
                </c:pt>
                <c:pt idx="1652">
                  <c:v>42213.0</c:v>
                </c:pt>
                <c:pt idx="1653">
                  <c:v>42214.0</c:v>
                </c:pt>
                <c:pt idx="1654">
                  <c:v>42215.0</c:v>
                </c:pt>
                <c:pt idx="1655">
                  <c:v>42216.0</c:v>
                </c:pt>
                <c:pt idx="1656">
                  <c:v>42219.0</c:v>
                </c:pt>
                <c:pt idx="1657">
                  <c:v>42220.0</c:v>
                </c:pt>
                <c:pt idx="1658">
                  <c:v>42221.0</c:v>
                </c:pt>
                <c:pt idx="1659">
                  <c:v>42222.0</c:v>
                </c:pt>
                <c:pt idx="1660">
                  <c:v>42223.0</c:v>
                </c:pt>
                <c:pt idx="1661">
                  <c:v>42226.0</c:v>
                </c:pt>
                <c:pt idx="1662">
                  <c:v>42227.0</c:v>
                </c:pt>
                <c:pt idx="1663">
                  <c:v>42228.0</c:v>
                </c:pt>
                <c:pt idx="1664">
                  <c:v>42229.0</c:v>
                </c:pt>
                <c:pt idx="1665">
                  <c:v>42230.0</c:v>
                </c:pt>
                <c:pt idx="1666">
                  <c:v>42233.0</c:v>
                </c:pt>
                <c:pt idx="1667">
                  <c:v>42234.0</c:v>
                </c:pt>
                <c:pt idx="1668">
                  <c:v>42235.0</c:v>
                </c:pt>
                <c:pt idx="1669">
                  <c:v>42236.0</c:v>
                </c:pt>
                <c:pt idx="1670">
                  <c:v>42237.0</c:v>
                </c:pt>
                <c:pt idx="1671">
                  <c:v>42240.0</c:v>
                </c:pt>
                <c:pt idx="1672">
                  <c:v>42241.0</c:v>
                </c:pt>
                <c:pt idx="1673">
                  <c:v>42242.0</c:v>
                </c:pt>
                <c:pt idx="1674">
                  <c:v>42243.0</c:v>
                </c:pt>
                <c:pt idx="1675">
                  <c:v>42244.0</c:v>
                </c:pt>
                <c:pt idx="1676">
                  <c:v>42247.0</c:v>
                </c:pt>
                <c:pt idx="1677">
                  <c:v>42248.0</c:v>
                </c:pt>
                <c:pt idx="1678">
                  <c:v>42249.0</c:v>
                </c:pt>
                <c:pt idx="1679">
                  <c:v>42250.0</c:v>
                </c:pt>
                <c:pt idx="1680">
                  <c:v>42251.0</c:v>
                </c:pt>
                <c:pt idx="1681">
                  <c:v>42255.0</c:v>
                </c:pt>
                <c:pt idx="1682">
                  <c:v>42256.0</c:v>
                </c:pt>
                <c:pt idx="1683">
                  <c:v>42257.0</c:v>
                </c:pt>
                <c:pt idx="1684">
                  <c:v>42258.0</c:v>
                </c:pt>
                <c:pt idx="1685">
                  <c:v>42261.0</c:v>
                </c:pt>
                <c:pt idx="1686">
                  <c:v>42262.0</c:v>
                </c:pt>
                <c:pt idx="1687">
                  <c:v>42263.0</c:v>
                </c:pt>
                <c:pt idx="1688">
                  <c:v>42264.0</c:v>
                </c:pt>
                <c:pt idx="1689">
                  <c:v>42265.0</c:v>
                </c:pt>
                <c:pt idx="1690">
                  <c:v>42268.0</c:v>
                </c:pt>
                <c:pt idx="1691">
                  <c:v>42269.0</c:v>
                </c:pt>
                <c:pt idx="1692">
                  <c:v>42270.0</c:v>
                </c:pt>
                <c:pt idx="1693">
                  <c:v>42271.0</c:v>
                </c:pt>
                <c:pt idx="1694">
                  <c:v>42272.0</c:v>
                </c:pt>
                <c:pt idx="1695">
                  <c:v>42275.0</c:v>
                </c:pt>
                <c:pt idx="1696">
                  <c:v>42276.0</c:v>
                </c:pt>
                <c:pt idx="1697">
                  <c:v>42277.0</c:v>
                </c:pt>
                <c:pt idx="1698">
                  <c:v>42278.0</c:v>
                </c:pt>
                <c:pt idx="1699">
                  <c:v>42279.0</c:v>
                </c:pt>
                <c:pt idx="1700">
                  <c:v>42282.0</c:v>
                </c:pt>
                <c:pt idx="1701">
                  <c:v>42283.0</c:v>
                </c:pt>
                <c:pt idx="1702">
                  <c:v>42284.0</c:v>
                </c:pt>
                <c:pt idx="1703">
                  <c:v>42285.0</c:v>
                </c:pt>
                <c:pt idx="1704">
                  <c:v>42286.0</c:v>
                </c:pt>
                <c:pt idx="1705">
                  <c:v>42289.0</c:v>
                </c:pt>
                <c:pt idx="1706">
                  <c:v>42290.0</c:v>
                </c:pt>
                <c:pt idx="1707">
                  <c:v>42291.0</c:v>
                </c:pt>
                <c:pt idx="1708">
                  <c:v>42292.0</c:v>
                </c:pt>
                <c:pt idx="1709">
                  <c:v>42293.0</c:v>
                </c:pt>
                <c:pt idx="1710">
                  <c:v>42296.0</c:v>
                </c:pt>
                <c:pt idx="1711">
                  <c:v>42297.0</c:v>
                </c:pt>
                <c:pt idx="1712">
                  <c:v>42298.0</c:v>
                </c:pt>
                <c:pt idx="1713">
                  <c:v>42299.0</c:v>
                </c:pt>
                <c:pt idx="1714">
                  <c:v>42300.0</c:v>
                </c:pt>
                <c:pt idx="1715">
                  <c:v>42303.0</c:v>
                </c:pt>
                <c:pt idx="1716">
                  <c:v>42304.0</c:v>
                </c:pt>
                <c:pt idx="1717">
                  <c:v>42305.0</c:v>
                </c:pt>
                <c:pt idx="1718">
                  <c:v>42306.0</c:v>
                </c:pt>
                <c:pt idx="1719">
                  <c:v>42307.0</c:v>
                </c:pt>
                <c:pt idx="1720">
                  <c:v>42310.0</c:v>
                </c:pt>
                <c:pt idx="1721">
                  <c:v>42311.0</c:v>
                </c:pt>
                <c:pt idx="1722">
                  <c:v>42312.0</c:v>
                </c:pt>
                <c:pt idx="1723">
                  <c:v>42313.0</c:v>
                </c:pt>
                <c:pt idx="1724">
                  <c:v>42314.0</c:v>
                </c:pt>
                <c:pt idx="1725">
                  <c:v>42317.0</c:v>
                </c:pt>
                <c:pt idx="1726">
                  <c:v>42318.0</c:v>
                </c:pt>
                <c:pt idx="1727">
                  <c:v>42319.0</c:v>
                </c:pt>
                <c:pt idx="1728">
                  <c:v>42320.0</c:v>
                </c:pt>
                <c:pt idx="1729">
                  <c:v>42321.0</c:v>
                </c:pt>
                <c:pt idx="1730">
                  <c:v>42324.0</c:v>
                </c:pt>
                <c:pt idx="1731">
                  <c:v>42325.0</c:v>
                </c:pt>
                <c:pt idx="1732">
                  <c:v>42326.0</c:v>
                </c:pt>
                <c:pt idx="1733">
                  <c:v>42327.0</c:v>
                </c:pt>
                <c:pt idx="1734">
                  <c:v>42328.0</c:v>
                </c:pt>
                <c:pt idx="1735">
                  <c:v>42331.0</c:v>
                </c:pt>
                <c:pt idx="1736">
                  <c:v>42332.0</c:v>
                </c:pt>
                <c:pt idx="1737">
                  <c:v>42333.0</c:v>
                </c:pt>
                <c:pt idx="1738">
                  <c:v>42335.0</c:v>
                </c:pt>
                <c:pt idx="1739">
                  <c:v>42338.0</c:v>
                </c:pt>
                <c:pt idx="1740">
                  <c:v>42339.0</c:v>
                </c:pt>
                <c:pt idx="1741">
                  <c:v>42340.0</c:v>
                </c:pt>
                <c:pt idx="1742">
                  <c:v>42341.0</c:v>
                </c:pt>
                <c:pt idx="1743">
                  <c:v>42342.0</c:v>
                </c:pt>
                <c:pt idx="1744">
                  <c:v>42345.0</c:v>
                </c:pt>
                <c:pt idx="1745">
                  <c:v>42346.0</c:v>
                </c:pt>
                <c:pt idx="1746">
                  <c:v>42347.0</c:v>
                </c:pt>
                <c:pt idx="1747">
                  <c:v>42348.0</c:v>
                </c:pt>
                <c:pt idx="1748">
                  <c:v>42349.0</c:v>
                </c:pt>
                <c:pt idx="1749">
                  <c:v>42352.0</c:v>
                </c:pt>
                <c:pt idx="1750">
                  <c:v>42353.0</c:v>
                </c:pt>
                <c:pt idx="1751">
                  <c:v>42354.0</c:v>
                </c:pt>
                <c:pt idx="1752">
                  <c:v>42355.0</c:v>
                </c:pt>
                <c:pt idx="1753">
                  <c:v>42356.0</c:v>
                </c:pt>
                <c:pt idx="1754">
                  <c:v>42359.0</c:v>
                </c:pt>
                <c:pt idx="1755">
                  <c:v>42360.0</c:v>
                </c:pt>
                <c:pt idx="1756">
                  <c:v>42361.0</c:v>
                </c:pt>
                <c:pt idx="1757">
                  <c:v>42362.0</c:v>
                </c:pt>
                <c:pt idx="1758">
                  <c:v>42366.0</c:v>
                </c:pt>
                <c:pt idx="1759">
                  <c:v>42367.0</c:v>
                </c:pt>
                <c:pt idx="1760">
                  <c:v>42368.0</c:v>
                </c:pt>
                <c:pt idx="1761">
                  <c:v>42369.0</c:v>
                </c:pt>
                <c:pt idx="1762">
                  <c:v>42373.0</c:v>
                </c:pt>
                <c:pt idx="1763">
                  <c:v>42374.0</c:v>
                </c:pt>
                <c:pt idx="1764">
                  <c:v>42375.0</c:v>
                </c:pt>
                <c:pt idx="1765">
                  <c:v>42376.0</c:v>
                </c:pt>
                <c:pt idx="1766">
                  <c:v>42377.0</c:v>
                </c:pt>
                <c:pt idx="1767">
                  <c:v>42380.0</c:v>
                </c:pt>
                <c:pt idx="1768">
                  <c:v>42381.0</c:v>
                </c:pt>
                <c:pt idx="1769">
                  <c:v>42382.0</c:v>
                </c:pt>
                <c:pt idx="1770">
                  <c:v>42383.0</c:v>
                </c:pt>
                <c:pt idx="1771">
                  <c:v>42384.0</c:v>
                </c:pt>
                <c:pt idx="1772">
                  <c:v>42388.0</c:v>
                </c:pt>
                <c:pt idx="1773">
                  <c:v>42389.0</c:v>
                </c:pt>
                <c:pt idx="1774">
                  <c:v>42390.0</c:v>
                </c:pt>
                <c:pt idx="1775">
                  <c:v>42391.0</c:v>
                </c:pt>
                <c:pt idx="1776">
                  <c:v>42394.0</c:v>
                </c:pt>
                <c:pt idx="1777">
                  <c:v>42395.0</c:v>
                </c:pt>
                <c:pt idx="1778">
                  <c:v>42396.0</c:v>
                </c:pt>
                <c:pt idx="1779">
                  <c:v>42397.0</c:v>
                </c:pt>
                <c:pt idx="1780">
                  <c:v>42398.0</c:v>
                </c:pt>
                <c:pt idx="1781">
                  <c:v>42401.0</c:v>
                </c:pt>
                <c:pt idx="1782">
                  <c:v>42402.0</c:v>
                </c:pt>
                <c:pt idx="1783">
                  <c:v>42403.0</c:v>
                </c:pt>
                <c:pt idx="1784">
                  <c:v>42404.0</c:v>
                </c:pt>
                <c:pt idx="1785">
                  <c:v>42405.0</c:v>
                </c:pt>
                <c:pt idx="1786">
                  <c:v>42408.0</c:v>
                </c:pt>
                <c:pt idx="1787">
                  <c:v>42409.0</c:v>
                </c:pt>
                <c:pt idx="1788">
                  <c:v>42410.0</c:v>
                </c:pt>
                <c:pt idx="1789">
                  <c:v>42411.0</c:v>
                </c:pt>
                <c:pt idx="1790">
                  <c:v>42412.0</c:v>
                </c:pt>
                <c:pt idx="1791">
                  <c:v>42416.0</c:v>
                </c:pt>
                <c:pt idx="1792">
                  <c:v>42417.0</c:v>
                </c:pt>
                <c:pt idx="1793">
                  <c:v>42418.0</c:v>
                </c:pt>
                <c:pt idx="1794">
                  <c:v>42419.0</c:v>
                </c:pt>
                <c:pt idx="1795">
                  <c:v>42422.0</c:v>
                </c:pt>
                <c:pt idx="1796">
                  <c:v>42423.0</c:v>
                </c:pt>
                <c:pt idx="1797">
                  <c:v>42424.0</c:v>
                </c:pt>
                <c:pt idx="1798">
                  <c:v>42425.0</c:v>
                </c:pt>
                <c:pt idx="1799">
                  <c:v>42426.0</c:v>
                </c:pt>
                <c:pt idx="1800">
                  <c:v>42429.0</c:v>
                </c:pt>
                <c:pt idx="1801">
                  <c:v>42430.0</c:v>
                </c:pt>
                <c:pt idx="1802">
                  <c:v>42431.0</c:v>
                </c:pt>
                <c:pt idx="1803">
                  <c:v>42432.0</c:v>
                </c:pt>
                <c:pt idx="1804">
                  <c:v>42433.0</c:v>
                </c:pt>
                <c:pt idx="1805">
                  <c:v>42436.0</c:v>
                </c:pt>
                <c:pt idx="1806">
                  <c:v>42437.0</c:v>
                </c:pt>
                <c:pt idx="1807">
                  <c:v>42438.0</c:v>
                </c:pt>
                <c:pt idx="1808">
                  <c:v>42439.0</c:v>
                </c:pt>
                <c:pt idx="1809">
                  <c:v>42440.0</c:v>
                </c:pt>
                <c:pt idx="1810">
                  <c:v>42443.0</c:v>
                </c:pt>
                <c:pt idx="1811">
                  <c:v>42444.0</c:v>
                </c:pt>
                <c:pt idx="1812">
                  <c:v>42445.0</c:v>
                </c:pt>
                <c:pt idx="1813">
                  <c:v>42446.0</c:v>
                </c:pt>
                <c:pt idx="1814">
                  <c:v>42447.0</c:v>
                </c:pt>
                <c:pt idx="1815">
                  <c:v>42450.0</c:v>
                </c:pt>
                <c:pt idx="1816">
                  <c:v>42451.0</c:v>
                </c:pt>
                <c:pt idx="1817">
                  <c:v>42452.0</c:v>
                </c:pt>
                <c:pt idx="1818">
                  <c:v>42453.0</c:v>
                </c:pt>
                <c:pt idx="1819">
                  <c:v>42457.0</c:v>
                </c:pt>
                <c:pt idx="1820">
                  <c:v>42458.0</c:v>
                </c:pt>
                <c:pt idx="1821">
                  <c:v>42459.0</c:v>
                </c:pt>
                <c:pt idx="1822">
                  <c:v>42460.0</c:v>
                </c:pt>
                <c:pt idx="1823">
                  <c:v>42461.0</c:v>
                </c:pt>
                <c:pt idx="1824">
                  <c:v>42464.0</c:v>
                </c:pt>
                <c:pt idx="1825">
                  <c:v>42465.0</c:v>
                </c:pt>
                <c:pt idx="1826">
                  <c:v>42466.0</c:v>
                </c:pt>
                <c:pt idx="1827">
                  <c:v>42467.0</c:v>
                </c:pt>
                <c:pt idx="1828">
                  <c:v>42468.0</c:v>
                </c:pt>
                <c:pt idx="1829">
                  <c:v>42471.0</c:v>
                </c:pt>
                <c:pt idx="1830">
                  <c:v>42472.0</c:v>
                </c:pt>
                <c:pt idx="1831">
                  <c:v>42473.0</c:v>
                </c:pt>
                <c:pt idx="1832">
                  <c:v>42474.0</c:v>
                </c:pt>
                <c:pt idx="1833">
                  <c:v>42475.0</c:v>
                </c:pt>
                <c:pt idx="1834">
                  <c:v>42478.0</c:v>
                </c:pt>
                <c:pt idx="1835">
                  <c:v>42479.0</c:v>
                </c:pt>
                <c:pt idx="1836">
                  <c:v>42480.0</c:v>
                </c:pt>
                <c:pt idx="1837">
                  <c:v>42481.0</c:v>
                </c:pt>
                <c:pt idx="1838">
                  <c:v>42482.0</c:v>
                </c:pt>
                <c:pt idx="1839">
                  <c:v>42485.0</c:v>
                </c:pt>
                <c:pt idx="1840">
                  <c:v>42486.0</c:v>
                </c:pt>
                <c:pt idx="1841">
                  <c:v>42487.0</c:v>
                </c:pt>
                <c:pt idx="1842">
                  <c:v>42488.0</c:v>
                </c:pt>
                <c:pt idx="1843">
                  <c:v>42489.0</c:v>
                </c:pt>
                <c:pt idx="1844">
                  <c:v>42492.0</c:v>
                </c:pt>
                <c:pt idx="1845">
                  <c:v>42493.0</c:v>
                </c:pt>
                <c:pt idx="1846">
                  <c:v>42494.0</c:v>
                </c:pt>
                <c:pt idx="1847">
                  <c:v>42495.0</c:v>
                </c:pt>
                <c:pt idx="1848">
                  <c:v>42496.0</c:v>
                </c:pt>
                <c:pt idx="1849">
                  <c:v>42499.0</c:v>
                </c:pt>
                <c:pt idx="1850">
                  <c:v>42500.0</c:v>
                </c:pt>
                <c:pt idx="1851">
                  <c:v>42501.0</c:v>
                </c:pt>
                <c:pt idx="1852">
                  <c:v>42502.0</c:v>
                </c:pt>
                <c:pt idx="1853">
                  <c:v>42503.0</c:v>
                </c:pt>
                <c:pt idx="1854">
                  <c:v>42506.0</c:v>
                </c:pt>
                <c:pt idx="1855">
                  <c:v>42507.0</c:v>
                </c:pt>
                <c:pt idx="1856">
                  <c:v>42508.0</c:v>
                </c:pt>
                <c:pt idx="1857">
                  <c:v>42509.0</c:v>
                </c:pt>
                <c:pt idx="1858">
                  <c:v>42510.0</c:v>
                </c:pt>
                <c:pt idx="1859">
                  <c:v>42513.0</c:v>
                </c:pt>
                <c:pt idx="1860">
                  <c:v>42514.0</c:v>
                </c:pt>
                <c:pt idx="1861">
                  <c:v>42515.0</c:v>
                </c:pt>
                <c:pt idx="1862">
                  <c:v>42516.0</c:v>
                </c:pt>
                <c:pt idx="1863">
                  <c:v>42517.0</c:v>
                </c:pt>
                <c:pt idx="1864">
                  <c:v>42521.0</c:v>
                </c:pt>
                <c:pt idx="1865">
                  <c:v>42522.0</c:v>
                </c:pt>
                <c:pt idx="1866">
                  <c:v>42523.0</c:v>
                </c:pt>
                <c:pt idx="1867">
                  <c:v>42524.0</c:v>
                </c:pt>
                <c:pt idx="1868">
                  <c:v>42527.0</c:v>
                </c:pt>
                <c:pt idx="1869">
                  <c:v>42528.0</c:v>
                </c:pt>
                <c:pt idx="1870">
                  <c:v>42529.0</c:v>
                </c:pt>
                <c:pt idx="1871">
                  <c:v>42530.0</c:v>
                </c:pt>
                <c:pt idx="1872">
                  <c:v>42531.0</c:v>
                </c:pt>
                <c:pt idx="1873">
                  <c:v>42534.0</c:v>
                </c:pt>
                <c:pt idx="1874">
                  <c:v>42535.0</c:v>
                </c:pt>
                <c:pt idx="1875">
                  <c:v>42536.0</c:v>
                </c:pt>
                <c:pt idx="1876">
                  <c:v>42537.0</c:v>
                </c:pt>
                <c:pt idx="1877">
                  <c:v>42538.0</c:v>
                </c:pt>
                <c:pt idx="1878">
                  <c:v>42541.0</c:v>
                </c:pt>
                <c:pt idx="1879">
                  <c:v>42542.0</c:v>
                </c:pt>
                <c:pt idx="1880">
                  <c:v>42543.0</c:v>
                </c:pt>
                <c:pt idx="1881">
                  <c:v>42544.0</c:v>
                </c:pt>
                <c:pt idx="1882">
                  <c:v>42545.0</c:v>
                </c:pt>
                <c:pt idx="1883">
                  <c:v>42548.0</c:v>
                </c:pt>
                <c:pt idx="1884">
                  <c:v>42549.0</c:v>
                </c:pt>
                <c:pt idx="1885">
                  <c:v>42550.0</c:v>
                </c:pt>
                <c:pt idx="1886">
                  <c:v>42551.0</c:v>
                </c:pt>
                <c:pt idx="1887">
                  <c:v>42552.0</c:v>
                </c:pt>
                <c:pt idx="1888">
                  <c:v>42556.0</c:v>
                </c:pt>
                <c:pt idx="1889">
                  <c:v>42557.0</c:v>
                </c:pt>
                <c:pt idx="1890">
                  <c:v>42558.0</c:v>
                </c:pt>
                <c:pt idx="1891">
                  <c:v>42559.0</c:v>
                </c:pt>
                <c:pt idx="1892">
                  <c:v>42562.0</c:v>
                </c:pt>
                <c:pt idx="1893">
                  <c:v>42563.0</c:v>
                </c:pt>
                <c:pt idx="1894">
                  <c:v>42564.0</c:v>
                </c:pt>
                <c:pt idx="1895">
                  <c:v>42565.0</c:v>
                </c:pt>
                <c:pt idx="1896">
                  <c:v>42566.0</c:v>
                </c:pt>
                <c:pt idx="1897">
                  <c:v>42569.0</c:v>
                </c:pt>
                <c:pt idx="1898">
                  <c:v>42570.0</c:v>
                </c:pt>
                <c:pt idx="1899">
                  <c:v>42571.0</c:v>
                </c:pt>
                <c:pt idx="1900">
                  <c:v>42572.0</c:v>
                </c:pt>
                <c:pt idx="1901">
                  <c:v>42573.0</c:v>
                </c:pt>
                <c:pt idx="1902">
                  <c:v>42576.0</c:v>
                </c:pt>
                <c:pt idx="1903">
                  <c:v>42577.0</c:v>
                </c:pt>
                <c:pt idx="1904">
                  <c:v>42578.0</c:v>
                </c:pt>
                <c:pt idx="1905">
                  <c:v>42579.0</c:v>
                </c:pt>
                <c:pt idx="1906">
                  <c:v>42580.0</c:v>
                </c:pt>
                <c:pt idx="1907">
                  <c:v>42583.0</c:v>
                </c:pt>
                <c:pt idx="1908">
                  <c:v>42584.0</c:v>
                </c:pt>
                <c:pt idx="1909">
                  <c:v>42585.0</c:v>
                </c:pt>
                <c:pt idx="1910">
                  <c:v>42586.0</c:v>
                </c:pt>
                <c:pt idx="1911">
                  <c:v>42587.0</c:v>
                </c:pt>
                <c:pt idx="1912">
                  <c:v>42590.0</c:v>
                </c:pt>
                <c:pt idx="1913">
                  <c:v>42591.0</c:v>
                </c:pt>
                <c:pt idx="1914">
                  <c:v>42592.0</c:v>
                </c:pt>
                <c:pt idx="1915">
                  <c:v>42593.0</c:v>
                </c:pt>
                <c:pt idx="1916">
                  <c:v>42594.0</c:v>
                </c:pt>
                <c:pt idx="1917">
                  <c:v>42597.0</c:v>
                </c:pt>
                <c:pt idx="1918">
                  <c:v>42598.0</c:v>
                </c:pt>
                <c:pt idx="1919">
                  <c:v>42599.0</c:v>
                </c:pt>
                <c:pt idx="1920">
                  <c:v>42600.0</c:v>
                </c:pt>
                <c:pt idx="1921">
                  <c:v>42601.0</c:v>
                </c:pt>
                <c:pt idx="1922">
                  <c:v>42604.0</c:v>
                </c:pt>
                <c:pt idx="1923">
                  <c:v>42605.0</c:v>
                </c:pt>
                <c:pt idx="1924">
                  <c:v>42606.0</c:v>
                </c:pt>
                <c:pt idx="1925">
                  <c:v>42607.0</c:v>
                </c:pt>
                <c:pt idx="1926">
                  <c:v>42608.0</c:v>
                </c:pt>
                <c:pt idx="1927">
                  <c:v>42611.0</c:v>
                </c:pt>
                <c:pt idx="1928">
                  <c:v>42612.0</c:v>
                </c:pt>
                <c:pt idx="1929">
                  <c:v>42613.0</c:v>
                </c:pt>
                <c:pt idx="1930">
                  <c:v>42614.0</c:v>
                </c:pt>
                <c:pt idx="1931">
                  <c:v>42615.0</c:v>
                </c:pt>
                <c:pt idx="1932">
                  <c:v>42619.0</c:v>
                </c:pt>
                <c:pt idx="1933">
                  <c:v>42620.0</c:v>
                </c:pt>
                <c:pt idx="1934">
                  <c:v>42621.0</c:v>
                </c:pt>
                <c:pt idx="1935">
                  <c:v>42622.0</c:v>
                </c:pt>
                <c:pt idx="1936">
                  <c:v>42625.0</c:v>
                </c:pt>
                <c:pt idx="1937">
                  <c:v>42626.0</c:v>
                </c:pt>
                <c:pt idx="1938">
                  <c:v>42627.0</c:v>
                </c:pt>
                <c:pt idx="1939">
                  <c:v>42628.0</c:v>
                </c:pt>
                <c:pt idx="1940">
                  <c:v>42629.0</c:v>
                </c:pt>
                <c:pt idx="1941">
                  <c:v>42632.0</c:v>
                </c:pt>
                <c:pt idx="1942">
                  <c:v>42633.0</c:v>
                </c:pt>
                <c:pt idx="1943">
                  <c:v>42634.0</c:v>
                </c:pt>
                <c:pt idx="1944">
                  <c:v>42635.0</c:v>
                </c:pt>
                <c:pt idx="1945">
                  <c:v>42636.0</c:v>
                </c:pt>
                <c:pt idx="1946">
                  <c:v>42639.0</c:v>
                </c:pt>
                <c:pt idx="1947">
                  <c:v>42640.0</c:v>
                </c:pt>
                <c:pt idx="1948">
                  <c:v>42641.0</c:v>
                </c:pt>
                <c:pt idx="1949">
                  <c:v>42642.0</c:v>
                </c:pt>
                <c:pt idx="1950">
                  <c:v>42643.0</c:v>
                </c:pt>
                <c:pt idx="1951">
                  <c:v>42646.0</c:v>
                </c:pt>
                <c:pt idx="1952">
                  <c:v>42647.0</c:v>
                </c:pt>
                <c:pt idx="1953">
                  <c:v>42648.0</c:v>
                </c:pt>
                <c:pt idx="1954">
                  <c:v>42649.0</c:v>
                </c:pt>
                <c:pt idx="1955">
                  <c:v>42650.0</c:v>
                </c:pt>
                <c:pt idx="1956">
                  <c:v>42653.0</c:v>
                </c:pt>
                <c:pt idx="1957">
                  <c:v>42654.0</c:v>
                </c:pt>
                <c:pt idx="1958">
                  <c:v>42655.0</c:v>
                </c:pt>
                <c:pt idx="1959">
                  <c:v>42656.0</c:v>
                </c:pt>
                <c:pt idx="1960">
                  <c:v>42657.0</c:v>
                </c:pt>
                <c:pt idx="1961">
                  <c:v>42660.0</c:v>
                </c:pt>
                <c:pt idx="1962">
                  <c:v>42661.0</c:v>
                </c:pt>
                <c:pt idx="1963">
                  <c:v>42662.0</c:v>
                </c:pt>
                <c:pt idx="1964">
                  <c:v>42663.0</c:v>
                </c:pt>
                <c:pt idx="1965">
                  <c:v>42664.0</c:v>
                </c:pt>
                <c:pt idx="1966">
                  <c:v>42667.0</c:v>
                </c:pt>
                <c:pt idx="1967">
                  <c:v>42668.0</c:v>
                </c:pt>
                <c:pt idx="1968">
                  <c:v>42669.0</c:v>
                </c:pt>
                <c:pt idx="1969">
                  <c:v>42670.0</c:v>
                </c:pt>
                <c:pt idx="1970">
                  <c:v>42671.0</c:v>
                </c:pt>
                <c:pt idx="1971">
                  <c:v>42674.0</c:v>
                </c:pt>
                <c:pt idx="1972">
                  <c:v>42675.0</c:v>
                </c:pt>
                <c:pt idx="1973">
                  <c:v>42676.0</c:v>
                </c:pt>
                <c:pt idx="1974">
                  <c:v>42677.0</c:v>
                </c:pt>
                <c:pt idx="1975">
                  <c:v>42678.0</c:v>
                </c:pt>
                <c:pt idx="1976">
                  <c:v>42681.0</c:v>
                </c:pt>
                <c:pt idx="1977">
                  <c:v>42682.0</c:v>
                </c:pt>
                <c:pt idx="1978">
                  <c:v>42683.0</c:v>
                </c:pt>
                <c:pt idx="1979">
                  <c:v>42684.0</c:v>
                </c:pt>
                <c:pt idx="1980">
                  <c:v>42685.0</c:v>
                </c:pt>
                <c:pt idx="1981">
                  <c:v>42688.0</c:v>
                </c:pt>
                <c:pt idx="1982">
                  <c:v>42689.0</c:v>
                </c:pt>
                <c:pt idx="1983">
                  <c:v>42690.0</c:v>
                </c:pt>
                <c:pt idx="1984">
                  <c:v>42691.0</c:v>
                </c:pt>
                <c:pt idx="1985">
                  <c:v>42692.0</c:v>
                </c:pt>
                <c:pt idx="1986">
                  <c:v>42695.0</c:v>
                </c:pt>
                <c:pt idx="1987">
                  <c:v>42696.0</c:v>
                </c:pt>
                <c:pt idx="1988">
                  <c:v>42697.0</c:v>
                </c:pt>
                <c:pt idx="1989">
                  <c:v>42699.0</c:v>
                </c:pt>
                <c:pt idx="1990">
                  <c:v>42702.0</c:v>
                </c:pt>
                <c:pt idx="1991">
                  <c:v>42703.0</c:v>
                </c:pt>
                <c:pt idx="1992">
                  <c:v>42704.0</c:v>
                </c:pt>
                <c:pt idx="1993">
                  <c:v>42705.0</c:v>
                </c:pt>
                <c:pt idx="1994">
                  <c:v>42706.0</c:v>
                </c:pt>
                <c:pt idx="1995">
                  <c:v>42709.0</c:v>
                </c:pt>
                <c:pt idx="1996">
                  <c:v>42710.0</c:v>
                </c:pt>
                <c:pt idx="1997">
                  <c:v>42711.0</c:v>
                </c:pt>
                <c:pt idx="1998">
                  <c:v>42712.0</c:v>
                </c:pt>
                <c:pt idx="1999">
                  <c:v>42713.0</c:v>
                </c:pt>
                <c:pt idx="2000">
                  <c:v>42716.0</c:v>
                </c:pt>
                <c:pt idx="2001">
                  <c:v>42717.0</c:v>
                </c:pt>
                <c:pt idx="2002">
                  <c:v>42718.0</c:v>
                </c:pt>
                <c:pt idx="2003">
                  <c:v>42719.0</c:v>
                </c:pt>
                <c:pt idx="2004">
                  <c:v>42720.0</c:v>
                </c:pt>
                <c:pt idx="2005">
                  <c:v>42723.0</c:v>
                </c:pt>
                <c:pt idx="2006">
                  <c:v>42724.0</c:v>
                </c:pt>
                <c:pt idx="2007">
                  <c:v>42725.0</c:v>
                </c:pt>
                <c:pt idx="2008">
                  <c:v>42726.0</c:v>
                </c:pt>
                <c:pt idx="2009">
                  <c:v>42727.0</c:v>
                </c:pt>
                <c:pt idx="2010">
                  <c:v>42731.0</c:v>
                </c:pt>
                <c:pt idx="2011">
                  <c:v>42732.0</c:v>
                </c:pt>
                <c:pt idx="2012">
                  <c:v>42733.0</c:v>
                </c:pt>
                <c:pt idx="2013">
                  <c:v>42734.0</c:v>
                </c:pt>
                <c:pt idx="2014">
                  <c:v>42738.0</c:v>
                </c:pt>
                <c:pt idx="2015">
                  <c:v>42739.0</c:v>
                </c:pt>
                <c:pt idx="2016">
                  <c:v>42740.0</c:v>
                </c:pt>
                <c:pt idx="2017">
                  <c:v>42741.0</c:v>
                </c:pt>
                <c:pt idx="2018">
                  <c:v>42744.0</c:v>
                </c:pt>
                <c:pt idx="2019">
                  <c:v>42745.0</c:v>
                </c:pt>
                <c:pt idx="2020">
                  <c:v>42746.0</c:v>
                </c:pt>
                <c:pt idx="2021">
                  <c:v>42747.0</c:v>
                </c:pt>
                <c:pt idx="2022">
                  <c:v>42748.0</c:v>
                </c:pt>
                <c:pt idx="2023">
                  <c:v>42752.0</c:v>
                </c:pt>
                <c:pt idx="2024">
                  <c:v>42753.0</c:v>
                </c:pt>
                <c:pt idx="2025">
                  <c:v>42754.0</c:v>
                </c:pt>
                <c:pt idx="2026">
                  <c:v>42755.0</c:v>
                </c:pt>
                <c:pt idx="2027">
                  <c:v>42758.0</c:v>
                </c:pt>
                <c:pt idx="2028">
                  <c:v>42759.0</c:v>
                </c:pt>
                <c:pt idx="2029">
                  <c:v>42760.0</c:v>
                </c:pt>
                <c:pt idx="2030">
                  <c:v>42761.0</c:v>
                </c:pt>
                <c:pt idx="2031">
                  <c:v>42762.0</c:v>
                </c:pt>
                <c:pt idx="2032">
                  <c:v>42765.0</c:v>
                </c:pt>
                <c:pt idx="2033">
                  <c:v>42766.0</c:v>
                </c:pt>
                <c:pt idx="2034">
                  <c:v>42767.0</c:v>
                </c:pt>
                <c:pt idx="2035">
                  <c:v>42768.0</c:v>
                </c:pt>
                <c:pt idx="2036">
                  <c:v>42769.0</c:v>
                </c:pt>
                <c:pt idx="2037">
                  <c:v>42772.0</c:v>
                </c:pt>
                <c:pt idx="2038">
                  <c:v>42773.0</c:v>
                </c:pt>
                <c:pt idx="2039">
                  <c:v>42774.0</c:v>
                </c:pt>
                <c:pt idx="2040">
                  <c:v>42775.0</c:v>
                </c:pt>
                <c:pt idx="2041">
                  <c:v>42776.0</c:v>
                </c:pt>
                <c:pt idx="2042">
                  <c:v>42779.0</c:v>
                </c:pt>
                <c:pt idx="2043">
                  <c:v>42780.0</c:v>
                </c:pt>
                <c:pt idx="2044">
                  <c:v>42781.0</c:v>
                </c:pt>
                <c:pt idx="2045">
                  <c:v>42782.0</c:v>
                </c:pt>
                <c:pt idx="2046">
                  <c:v>42783.0</c:v>
                </c:pt>
                <c:pt idx="2047">
                  <c:v>42787.0</c:v>
                </c:pt>
                <c:pt idx="2048">
                  <c:v>42788.0</c:v>
                </c:pt>
                <c:pt idx="2049">
                  <c:v>42789.0</c:v>
                </c:pt>
                <c:pt idx="2050">
                  <c:v>42790.0</c:v>
                </c:pt>
                <c:pt idx="2051">
                  <c:v>42793.0</c:v>
                </c:pt>
                <c:pt idx="2052">
                  <c:v>42794.0</c:v>
                </c:pt>
                <c:pt idx="2053">
                  <c:v>42795.0</c:v>
                </c:pt>
                <c:pt idx="2054">
                  <c:v>42796.0</c:v>
                </c:pt>
                <c:pt idx="2055">
                  <c:v>42797.0</c:v>
                </c:pt>
                <c:pt idx="2056">
                  <c:v>42800.0</c:v>
                </c:pt>
                <c:pt idx="2057">
                  <c:v>42801.0</c:v>
                </c:pt>
                <c:pt idx="2058">
                  <c:v>42802.0</c:v>
                </c:pt>
                <c:pt idx="2059">
                  <c:v>42803.0</c:v>
                </c:pt>
                <c:pt idx="2060">
                  <c:v>42804.0</c:v>
                </c:pt>
                <c:pt idx="2061">
                  <c:v>42807.0</c:v>
                </c:pt>
                <c:pt idx="2062">
                  <c:v>42808.0</c:v>
                </c:pt>
                <c:pt idx="2063">
                  <c:v>42809.0</c:v>
                </c:pt>
                <c:pt idx="2064">
                  <c:v>42810.0</c:v>
                </c:pt>
                <c:pt idx="2065">
                  <c:v>42811.0</c:v>
                </c:pt>
                <c:pt idx="2066">
                  <c:v>42814.0</c:v>
                </c:pt>
                <c:pt idx="2067">
                  <c:v>42815.0</c:v>
                </c:pt>
                <c:pt idx="2068">
                  <c:v>42816.0</c:v>
                </c:pt>
                <c:pt idx="2069">
                  <c:v>42817.0</c:v>
                </c:pt>
                <c:pt idx="2070">
                  <c:v>42818.0</c:v>
                </c:pt>
                <c:pt idx="2071">
                  <c:v>42821.0</c:v>
                </c:pt>
                <c:pt idx="2072">
                  <c:v>42822.0</c:v>
                </c:pt>
                <c:pt idx="2073">
                  <c:v>42823.0</c:v>
                </c:pt>
                <c:pt idx="2074">
                  <c:v>42824.0</c:v>
                </c:pt>
                <c:pt idx="2075">
                  <c:v>42825.0</c:v>
                </c:pt>
                <c:pt idx="2076">
                  <c:v>42828.0</c:v>
                </c:pt>
                <c:pt idx="2077">
                  <c:v>42829.0</c:v>
                </c:pt>
                <c:pt idx="2078">
                  <c:v>42830.0</c:v>
                </c:pt>
                <c:pt idx="2079">
                  <c:v>42831.0</c:v>
                </c:pt>
                <c:pt idx="2080">
                  <c:v>42832.0</c:v>
                </c:pt>
                <c:pt idx="2081">
                  <c:v>42835.0</c:v>
                </c:pt>
                <c:pt idx="2082">
                  <c:v>42836.0</c:v>
                </c:pt>
                <c:pt idx="2083">
                  <c:v>42837.0</c:v>
                </c:pt>
                <c:pt idx="2084">
                  <c:v>42838.0</c:v>
                </c:pt>
                <c:pt idx="2085">
                  <c:v>42842.0</c:v>
                </c:pt>
                <c:pt idx="2086">
                  <c:v>42843.0</c:v>
                </c:pt>
                <c:pt idx="2087">
                  <c:v>42844.0</c:v>
                </c:pt>
                <c:pt idx="2088">
                  <c:v>42845.0</c:v>
                </c:pt>
                <c:pt idx="2089">
                  <c:v>42846.0</c:v>
                </c:pt>
                <c:pt idx="2090">
                  <c:v>42849.0</c:v>
                </c:pt>
                <c:pt idx="2091">
                  <c:v>42850.0</c:v>
                </c:pt>
                <c:pt idx="2092">
                  <c:v>42851.0</c:v>
                </c:pt>
                <c:pt idx="2093">
                  <c:v>42852.0</c:v>
                </c:pt>
                <c:pt idx="2094">
                  <c:v>42853.0</c:v>
                </c:pt>
                <c:pt idx="2095">
                  <c:v>42856.0</c:v>
                </c:pt>
                <c:pt idx="2096">
                  <c:v>42857.0</c:v>
                </c:pt>
                <c:pt idx="2097">
                  <c:v>42858.0</c:v>
                </c:pt>
                <c:pt idx="2098">
                  <c:v>42859.0</c:v>
                </c:pt>
                <c:pt idx="2099">
                  <c:v>42860.0</c:v>
                </c:pt>
                <c:pt idx="2100">
                  <c:v>42863.0</c:v>
                </c:pt>
                <c:pt idx="2101">
                  <c:v>42864.0</c:v>
                </c:pt>
                <c:pt idx="2102">
                  <c:v>42865.0</c:v>
                </c:pt>
                <c:pt idx="2103">
                  <c:v>42866.0</c:v>
                </c:pt>
                <c:pt idx="2104">
                  <c:v>42867.0</c:v>
                </c:pt>
                <c:pt idx="2105">
                  <c:v>42870.0</c:v>
                </c:pt>
                <c:pt idx="2106">
                  <c:v>42871.0</c:v>
                </c:pt>
                <c:pt idx="2107">
                  <c:v>42872.0</c:v>
                </c:pt>
                <c:pt idx="2108">
                  <c:v>42873.0</c:v>
                </c:pt>
                <c:pt idx="2109">
                  <c:v>42874.0</c:v>
                </c:pt>
                <c:pt idx="2110">
                  <c:v>42877.0</c:v>
                </c:pt>
                <c:pt idx="2111">
                  <c:v>42878.0</c:v>
                </c:pt>
                <c:pt idx="2112">
                  <c:v>42879.0</c:v>
                </c:pt>
                <c:pt idx="2113">
                  <c:v>42880.0</c:v>
                </c:pt>
                <c:pt idx="2114">
                  <c:v>42881.0</c:v>
                </c:pt>
                <c:pt idx="2115">
                  <c:v>42885.0</c:v>
                </c:pt>
                <c:pt idx="2116">
                  <c:v>42886.0</c:v>
                </c:pt>
                <c:pt idx="2117">
                  <c:v>42887.0</c:v>
                </c:pt>
                <c:pt idx="2118">
                  <c:v>42888.0</c:v>
                </c:pt>
                <c:pt idx="2119">
                  <c:v>42891.0</c:v>
                </c:pt>
                <c:pt idx="2120">
                  <c:v>42892.0</c:v>
                </c:pt>
                <c:pt idx="2121">
                  <c:v>42893.0</c:v>
                </c:pt>
                <c:pt idx="2122">
                  <c:v>42894.0</c:v>
                </c:pt>
                <c:pt idx="2123">
                  <c:v>42895.0</c:v>
                </c:pt>
                <c:pt idx="2124">
                  <c:v>42898.0</c:v>
                </c:pt>
                <c:pt idx="2125">
                  <c:v>42899.0</c:v>
                </c:pt>
                <c:pt idx="2126">
                  <c:v>42900.0</c:v>
                </c:pt>
                <c:pt idx="2127">
                  <c:v>42901.0</c:v>
                </c:pt>
                <c:pt idx="2128">
                  <c:v>42902.0</c:v>
                </c:pt>
                <c:pt idx="2129">
                  <c:v>42905.0</c:v>
                </c:pt>
                <c:pt idx="2130">
                  <c:v>42906.0</c:v>
                </c:pt>
                <c:pt idx="2131">
                  <c:v>42907.0</c:v>
                </c:pt>
                <c:pt idx="2132">
                  <c:v>42908.0</c:v>
                </c:pt>
                <c:pt idx="2133">
                  <c:v>42909.0</c:v>
                </c:pt>
                <c:pt idx="2134">
                  <c:v>42912.0</c:v>
                </c:pt>
                <c:pt idx="2135">
                  <c:v>42913.0</c:v>
                </c:pt>
                <c:pt idx="2136">
                  <c:v>42914.0</c:v>
                </c:pt>
                <c:pt idx="2137">
                  <c:v>42915.0</c:v>
                </c:pt>
                <c:pt idx="2138">
                  <c:v>42916.0</c:v>
                </c:pt>
                <c:pt idx="2139">
                  <c:v>42919.0</c:v>
                </c:pt>
                <c:pt idx="2140">
                  <c:v>42921.0</c:v>
                </c:pt>
                <c:pt idx="2141">
                  <c:v>42922.0</c:v>
                </c:pt>
                <c:pt idx="2142">
                  <c:v>42923.0</c:v>
                </c:pt>
                <c:pt idx="2143">
                  <c:v>42926.0</c:v>
                </c:pt>
                <c:pt idx="2144">
                  <c:v>42927.0</c:v>
                </c:pt>
                <c:pt idx="2145">
                  <c:v>42928.0</c:v>
                </c:pt>
                <c:pt idx="2146">
                  <c:v>42929.0</c:v>
                </c:pt>
                <c:pt idx="2147">
                  <c:v>42930.0</c:v>
                </c:pt>
                <c:pt idx="2148">
                  <c:v>42933.0</c:v>
                </c:pt>
                <c:pt idx="2149">
                  <c:v>42934.0</c:v>
                </c:pt>
                <c:pt idx="2150">
                  <c:v>42935.0</c:v>
                </c:pt>
                <c:pt idx="2151">
                  <c:v>42936.0</c:v>
                </c:pt>
                <c:pt idx="2152">
                  <c:v>42937.0</c:v>
                </c:pt>
                <c:pt idx="2153">
                  <c:v>42940.0</c:v>
                </c:pt>
                <c:pt idx="2154">
                  <c:v>42941.0</c:v>
                </c:pt>
                <c:pt idx="2155">
                  <c:v>42942.0</c:v>
                </c:pt>
                <c:pt idx="2156">
                  <c:v>42943.0</c:v>
                </c:pt>
                <c:pt idx="2157">
                  <c:v>42944.0</c:v>
                </c:pt>
                <c:pt idx="2158">
                  <c:v>42947.0</c:v>
                </c:pt>
                <c:pt idx="2159">
                  <c:v>42948.0</c:v>
                </c:pt>
                <c:pt idx="2160">
                  <c:v>42949.0</c:v>
                </c:pt>
                <c:pt idx="2161">
                  <c:v>42950.0</c:v>
                </c:pt>
                <c:pt idx="2162">
                  <c:v>42951.0</c:v>
                </c:pt>
                <c:pt idx="2163">
                  <c:v>42954.0</c:v>
                </c:pt>
                <c:pt idx="2164">
                  <c:v>42955.0</c:v>
                </c:pt>
                <c:pt idx="2165">
                  <c:v>42956.0</c:v>
                </c:pt>
                <c:pt idx="2166">
                  <c:v>42957.0</c:v>
                </c:pt>
                <c:pt idx="2167">
                  <c:v>42958.0</c:v>
                </c:pt>
                <c:pt idx="2168">
                  <c:v>42961.0</c:v>
                </c:pt>
                <c:pt idx="2169">
                  <c:v>42962.0</c:v>
                </c:pt>
                <c:pt idx="2170">
                  <c:v>42963.0</c:v>
                </c:pt>
                <c:pt idx="2171">
                  <c:v>42964.0</c:v>
                </c:pt>
                <c:pt idx="2172">
                  <c:v>42965.0</c:v>
                </c:pt>
                <c:pt idx="2173">
                  <c:v>42968.0</c:v>
                </c:pt>
                <c:pt idx="2174">
                  <c:v>42969.0</c:v>
                </c:pt>
                <c:pt idx="2175">
                  <c:v>42970.0</c:v>
                </c:pt>
                <c:pt idx="2176">
                  <c:v>42971.0</c:v>
                </c:pt>
                <c:pt idx="2177">
                  <c:v>42972.0</c:v>
                </c:pt>
                <c:pt idx="2178">
                  <c:v>42975.0</c:v>
                </c:pt>
                <c:pt idx="2179">
                  <c:v>42976.0</c:v>
                </c:pt>
                <c:pt idx="2180">
                  <c:v>42977.0</c:v>
                </c:pt>
                <c:pt idx="2181">
                  <c:v>42978.0</c:v>
                </c:pt>
                <c:pt idx="2182">
                  <c:v>42979.0</c:v>
                </c:pt>
                <c:pt idx="2183">
                  <c:v>42983.0</c:v>
                </c:pt>
                <c:pt idx="2184">
                  <c:v>42984.0</c:v>
                </c:pt>
                <c:pt idx="2185">
                  <c:v>42985.0</c:v>
                </c:pt>
                <c:pt idx="2186">
                  <c:v>42986.0</c:v>
                </c:pt>
                <c:pt idx="2187">
                  <c:v>42989.0</c:v>
                </c:pt>
                <c:pt idx="2188">
                  <c:v>42990.0</c:v>
                </c:pt>
                <c:pt idx="2189">
                  <c:v>42991.0</c:v>
                </c:pt>
                <c:pt idx="2190">
                  <c:v>42992.0</c:v>
                </c:pt>
                <c:pt idx="2191">
                  <c:v>42993.0</c:v>
                </c:pt>
                <c:pt idx="2192">
                  <c:v>42996.0</c:v>
                </c:pt>
                <c:pt idx="2193">
                  <c:v>42997.0</c:v>
                </c:pt>
                <c:pt idx="2194">
                  <c:v>42998.0</c:v>
                </c:pt>
                <c:pt idx="2195">
                  <c:v>42999.0</c:v>
                </c:pt>
                <c:pt idx="2196">
                  <c:v>43000.0</c:v>
                </c:pt>
                <c:pt idx="2197">
                  <c:v>43003.0</c:v>
                </c:pt>
                <c:pt idx="2198">
                  <c:v>43004.0</c:v>
                </c:pt>
                <c:pt idx="2199">
                  <c:v>43005.0</c:v>
                </c:pt>
                <c:pt idx="2200">
                  <c:v>43006.0</c:v>
                </c:pt>
                <c:pt idx="2201">
                  <c:v>43007.0</c:v>
                </c:pt>
                <c:pt idx="2202">
                  <c:v>43010.0</c:v>
                </c:pt>
                <c:pt idx="2203">
                  <c:v>43011.0</c:v>
                </c:pt>
                <c:pt idx="2204">
                  <c:v>43012.0</c:v>
                </c:pt>
                <c:pt idx="2205">
                  <c:v>43013.0</c:v>
                </c:pt>
                <c:pt idx="2206">
                  <c:v>43014.0</c:v>
                </c:pt>
                <c:pt idx="2207">
                  <c:v>43017.0</c:v>
                </c:pt>
                <c:pt idx="2208">
                  <c:v>43018.0</c:v>
                </c:pt>
                <c:pt idx="2209">
                  <c:v>43019.0</c:v>
                </c:pt>
                <c:pt idx="2210">
                  <c:v>43020.0</c:v>
                </c:pt>
                <c:pt idx="2211">
                  <c:v>43021.0</c:v>
                </c:pt>
                <c:pt idx="2212">
                  <c:v>43024.0</c:v>
                </c:pt>
                <c:pt idx="2213">
                  <c:v>43025.0</c:v>
                </c:pt>
                <c:pt idx="2214">
                  <c:v>43026.0</c:v>
                </c:pt>
                <c:pt idx="2215">
                  <c:v>43027.0</c:v>
                </c:pt>
                <c:pt idx="2216">
                  <c:v>43028.0</c:v>
                </c:pt>
                <c:pt idx="2217">
                  <c:v>43031.0</c:v>
                </c:pt>
                <c:pt idx="2218">
                  <c:v>43032.0</c:v>
                </c:pt>
                <c:pt idx="2219">
                  <c:v>43033.0</c:v>
                </c:pt>
                <c:pt idx="2220">
                  <c:v>43034.0</c:v>
                </c:pt>
                <c:pt idx="2221">
                  <c:v>43035.0</c:v>
                </c:pt>
                <c:pt idx="2222">
                  <c:v>43038.0</c:v>
                </c:pt>
                <c:pt idx="2223">
                  <c:v>43039.0</c:v>
                </c:pt>
                <c:pt idx="2224">
                  <c:v>43040.0</c:v>
                </c:pt>
                <c:pt idx="2225">
                  <c:v>43041.0</c:v>
                </c:pt>
                <c:pt idx="2226">
                  <c:v>43042.0</c:v>
                </c:pt>
                <c:pt idx="2227">
                  <c:v>43045.0</c:v>
                </c:pt>
                <c:pt idx="2228">
                  <c:v>43046.0</c:v>
                </c:pt>
                <c:pt idx="2229">
                  <c:v>43047.0</c:v>
                </c:pt>
                <c:pt idx="2230">
                  <c:v>43048.0</c:v>
                </c:pt>
                <c:pt idx="2231">
                  <c:v>43049.0</c:v>
                </c:pt>
                <c:pt idx="2232">
                  <c:v>43052.0</c:v>
                </c:pt>
                <c:pt idx="2233">
                  <c:v>43053.0</c:v>
                </c:pt>
                <c:pt idx="2234">
                  <c:v>43054.0</c:v>
                </c:pt>
                <c:pt idx="2235">
                  <c:v>43055.0</c:v>
                </c:pt>
                <c:pt idx="2236">
                  <c:v>43056.0</c:v>
                </c:pt>
                <c:pt idx="2237">
                  <c:v>43059.0</c:v>
                </c:pt>
                <c:pt idx="2238">
                  <c:v>43060.0</c:v>
                </c:pt>
                <c:pt idx="2239">
                  <c:v>43061.0</c:v>
                </c:pt>
                <c:pt idx="2240">
                  <c:v>43063.0</c:v>
                </c:pt>
                <c:pt idx="2241">
                  <c:v>43066.0</c:v>
                </c:pt>
                <c:pt idx="2242">
                  <c:v>43067.0</c:v>
                </c:pt>
                <c:pt idx="2243">
                  <c:v>43068.0</c:v>
                </c:pt>
                <c:pt idx="2244">
                  <c:v>43069.0</c:v>
                </c:pt>
                <c:pt idx="2245">
                  <c:v>43070.0</c:v>
                </c:pt>
                <c:pt idx="2246">
                  <c:v>43073.0</c:v>
                </c:pt>
                <c:pt idx="2247">
                  <c:v>43074.0</c:v>
                </c:pt>
                <c:pt idx="2248">
                  <c:v>43075.0</c:v>
                </c:pt>
                <c:pt idx="2249">
                  <c:v>43076.0</c:v>
                </c:pt>
                <c:pt idx="2250">
                  <c:v>43077.0</c:v>
                </c:pt>
                <c:pt idx="2251">
                  <c:v>43080.0</c:v>
                </c:pt>
                <c:pt idx="2252">
                  <c:v>43081.0</c:v>
                </c:pt>
                <c:pt idx="2253">
                  <c:v>43082.0</c:v>
                </c:pt>
                <c:pt idx="2254">
                  <c:v>43083.0</c:v>
                </c:pt>
                <c:pt idx="2255">
                  <c:v>43084.0</c:v>
                </c:pt>
                <c:pt idx="2256">
                  <c:v>43087.0</c:v>
                </c:pt>
                <c:pt idx="2257">
                  <c:v>43088.0</c:v>
                </c:pt>
                <c:pt idx="2258">
                  <c:v>43089.0</c:v>
                </c:pt>
                <c:pt idx="2259">
                  <c:v>43090.0</c:v>
                </c:pt>
                <c:pt idx="2260">
                  <c:v>43091.0</c:v>
                </c:pt>
                <c:pt idx="2261">
                  <c:v>43095.0</c:v>
                </c:pt>
                <c:pt idx="2262">
                  <c:v>43096.0</c:v>
                </c:pt>
                <c:pt idx="2263">
                  <c:v>43097.0</c:v>
                </c:pt>
                <c:pt idx="2264">
                  <c:v>43098.0</c:v>
                </c:pt>
                <c:pt idx="2265">
                  <c:v>43102.0</c:v>
                </c:pt>
                <c:pt idx="2266">
                  <c:v>43103.0</c:v>
                </c:pt>
                <c:pt idx="2267">
                  <c:v>43104.0</c:v>
                </c:pt>
                <c:pt idx="2268">
                  <c:v>43105.0</c:v>
                </c:pt>
                <c:pt idx="2269">
                  <c:v>43108.0</c:v>
                </c:pt>
                <c:pt idx="2270">
                  <c:v>43109.0</c:v>
                </c:pt>
                <c:pt idx="2271">
                  <c:v>43110.0</c:v>
                </c:pt>
                <c:pt idx="2272">
                  <c:v>43111.0</c:v>
                </c:pt>
                <c:pt idx="2273">
                  <c:v>43112.0</c:v>
                </c:pt>
                <c:pt idx="2274">
                  <c:v>43116.0</c:v>
                </c:pt>
                <c:pt idx="2275">
                  <c:v>43117.0</c:v>
                </c:pt>
                <c:pt idx="2276">
                  <c:v>43118.0</c:v>
                </c:pt>
                <c:pt idx="2277">
                  <c:v>43119.0</c:v>
                </c:pt>
                <c:pt idx="2278">
                  <c:v>43122.0</c:v>
                </c:pt>
                <c:pt idx="2279">
                  <c:v>43123.0</c:v>
                </c:pt>
                <c:pt idx="2280">
                  <c:v>43124.0</c:v>
                </c:pt>
                <c:pt idx="2281">
                  <c:v>43125.0</c:v>
                </c:pt>
                <c:pt idx="2282">
                  <c:v>43126.0</c:v>
                </c:pt>
                <c:pt idx="2283">
                  <c:v>43129.0</c:v>
                </c:pt>
                <c:pt idx="2284">
                  <c:v>43130.0</c:v>
                </c:pt>
                <c:pt idx="2285">
                  <c:v>43131.0</c:v>
                </c:pt>
                <c:pt idx="2286">
                  <c:v>43132.0</c:v>
                </c:pt>
                <c:pt idx="2287">
                  <c:v>43133.0</c:v>
                </c:pt>
                <c:pt idx="2288">
                  <c:v>43136.0</c:v>
                </c:pt>
                <c:pt idx="2289">
                  <c:v>43137.0</c:v>
                </c:pt>
                <c:pt idx="2290">
                  <c:v>43138.0</c:v>
                </c:pt>
                <c:pt idx="2291">
                  <c:v>43139.0</c:v>
                </c:pt>
                <c:pt idx="2292">
                  <c:v>43140.0</c:v>
                </c:pt>
                <c:pt idx="2293">
                  <c:v>43143.0</c:v>
                </c:pt>
                <c:pt idx="2294">
                  <c:v>43144.0</c:v>
                </c:pt>
                <c:pt idx="2295">
                  <c:v>43145.0</c:v>
                </c:pt>
                <c:pt idx="2296">
                  <c:v>43146.0</c:v>
                </c:pt>
                <c:pt idx="2297">
                  <c:v>43147.0</c:v>
                </c:pt>
                <c:pt idx="2298">
                  <c:v>43151.0</c:v>
                </c:pt>
                <c:pt idx="2299">
                  <c:v>43152.0</c:v>
                </c:pt>
                <c:pt idx="2300">
                  <c:v>43153.0</c:v>
                </c:pt>
                <c:pt idx="2301">
                  <c:v>43154.0</c:v>
                </c:pt>
                <c:pt idx="2302">
                  <c:v>43157.0</c:v>
                </c:pt>
                <c:pt idx="2303">
                  <c:v>43158.0</c:v>
                </c:pt>
                <c:pt idx="2304">
                  <c:v>43159.0</c:v>
                </c:pt>
                <c:pt idx="2305">
                  <c:v>43160.0</c:v>
                </c:pt>
                <c:pt idx="2306">
                  <c:v>43161.0</c:v>
                </c:pt>
                <c:pt idx="2307">
                  <c:v>43164.0</c:v>
                </c:pt>
                <c:pt idx="2308">
                  <c:v>43165.0</c:v>
                </c:pt>
                <c:pt idx="2309">
                  <c:v>43166.0</c:v>
                </c:pt>
                <c:pt idx="2310">
                  <c:v>43167.0</c:v>
                </c:pt>
                <c:pt idx="2311">
                  <c:v>43168.0</c:v>
                </c:pt>
                <c:pt idx="2312">
                  <c:v>43171.0</c:v>
                </c:pt>
                <c:pt idx="2313">
                  <c:v>43172.0</c:v>
                </c:pt>
                <c:pt idx="2314">
                  <c:v>43173.0</c:v>
                </c:pt>
                <c:pt idx="2315">
                  <c:v>43174.0</c:v>
                </c:pt>
                <c:pt idx="2316">
                  <c:v>43175.0</c:v>
                </c:pt>
                <c:pt idx="2317">
                  <c:v>43178.0</c:v>
                </c:pt>
                <c:pt idx="2318">
                  <c:v>43179.0</c:v>
                </c:pt>
                <c:pt idx="2319">
                  <c:v>43180.0</c:v>
                </c:pt>
                <c:pt idx="2320">
                  <c:v>43181.0</c:v>
                </c:pt>
                <c:pt idx="2321">
                  <c:v>43182.0</c:v>
                </c:pt>
                <c:pt idx="2322">
                  <c:v>43185.0</c:v>
                </c:pt>
                <c:pt idx="2323">
                  <c:v>43186.0</c:v>
                </c:pt>
                <c:pt idx="2324">
                  <c:v>43187.0</c:v>
                </c:pt>
                <c:pt idx="2325">
                  <c:v>43188.0</c:v>
                </c:pt>
                <c:pt idx="2326">
                  <c:v>43192.0</c:v>
                </c:pt>
                <c:pt idx="2327">
                  <c:v>43193.0</c:v>
                </c:pt>
                <c:pt idx="2328">
                  <c:v>43194.0</c:v>
                </c:pt>
                <c:pt idx="2329">
                  <c:v>43195.0</c:v>
                </c:pt>
                <c:pt idx="2330">
                  <c:v>43196.0</c:v>
                </c:pt>
                <c:pt idx="2331">
                  <c:v>43199.0</c:v>
                </c:pt>
                <c:pt idx="2332">
                  <c:v>43200.0</c:v>
                </c:pt>
                <c:pt idx="2333">
                  <c:v>43201.0</c:v>
                </c:pt>
                <c:pt idx="2334">
                  <c:v>43202.0</c:v>
                </c:pt>
                <c:pt idx="2335">
                  <c:v>43203.0</c:v>
                </c:pt>
                <c:pt idx="2336">
                  <c:v>43206.0</c:v>
                </c:pt>
                <c:pt idx="2337">
                  <c:v>43207.0</c:v>
                </c:pt>
                <c:pt idx="2338">
                  <c:v>43208.0</c:v>
                </c:pt>
                <c:pt idx="2339">
                  <c:v>43209.0</c:v>
                </c:pt>
                <c:pt idx="2340">
                  <c:v>43210.0</c:v>
                </c:pt>
                <c:pt idx="2341">
                  <c:v>43213.0</c:v>
                </c:pt>
                <c:pt idx="2342">
                  <c:v>43214.0</c:v>
                </c:pt>
                <c:pt idx="2343">
                  <c:v>43215.0</c:v>
                </c:pt>
                <c:pt idx="2344">
                  <c:v>43216.0</c:v>
                </c:pt>
                <c:pt idx="2345">
                  <c:v>43217.0</c:v>
                </c:pt>
                <c:pt idx="2346">
                  <c:v>43220.0</c:v>
                </c:pt>
                <c:pt idx="2347">
                  <c:v>43221.0</c:v>
                </c:pt>
                <c:pt idx="2348">
                  <c:v>43222.0</c:v>
                </c:pt>
                <c:pt idx="2349">
                  <c:v>43223.0</c:v>
                </c:pt>
                <c:pt idx="2350">
                  <c:v>43224.0</c:v>
                </c:pt>
                <c:pt idx="2351">
                  <c:v>43227.0</c:v>
                </c:pt>
                <c:pt idx="2352">
                  <c:v>43228.0</c:v>
                </c:pt>
                <c:pt idx="2353">
                  <c:v>43229.0</c:v>
                </c:pt>
                <c:pt idx="2354">
                  <c:v>43230.0</c:v>
                </c:pt>
                <c:pt idx="2355">
                  <c:v>43231.0</c:v>
                </c:pt>
                <c:pt idx="2356">
                  <c:v>43234.0</c:v>
                </c:pt>
                <c:pt idx="2357">
                  <c:v>43235.0</c:v>
                </c:pt>
                <c:pt idx="2358">
                  <c:v>43236.0</c:v>
                </c:pt>
                <c:pt idx="2359">
                  <c:v>43237.0</c:v>
                </c:pt>
                <c:pt idx="2360">
                  <c:v>43238.0</c:v>
                </c:pt>
                <c:pt idx="2361">
                  <c:v>43241.0</c:v>
                </c:pt>
                <c:pt idx="2362">
                  <c:v>43242.0</c:v>
                </c:pt>
                <c:pt idx="2363">
                  <c:v>43243.0</c:v>
                </c:pt>
                <c:pt idx="2364">
                  <c:v>43244.0</c:v>
                </c:pt>
                <c:pt idx="2365">
                  <c:v>43245.0</c:v>
                </c:pt>
                <c:pt idx="2366">
                  <c:v>43249.0</c:v>
                </c:pt>
                <c:pt idx="2367">
                  <c:v>43250.0</c:v>
                </c:pt>
                <c:pt idx="2368">
                  <c:v>43251.0</c:v>
                </c:pt>
                <c:pt idx="2369">
                  <c:v>43252.0</c:v>
                </c:pt>
                <c:pt idx="2370">
                  <c:v>43255.0</c:v>
                </c:pt>
                <c:pt idx="2371">
                  <c:v>43256.0</c:v>
                </c:pt>
                <c:pt idx="2372">
                  <c:v>43257.0</c:v>
                </c:pt>
                <c:pt idx="2373">
                  <c:v>43258.0</c:v>
                </c:pt>
                <c:pt idx="2374">
                  <c:v>43259.0</c:v>
                </c:pt>
                <c:pt idx="2375">
                  <c:v>43262.0</c:v>
                </c:pt>
                <c:pt idx="2376">
                  <c:v>43263.0</c:v>
                </c:pt>
                <c:pt idx="2377">
                  <c:v>43264.0</c:v>
                </c:pt>
                <c:pt idx="2378">
                  <c:v>43265.0</c:v>
                </c:pt>
                <c:pt idx="2379">
                  <c:v>43266.0</c:v>
                </c:pt>
                <c:pt idx="2380">
                  <c:v>43269.0</c:v>
                </c:pt>
                <c:pt idx="2381">
                  <c:v>43270.0</c:v>
                </c:pt>
                <c:pt idx="2382">
                  <c:v>43271.0</c:v>
                </c:pt>
                <c:pt idx="2383">
                  <c:v>43272.0</c:v>
                </c:pt>
                <c:pt idx="2384">
                  <c:v>43273.0</c:v>
                </c:pt>
                <c:pt idx="2385">
                  <c:v>43276.0</c:v>
                </c:pt>
                <c:pt idx="2386">
                  <c:v>43277.0</c:v>
                </c:pt>
                <c:pt idx="2387">
                  <c:v>43278.0</c:v>
                </c:pt>
                <c:pt idx="2388">
                  <c:v>43279.0</c:v>
                </c:pt>
                <c:pt idx="2389">
                  <c:v>43280.0</c:v>
                </c:pt>
                <c:pt idx="2390">
                  <c:v>43283.0</c:v>
                </c:pt>
                <c:pt idx="2391">
                  <c:v>43284.0</c:v>
                </c:pt>
                <c:pt idx="2392">
                  <c:v>43286.0</c:v>
                </c:pt>
                <c:pt idx="2393">
                  <c:v>43287.0</c:v>
                </c:pt>
                <c:pt idx="2394">
                  <c:v>43290.0</c:v>
                </c:pt>
                <c:pt idx="2395">
                  <c:v>43291.0</c:v>
                </c:pt>
                <c:pt idx="2396">
                  <c:v>43292.0</c:v>
                </c:pt>
                <c:pt idx="2397">
                  <c:v>43293.0</c:v>
                </c:pt>
                <c:pt idx="2398">
                  <c:v>43294.0</c:v>
                </c:pt>
                <c:pt idx="2399">
                  <c:v>43297.0</c:v>
                </c:pt>
                <c:pt idx="2400">
                  <c:v>43298.0</c:v>
                </c:pt>
                <c:pt idx="2401">
                  <c:v>43299.0</c:v>
                </c:pt>
                <c:pt idx="2402">
                  <c:v>43300.0</c:v>
                </c:pt>
                <c:pt idx="2403">
                  <c:v>43301.0</c:v>
                </c:pt>
                <c:pt idx="2404">
                  <c:v>43304.0</c:v>
                </c:pt>
                <c:pt idx="2405">
                  <c:v>43305.0</c:v>
                </c:pt>
                <c:pt idx="2406">
                  <c:v>43306.0</c:v>
                </c:pt>
                <c:pt idx="2407">
                  <c:v>43307.0</c:v>
                </c:pt>
                <c:pt idx="2408">
                  <c:v>43308.0</c:v>
                </c:pt>
                <c:pt idx="2409">
                  <c:v>43311.0</c:v>
                </c:pt>
                <c:pt idx="2410">
                  <c:v>43312.0</c:v>
                </c:pt>
                <c:pt idx="2411">
                  <c:v>43313.0</c:v>
                </c:pt>
                <c:pt idx="2412">
                  <c:v>43314.0</c:v>
                </c:pt>
                <c:pt idx="2413">
                  <c:v>43315.0</c:v>
                </c:pt>
                <c:pt idx="2414">
                  <c:v>43318.0</c:v>
                </c:pt>
                <c:pt idx="2415">
                  <c:v>43319.0</c:v>
                </c:pt>
                <c:pt idx="2416">
                  <c:v>43320.0</c:v>
                </c:pt>
                <c:pt idx="2417">
                  <c:v>43321.0</c:v>
                </c:pt>
                <c:pt idx="2418">
                  <c:v>43322.0</c:v>
                </c:pt>
                <c:pt idx="2419">
                  <c:v>43325.0</c:v>
                </c:pt>
                <c:pt idx="2420">
                  <c:v>43326.0</c:v>
                </c:pt>
                <c:pt idx="2421">
                  <c:v>43327.0</c:v>
                </c:pt>
                <c:pt idx="2422">
                  <c:v>43328.0</c:v>
                </c:pt>
                <c:pt idx="2423">
                  <c:v>43329.0</c:v>
                </c:pt>
                <c:pt idx="2424">
                  <c:v>43332.0</c:v>
                </c:pt>
                <c:pt idx="2425">
                  <c:v>43333.0</c:v>
                </c:pt>
                <c:pt idx="2426">
                  <c:v>43334.0</c:v>
                </c:pt>
                <c:pt idx="2427">
                  <c:v>43335.0</c:v>
                </c:pt>
                <c:pt idx="2428">
                  <c:v>43336.0</c:v>
                </c:pt>
                <c:pt idx="2429">
                  <c:v>43339.0</c:v>
                </c:pt>
                <c:pt idx="2430">
                  <c:v>43340.0</c:v>
                </c:pt>
                <c:pt idx="2431">
                  <c:v>43341.0</c:v>
                </c:pt>
                <c:pt idx="2432">
                  <c:v>43342.0</c:v>
                </c:pt>
                <c:pt idx="2433">
                  <c:v>43343.0</c:v>
                </c:pt>
                <c:pt idx="2434">
                  <c:v>43347.0</c:v>
                </c:pt>
                <c:pt idx="2435">
                  <c:v>43348.0</c:v>
                </c:pt>
                <c:pt idx="2436">
                  <c:v>43349.0</c:v>
                </c:pt>
                <c:pt idx="2437">
                  <c:v>43350.0</c:v>
                </c:pt>
                <c:pt idx="2438">
                  <c:v>43353.0</c:v>
                </c:pt>
                <c:pt idx="2439">
                  <c:v>43354.0</c:v>
                </c:pt>
                <c:pt idx="2440">
                  <c:v>43355.0</c:v>
                </c:pt>
                <c:pt idx="2441">
                  <c:v>43356.0</c:v>
                </c:pt>
                <c:pt idx="2442">
                  <c:v>43357.0</c:v>
                </c:pt>
                <c:pt idx="2443">
                  <c:v>43360.0</c:v>
                </c:pt>
                <c:pt idx="2444">
                  <c:v>43361.0</c:v>
                </c:pt>
                <c:pt idx="2445">
                  <c:v>43362.0</c:v>
                </c:pt>
                <c:pt idx="2446">
                  <c:v>43363.0</c:v>
                </c:pt>
                <c:pt idx="2447">
                  <c:v>43364.0</c:v>
                </c:pt>
                <c:pt idx="2448">
                  <c:v>43367.0</c:v>
                </c:pt>
                <c:pt idx="2449">
                  <c:v>43368.0</c:v>
                </c:pt>
                <c:pt idx="2450">
                  <c:v>43369.0</c:v>
                </c:pt>
                <c:pt idx="2451">
                  <c:v>43370.0</c:v>
                </c:pt>
                <c:pt idx="2452">
                  <c:v>43371.0</c:v>
                </c:pt>
                <c:pt idx="2453">
                  <c:v>43374.0</c:v>
                </c:pt>
                <c:pt idx="2454">
                  <c:v>43375.0</c:v>
                </c:pt>
                <c:pt idx="2455">
                  <c:v>43376.0</c:v>
                </c:pt>
                <c:pt idx="2456">
                  <c:v>43377.0</c:v>
                </c:pt>
                <c:pt idx="2457">
                  <c:v>43378.0</c:v>
                </c:pt>
                <c:pt idx="2458">
                  <c:v>43381.0</c:v>
                </c:pt>
                <c:pt idx="2459">
                  <c:v>43382.0</c:v>
                </c:pt>
                <c:pt idx="2460">
                  <c:v>43383.0</c:v>
                </c:pt>
                <c:pt idx="2461">
                  <c:v>43384.0</c:v>
                </c:pt>
                <c:pt idx="2462">
                  <c:v>43385.0</c:v>
                </c:pt>
                <c:pt idx="2463">
                  <c:v>43388.0</c:v>
                </c:pt>
                <c:pt idx="2464">
                  <c:v>43389.0</c:v>
                </c:pt>
                <c:pt idx="2465">
                  <c:v>43390.0</c:v>
                </c:pt>
                <c:pt idx="2466">
                  <c:v>43391.0</c:v>
                </c:pt>
                <c:pt idx="2467">
                  <c:v>43392.0</c:v>
                </c:pt>
                <c:pt idx="2468">
                  <c:v>43395.0</c:v>
                </c:pt>
                <c:pt idx="2469">
                  <c:v>43396.0</c:v>
                </c:pt>
                <c:pt idx="2470">
                  <c:v>43397.0</c:v>
                </c:pt>
                <c:pt idx="2471">
                  <c:v>43398.0</c:v>
                </c:pt>
                <c:pt idx="2472">
                  <c:v>43399.0</c:v>
                </c:pt>
                <c:pt idx="2473">
                  <c:v>43402.0</c:v>
                </c:pt>
                <c:pt idx="2474">
                  <c:v>43403.0</c:v>
                </c:pt>
                <c:pt idx="2475">
                  <c:v>43404.0</c:v>
                </c:pt>
                <c:pt idx="2476">
                  <c:v>43405.0</c:v>
                </c:pt>
                <c:pt idx="2477">
                  <c:v>43406.0</c:v>
                </c:pt>
                <c:pt idx="2478">
                  <c:v>43409.0</c:v>
                </c:pt>
                <c:pt idx="2479">
                  <c:v>43410.0</c:v>
                </c:pt>
                <c:pt idx="2480">
                  <c:v>43411.0</c:v>
                </c:pt>
                <c:pt idx="2481">
                  <c:v>43412.0</c:v>
                </c:pt>
                <c:pt idx="2482">
                  <c:v>43413.0</c:v>
                </c:pt>
                <c:pt idx="2483">
                  <c:v>43416.0</c:v>
                </c:pt>
                <c:pt idx="2484">
                  <c:v>43417.0</c:v>
                </c:pt>
                <c:pt idx="2485">
                  <c:v>43418.0</c:v>
                </c:pt>
                <c:pt idx="2486">
                  <c:v>43419.0</c:v>
                </c:pt>
                <c:pt idx="2487">
                  <c:v>43420.0</c:v>
                </c:pt>
                <c:pt idx="2488">
                  <c:v>43423.0</c:v>
                </c:pt>
                <c:pt idx="2489">
                  <c:v>43424.0</c:v>
                </c:pt>
                <c:pt idx="2490">
                  <c:v>43425.0</c:v>
                </c:pt>
                <c:pt idx="2491">
                  <c:v>43427.0</c:v>
                </c:pt>
                <c:pt idx="2492">
                  <c:v>43430.0</c:v>
                </c:pt>
                <c:pt idx="2493">
                  <c:v>43431.0</c:v>
                </c:pt>
                <c:pt idx="2494">
                  <c:v>43432.0</c:v>
                </c:pt>
                <c:pt idx="2495">
                  <c:v>43433.0</c:v>
                </c:pt>
                <c:pt idx="2496">
                  <c:v>43434.0</c:v>
                </c:pt>
                <c:pt idx="2497">
                  <c:v>43437.0</c:v>
                </c:pt>
                <c:pt idx="2498">
                  <c:v>43438.0</c:v>
                </c:pt>
                <c:pt idx="2499">
                  <c:v>43439.0</c:v>
                </c:pt>
                <c:pt idx="2500">
                  <c:v>43440.0</c:v>
                </c:pt>
                <c:pt idx="2501">
                  <c:v>43441.0</c:v>
                </c:pt>
                <c:pt idx="2502">
                  <c:v>43444.0</c:v>
                </c:pt>
                <c:pt idx="2503">
                  <c:v>43445.0</c:v>
                </c:pt>
                <c:pt idx="2504">
                  <c:v>43446.0</c:v>
                </c:pt>
                <c:pt idx="2505">
                  <c:v>43447.0</c:v>
                </c:pt>
                <c:pt idx="2506">
                  <c:v>43448.0</c:v>
                </c:pt>
                <c:pt idx="2507">
                  <c:v>43451.0</c:v>
                </c:pt>
                <c:pt idx="2508">
                  <c:v>43452.0</c:v>
                </c:pt>
                <c:pt idx="2509">
                  <c:v>43453.0</c:v>
                </c:pt>
                <c:pt idx="2510">
                  <c:v>43454.0</c:v>
                </c:pt>
                <c:pt idx="2511">
                  <c:v>43455.0</c:v>
                </c:pt>
                <c:pt idx="2512">
                  <c:v>43458.0</c:v>
                </c:pt>
                <c:pt idx="2513">
                  <c:v>43460.0</c:v>
                </c:pt>
                <c:pt idx="2514">
                  <c:v>43461.0</c:v>
                </c:pt>
                <c:pt idx="2515">
                  <c:v>43462.0</c:v>
                </c:pt>
                <c:pt idx="2516">
                  <c:v>43465.0</c:v>
                </c:pt>
                <c:pt idx="2517">
                  <c:v>43467.0</c:v>
                </c:pt>
                <c:pt idx="2518">
                  <c:v>43468.0</c:v>
                </c:pt>
                <c:pt idx="2519">
                  <c:v>43469.0</c:v>
                </c:pt>
                <c:pt idx="2520">
                  <c:v>43472.0</c:v>
                </c:pt>
                <c:pt idx="2521">
                  <c:v>43473.0</c:v>
                </c:pt>
                <c:pt idx="2522">
                  <c:v>43474.0</c:v>
                </c:pt>
                <c:pt idx="2523">
                  <c:v>43475.0</c:v>
                </c:pt>
                <c:pt idx="2524">
                  <c:v>43476.0</c:v>
                </c:pt>
                <c:pt idx="2525">
                  <c:v>43479.0</c:v>
                </c:pt>
                <c:pt idx="2526">
                  <c:v>43480.0</c:v>
                </c:pt>
                <c:pt idx="2527">
                  <c:v>43481.0</c:v>
                </c:pt>
                <c:pt idx="2528">
                  <c:v>43482.0</c:v>
                </c:pt>
                <c:pt idx="2529">
                  <c:v>43483.0</c:v>
                </c:pt>
                <c:pt idx="2530">
                  <c:v>43487.0</c:v>
                </c:pt>
                <c:pt idx="2531">
                  <c:v>43488.0</c:v>
                </c:pt>
                <c:pt idx="2532">
                  <c:v>43489.0</c:v>
                </c:pt>
                <c:pt idx="2533">
                  <c:v>43490.0</c:v>
                </c:pt>
                <c:pt idx="2534">
                  <c:v>43493.0</c:v>
                </c:pt>
                <c:pt idx="2535">
                  <c:v>43494.0</c:v>
                </c:pt>
                <c:pt idx="2536">
                  <c:v>43495.0</c:v>
                </c:pt>
                <c:pt idx="2537">
                  <c:v>43496.0</c:v>
                </c:pt>
                <c:pt idx="2538">
                  <c:v>43497.0</c:v>
                </c:pt>
                <c:pt idx="2539">
                  <c:v>43500.0</c:v>
                </c:pt>
                <c:pt idx="2540">
                  <c:v>43501.0</c:v>
                </c:pt>
                <c:pt idx="2541">
                  <c:v>43502.0</c:v>
                </c:pt>
                <c:pt idx="2542">
                  <c:v>43503.0</c:v>
                </c:pt>
                <c:pt idx="2543">
                  <c:v>43504.0</c:v>
                </c:pt>
                <c:pt idx="2544">
                  <c:v>43507.0</c:v>
                </c:pt>
                <c:pt idx="2545">
                  <c:v>43508.0</c:v>
                </c:pt>
                <c:pt idx="2546">
                  <c:v>43509.0</c:v>
                </c:pt>
                <c:pt idx="2547">
                  <c:v>43510.0</c:v>
                </c:pt>
                <c:pt idx="2548">
                  <c:v>43511.0</c:v>
                </c:pt>
                <c:pt idx="2549">
                  <c:v>43515.0</c:v>
                </c:pt>
                <c:pt idx="2550">
                  <c:v>43516.0</c:v>
                </c:pt>
                <c:pt idx="2551">
                  <c:v>43517.0</c:v>
                </c:pt>
                <c:pt idx="2552">
                  <c:v>43518.0</c:v>
                </c:pt>
                <c:pt idx="2553">
                  <c:v>43521.0</c:v>
                </c:pt>
                <c:pt idx="2554">
                  <c:v>43522.0</c:v>
                </c:pt>
                <c:pt idx="2555">
                  <c:v>43523.0</c:v>
                </c:pt>
                <c:pt idx="2556">
                  <c:v>43524.0</c:v>
                </c:pt>
                <c:pt idx="2557">
                  <c:v>43525.0</c:v>
                </c:pt>
                <c:pt idx="2558">
                  <c:v>43528.0</c:v>
                </c:pt>
                <c:pt idx="2559">
                  <c:v>43529.0</c:v>
                </c:pt>
                <c:pt idx="2560">
                  <c:v>43530.0</c:v>
                </c:pt>
                <c:pt idx="2561">
                  <c:v>43531.0</c:v>
                </c:pt>
                <c:pt idx="2562">
                  <c:v>43532.0</c:v>
                </c:pt>
                <c:pt idx="2563">
                  <c:v>43535.0</c:v>
                </c:pt>
                <c:pt idx="2564">
                  <c:v>43536.0</c:v>
                </c:pt>
                <c:pt idx="2565">
                  <c:v>43537.0</c:v>
                </c:pt>
                <c:pt idx="2566">
                  <c:v>43538.0</c:v>
                </c:pt>
                <c:pt idx="2567">
                  <c:v>43539.0</c:v>
                </c:pt>
                <c:pt idx="2568">
                  <c:v>43542.0</c:v>
                </c:pt>
                <c:pt idx="2569">
                  <c:v>43543.0</c:v>
                </c:pt>
                <c:pt idx="2570">
                  <c:v>43544.0</c:v>
                </c:pt>
                <c:pt idx="2571">
                  <c:v>43545.0</c:v>
                </c:pt>
                <c:pt idx="2572">
                  <c:v>43546.0</c:v>
                </c:pt>
                <c:pt idx="2573">
                  <c:v>43549.0</c:v>
                </c:pt>
                <c:pt idx="2574">
                  <c:v>43550.0</c:v>
                </c:pt>
                <c:pt idx="2575">
                  <c:v>43551.0</c:v>
                </c:pt>
                <c:pt idx="2576">
                  <c:v>43552.0</c:v>
                </c:pt>
                <c:pt idx="2577">
                  <c:v>43553.0</c:v>
                </c:pt>
                <c:pt idx="2578">
                  <c:v>43556.0</c:v>
                </c:pt>
                <c:pt idx="2579">
                  <c:v>43557.0</c:v>
                </c:pt>
                <c:pt idx="2580">
                  <c:v>43558.0</c:v>
                </c:pt>
                <c:pt idx="2581">
                  <c:v>43559.0</c:v>
                </c:pt>
                <c:pt idx="2582">
                  <c:v>43560.0</c:v>
                </c:pt>
                <c:pt idx="2583">
                  <c:v>43563.0</c:v>
                </c:pt>
                <c:pt idx="2584">
                  <c:v>43564.0</c:v>
                </c:pt>
                <c:pt idx="2585">
                  <c:v>43565.0</c:v>
                </c:pt>
                <c:pt idx="2586">
                  <c:v>43566.0</c:v>
                </c:pt>
                <c:pt idx="2587">
                  <c:v>43567.0</c:v>
                </c:pt>
                <c:pt idx="2588">
                  <c:v>43570.0</c:v>
                </c:pt>
                <c:pt idx="2589">
                  <c:v>43571.0</c:v>
                </c:pt>
                <c:pt idx="2590">
                  <c:v>43572.0</c:v>
                </c:pt>
                <c:pt idx="2591">
                  <c:v>43573.0</c:v>
                </c:pt>
                <c:pt idx="2592">
                  <c:v>43577.0</c:v>
                </c:pt>
                <c:pt idx="2593">
                  <c:v>43578.0</c:v>
                </c:pt>
                <c:pt idx="2594">
                  <c:v>43579.0</c:v>
                </c:pt>
                <c:pt idx="2595">
                  <c:v>43580.0</c:v>
                </c:pt>
                <c:pt idx="2596">
                  <c:v>43581.0</c:v>
                </c:pt>
                <c:pt idx="2597">
                  <c:v>43584.0</c:v>
                </c:pt>
                <c:pt idx="2598">
                  <c:v>43585.0</c:v>
                </c:pt>
                <c:pt idx="2599">
                  <c:v>43586.0</c:v>
                </c:pt>
                <c:pt idx="2600">
                  <c:v>43587.0</c:v>
                </c:pt>
                <c:pt idx="2601">
                  <c:v>43588.0</c:v>
                </c:pt>
                <c:pt idx="2602">
                  <c:v>43591.0</c:v>
                </c:pt>
                <c:pt idx="2603">
                  <c:v>43592.0</c:v>
                </c:pt>
                <c:pt idx="2604">
                  <c:v>43593.0</c:v>
                </c:pt>
                <c:pt idx="2605">
                  <c:v>43594.0</c:v>
                </c:pt>
                <c:pt idx="2606">
                  <c:v>43595.0</c:v>
                </c:pt>
                <c:pt idx="2607">
                  <c:v>43598.0</c:v>
                </c:pt>
                <c:pt idx="2608">
                  <c:v>43599.0</c:v>
                </c:pt>
                <c:pt idx="2609">
                  <c:v>43600.0</c:v>
                </c:pt>
                <c:pt idx="2610">
                  <c:v>43601.0</c:v>
                </c:pt>
                <c:pt idx="2611">
                  <c:v>43602.0</c:v>
                </c:pt>
                <c:pt idx="2612">
                  <c:v>43605.0</c:v>
                </c:pt>
                <c:pt idx="2613">
                  <c:v>43606.0</c:v>
                </c:pt>
                <c:pt idx="2614">
                  <c:v>43607.0</c:v>
                </c:pt>
                <c:pt idx="2615">
                  <c:v>43608.0</c:v>
                </c:pt>
                <c:pt idx="2616">
                  <c:v>43609.0</c:v>
                </c:pt>
                <c:pt idx="2617">
                  <c:v>43613.0</c:v>
                </c:pt>
                <c:pt idx="2618">
                  <c:v>43614.0</c:v>
                </c:pt>
                <c:pt idx="2619">
                  <c:v>43615.0</c:v>
                </c:pt>
                <c:pt idx="2620">
                  <c:v>43616.0</c:v>
                </c:pt>
                <c:pt idx="2621">
                  <c:v>43619.0</c:v>
                </c:pt>
                <c:pt idx="2622">
                  <c:v>43620.0</c:v>
                </c:pt>
                <c:pt idx="2623">
                  <c:v>43621.0</c:v>
                </c:pt>
                <c:pt idx="2624">
                  <c:v>43622.0</c:v>
                </c:pt>
                <c:pt idx="2625">
                  <c:v>43623.0</c:v>
                </c:pt>
                <c:pt idx="2626">
                  <c:v>43626.0</c:v>
                </c:pt>
                <c:pt idx="2627">
                  <c:v>43627.0</c:v>
                </c:pt>
                <c:pt idx="2628">
                  <c:v>43628.0</c:v>
                </c:pt>
                <c:pt idx="2629">
                  <c:v>43629.0</c:v>
                </c:pt>
                <c:pt idx="2630">
                  <c:v>43630.0</c:v>
                </c:pt>
                <c:pt idx="2631">
                  <c:v>43633.0</c:v>
                </c:pt>
                <c:pt idx="2632">
                  <c:v>43634.0</c:v>
                </c:pt>
                <c:pt idx="2633">
                  <c:v>43635.0</c:v>
                </c:pt>
                <c:pt idx="2634">
                  <c:v>43636.0</c:v>
                </c:pt>
                <c:pt idx="2635">
                  <c:v>43637.0</c:v>
                </c:pt>
                <c:pt idx="2636">
                  <c:v>43640.0</c:v>
                </c:pt>
                <c:pt idx="2637">
                  <c:v>43641.0</c:v>
                </c:pt>
                <c:pt idx="2638">
                  <c:v>43642.0</c:v>
                </c:pt>
                <c:pt idx="2639">
                  <c:v>43643.0</c:v>
                </c:pt>
                <c:pt idx="2640">
                  <c:v>43644.0</c:v>
                </c:pt>
                <c:pt idx="2641">
                  <c:v>43647.0</c:v>
                </c:pt>
                <c:pt idx="2642">
                  <c:v>43648.0</c:v>
                </c:pt>
                <c:pt idx="2643">
                  <c:v>43649.0</c:v>
                </c:pt>
                <c:pt idx="2644">
                  <c:v>43651.0</c:v>
                </c:pt>
                <c:pt idx="2645">
                  <c:v>43654.0</c:v>
                </c:pt>
                <c:pt idx="2646">
                  <c:v>43655.0</c:v>
                </c:pt>
                <c:pt idx="2647">
                  <c:v>43656.0</c:v>
                </c:pt>
                <c:pt idx="2648">
                  <c:v>43657.0</c:v>
                </c:pt>
                <c:pt idx="2649">
                  <c:v>43658.0</c:v>
                </c:pt>
                <c:pt idx="2650">
                  <c:v>43661.0</c:v>
                </c:pt>
                <c:pt idx="2651">
                  <c:v>43662.0</c:v>
                </c:pt>
                <c:pt idx="2652">
                  <c:v>43663.0</c:v>
                </c:pt>
                <c:pt idx="2653">
                  <c:v>43664.0</c:v>
                </c:pt>
                <c:pt idx="2654">
                  <c:v>43665.0</c:v>
                </c:pt>
                <c:pt idx="2655">
                  <c:v>43668.0</c:v>
                </c:pt>
                <c:pt idx="2656">
                  <c:v>43669.0</c:v>
                </c:pt>
                <c:pt idx="2657">
                  <c:v>43670.0</c:v>
                </c:pt>
                <c:pt idx="2658">
                  <c:v>43671.0</c:v>
                </c:pt>
                <c:pt idx="2659">
                  <c:v>43672.0</c:v>
                </c:pt>
                <c:pt idx="2660">
                  <c:v>43675.0</c:v>
                </c:pt>
                <c:pt idx="2661">
                  <c:v>43676.0</c:v>
                </c:pt>
                <c:pt idx="2662">
                  <c:v>43677.0</c:v>
                </c:pt>
                <c:pt idx="2663">
                  <c:v>43678.0</c:v>
                </c:pt>
                <c:pt idx="2664">
                  <c:v>43679.0</c:v>
                </c:pt>
                <c:pt idx="2665">
                  <c:v>43682.0</c:v>
                </c:pt>
                <c:pt idx="2666">
                  <c:v>43683.0</c:v>
                </c:pt>
                <c:pt idx="2667">
                  <c:v>43684.0</c:v>
                </c:pt>
                <c:pt idx="2668">
                  <c:v>43685.0</c:v>
                </c:pt>
                <c:pt idx="2669">
                  <c:v>43686.0</c:v>
                </c:pt>
                <c:pt idx="2670">
                  <c:v>43689.0</c:v>
                </c:pt>
                <c:pt idx="2671">
                  <c:v>43690.0</c:v>
                </c:pt>
                <c:pt idx="2672">
                  <c:v>43691.0</c:v>
                </c:pt>
                <c:pt idx="2673">
                  <c:v>43692.0</c:v>
                </c:pt>
                <c:pt idx="2674">
                  <c:v>43693.0</c:v>
                </c:pt>
                <c:pt idx="2675">
                  <c:v>43696.0</c:v>
                </c:pt>
                <c:pt idx="2676">
                  <c:v>43697.0</c:v>
                </c:pt>
                <c:pt idx="2677">
                  <c:v>43698.0</c:v>
                </c:pt>
                <c:pt idx="2678">
                  <c:v>43699.0</c:v>
                </c:pt>
              </c:numCache>
            </c:numRef>
          </c:cat>
          <c:val>
            <c:numRef>
              <c:f>Sheet1!$C$6:$C$2684</c:f>
              <c:numCache>
                <c:formatCode>General</c:formatCode>
                <c:ptCount val="2679"/>
                <c:pt idx="0">
                  <c:v>260.5860839999999</c:v>
                </c:pt>
                <c:pt idx="1">
                  <c:v>270.5068739999999</c:v>
                </c:pt>
                <c:pt idx="2">
                  <c:v>264.113476</c:v>
                </c:pt>
                <c:pt idx="3">
                  <c:v>265.2157859999999</c:v>
                </c:pt>
                <c:pt idx="4">
                  <c:v>265.6567099999999</c:v>
                </c:pt>
                <c:pt idx="5">
                  <c:v>252.869914</c:v>
                </c:pt>
                <c:pt idx="6">
                  <c:v>254.192686</c:v>
                </c:pt>
                <c:pt idx="7">
                  <c:v>251.988066</c:v>
                </c:pt>
                <c:pt idx="8">
                  <c:v>263.672552</c:v>
                </c:pt>
                <c:pt idx="9">
                  <c:v>270.2864119999998</c:v>
                </c:pt>
                <c:pt idx="10">
                  <c:v>277.5616579999999</c:v>
                </c:pt>
                <c:pt idx="11">
                  <c:v>277.7821199999997</c:v>
                </c:pt>
                <c:pt idx="12">
                  <c:v>272.9319559999998</c:v>
                </c:pt>
                <c:pt idx="13">
                  <c:v>279.9867399999998</c:v>
                </c:pt>
                <c:pt idx="14">
                  <c:v>284.8369039999998</c:v>
                </c:pt>
                <c:pt idx="15">
                  <c:v>284.616442</c:v>
                </c:pt>
                <c:pt idx="16">
                  <c:v>283.7345939999998</c:v>
                </c:pt>
                <c:pt idx="17">
                  <c:v>277.5616579999999</c:v>
                </c:pt>
                <c:pt idx="18">
                  <c:v>279.3253539999998</c:v>
                </c:pt>
                <c:pt idx="19">
                  <c:v>281.08905</c:v>
                </c:pt>
                <c:pt idx="20">
                  <c:v>279.104892</c:v>
                </c:pt>
                <c:pt idx="21">
                  <c:v>277.5616579999999</c:v>
                </c:pt>
                <c:pt idx="22">
                  <c:v>286.159676</c:v>
                </c:pt>
                <c:pt idx="23">
                  <c:v>289.2461439999998</c:v>
                </c:pt>
                <c:pt idx="24">
                  <c:v>292.7735359999998</c:v>
                </c:pt>
                <c:pt idx="25">
                  <c:v>291.671226</c:v>
                </c:pt>
                <c:pt idx="26">
                  <c:v>290.7893779999998</c:v>
                </c:pt>
                <c:pt idx="27">
                  <c:v>289.466606</c:v>
                </c:pt>
                <c:pt idx="28">
                  <c:v>292.3326119999999</c:v>
                </c:pt>
                <c:pt idx="29">
                  <c:v>286.159676</c:v>
                </c:pt>
                <c:pt idx="30">
                  <c:v>279.7662779999998</c:v>
                </c:pt>
                <c:pt idx="31">
                  <c:v>283.0732079999999</c:v>
                </c:pt>
                <c:pt idx="32">
                  <c:v>280.207202</c:v>
                </c:pt>
                <c:pt idx="33">
                  <c:v>279.545816</c:v>
                </c:pt>
                <c:pt idx="34">
                  <c:v>282.852746</c:v>
                </c:pt>
                <c:pt idx="35">
                  <c:v>290.5689159999998</c:v>
                </c:pt>
                <c:pt idx="36">
                  <c:v>302.03294</c:v>
                </c:pt>
                <c:pt idx="37">
                  <c:v>296.9623139999998</c:v>
                </c:pt>
                <c:pt idx="38">
                  <c:v>281.08905</c:v>
                </c:pt>
                <c:pt idx="39">
                  <c:v>279.7662779999998</c:v>
                </c:pt>
                <c:pt idx="40">
                  <c:v>292.3326119999999</c:v>
                </c:pt>
                <c:pt idx="41">
                  <c:v>282.852746</c:v>
                </c:pt>
                <c:pt idx="42">
                  <c:v>281.7504359999999</c:v>
                </c:pt>
                <c:pt idx="43">
                  <c:v>275.357038</c:v>
                </c:pt>
                <c:pt idx="44">
                  <c:v>277.5616579999999</c:v>
                </c:pt>
                <c:pt idx="45">
                  <c:v>282.4118219999999</c:v>
                </c:pt>
                <c:pt idx="46">
                  <c:v>288.5847579999999</c:v>
                </c:pt>
                <c:pt idx="47">
                  <c:v>283.955056</c:v>
                </c:pt>
                <c:pt idx="48">
                  <c:v>286.3801379999998</c:v>
                </c:pt>
                <c:pt idx="49">
                  <c:v>289.025682</c:v>
                </c:pt>
                <c:pt idx="50">
                  <c:v>291.891688</c:v>
                </c:pt>
                <c:pt idx="51">
                  <c:v>300.269244</c:v>
                </c:pt>
                <c:pt idx="52">
                  <c:v>298.5055479999999</c:v>
                </c:pt>
                <c:pt idx="53">
                  <c:v>295.639542</c:v>
                </c:pt>
                <c:pt idx="54">
                  <c:v>286.6006</c:v>
                </c:pt>
                <c:pt idx="55">
                  <c:v>282.632284</c:v>
                </c:pt>
                <c:pt idx="56">
                  <c:v>281.08905</c:v>
                </c:pt>
                <c:pt idx="57">
                  <c:v>278.2230439999998</c:v>
                </c:pt>
                <c:pt idx="58">
                  <c:v>275.1365759999998</c:v>
                </c:pt>
                <c:pt idx="59">
                  <c:v>279.3253539999998</c:v>
                </c:pt>
                <c:pt idx="60">
                  <c:v>280.648126</c:v>
                </c:pt>
                <c:pt idx="61">
                  <c:v>287.9233719999998</c:v>
                </c:pt>
                <c:pt idx="62">
                  <c:v>276.67981</c:v>
                </c:pt>
                <c:pt idx="63">
                  <c:v>269.404564</c:v>
                </c:pt>
                <c:pt idx="64">
                  <c:v>269.625026</c:v>
                </c:pt>
                <c:pt idx="65">
                  <c:v>272.9319559999998</c:v>
                </c:pt>
                <c:pt idx="66">
                  <c:v>280.868588</c:v>
                </c:pt>
                <c:pt idx="67">
                  <c:v>293.655384</c:v>
                </c:pt>
                <c:pt idx="68">
                  <c:v>292.11215</c:v>
                </c:pt>
                <c:pt idx="69">
                  <c:v>289.687068</c:v>
                </c:pt>
                <c:pt idx="70">
                  <c:v>283.0732079999999</c:v>
                </c:pt>
                <c:pt idx="71">
                  <c:v>290.7893779999998</c:v>
                </c:pt>
                <c:pt idx="72">
                  <c:v>284.8369039999998</c:v>
                </c:pt>
                <c:pt idx="73">
                  <c:v>287.9233719999998</c:v>
                </c:pt>
                <c:pt idx="74">
                  <c:v>291.450764</c:v>
                </c:pt>
                <c:pt idx="75">
                  <c:v>294.3167699999998</c:v>
                </c:pt>
                <c:pt idx="76">
                  <c:v>306.44218</c:v>
                </c:pt>
                <c:pt idx="77">
                  <c:v>302.03294</c:v>
                </c:pt>
                <c:pt idx="78">
                  <c:v>304.0170979999999</c:v>
                </c:pt>
                <c:pt idx="79">
                  <c:v>305.119408</c:v>
                </c:pt>
                <c:pt idx="80">
                  <c:v>309.7491099999999</c:v>
                </c:pt>
                <c:pt idx="81">
                  <c:v>331.7953099999998</c:v>
                </c:pt>
                <c:pt idx="82">
                  <c:v>331.1339239999999</c:v>
                </c:pt>
                <c:pt idx="83">
                  <c:v>333.9999299999998</c:v>
                </c:pt>
                <c:pt idx="84">
                  <c:v>338.629632</c:v>
                </c:pt>
                <c:pt idx="85">
                  <c:v>341.4956379999998</c:v>
                </c:pt>
                <c:pt idx="86">
                  <c:v>336.645474</c:v>
                </c:pt>
                <c:pt idx="87">
                  <c:v>344.141182</c:v>
                </c:pt>
                <c:pt idx="88">
                  <c:v>346.566264</c:v>
                </c:pt>
                <c:pt idx="89">
                  <c:v>339.51148</c:v>
                </c:pt>
                <c:pt idx="90">
                  <c:v>341.054714</c:v>
                </c:pt>
                <c:pt idx="91">
                  <c:v>329.59069</c:v>
                </c:pt>
                <c:pt idx="92">
                  <c:v>344.141182</c:v>
                </c:pt>
                <c:pt idx="93">
                  <c:v>344.582106</c:v>
                </c:pt>
                <c:pt idx="94">
                  <c:v>339.070556</c:v>
                </c:pt>
                <c:pt idx="95">
                  <c:v>344.361644</c:v>
                </c:pt>
                <c:pt idx="96">
                  <c:v>346.1253399999998</c:v>
                </c:pt>
                <c:pt idx="97">
                  <c:v>351.4164279999998</c:v>
                </c:pt>
                <c:pt idx="98">
                  <c:v>347.6685739999999</c:v>
                </c:pt>
                <c:pt idx="99">
                  <c:v>344.802568</c:v>
                </c:pt>
                <c:pt idx="100">
                  <c:v>343.4797959999999</c:v>
                </c:pt>
                <c:pt idx="101">
                  <c:v>349.4322699999998</c:v>
                </c:pt>
                <c:pt idx="102">
                  <c:v>340.3933279999998</c:v>
                </c:pt>
                <c:pt idx="103">
                  <c:v>328.267918</c:v>
                </c:pt>
                <c:pt idx="104">
                  <c:v>335.984088</c:v>
                </c:pt>
                <c:pt idx="105">
                  <c:v>342.377486</c:v>
                </c:pt>
                <c:pt idx="106">
                  <c:v>338.850094</c:v>
                </c:pt>
                <c:pt idx="107">
                  <c:v>343.0388719999999</c:v>
                </c:pt>
                <c:pt idx="108">
                  <c:v>339.070556</c:v>
                </c:pt>
                <c:pt idx="109">
                  <c:v>338.4091699999998</c:v>
                </c:pt>
                <c:pt idx="110">
                  <c:v>335.10224</c:v>
                </c:pt>
                <c:pt idx="111">
                  <c:v>327.6065319999998</c:v>
                </c:pt>
                <c:pt idx="112">
                  <c:v>326.2837599999998</c:v>
                </c:pt>
                <c:pt idx="113">
                  <c:v>330.4725379999998</c:v>
                </c:pt>
                <c:pt idx="114">
                  <c:v>327.8269939999998</c:v>
                </c:pt>
                <c:pt idx="115">
                  <c:v>330.6929999999999</c:v>
                </c:pt>
                <c:pt idx="116">
                  <c:v>332.2362339999998</c:v>
                </c:pt>
                <c:pt idx="117">
                  <c:v>349.652732</c:v>
                </c:pt>
                <c:pt idx="118">
                  <c:v>351.4164279999998</c:v>
                </c:pt>
                <c:pt idx="119">
                  <c:v>367.0692299999999</c:v>
                </c:pt>
                <c:pt idx="120">
                  <c:v>358.4712119999999</c:v>
                </c:pt>
                <c:pt idx="121">
                  <c:v>373.242166</c:v>
                </c:pt>
                <c:pt idx="122">
                  <c:v>370.5966219999999</c:v>
                </c:pt>
                <c:pt idx="123">
                  <c:v>391.3200499999999</c:v>
                </c:pt>
                <c:pt idx="124">
                  <c:v>387.5721959999998</c:v>
                </c:pt>
                <c:pt idx="125">
                  <c:v>381.840184</c:v>
                </c:pt>
                <c:pt idx="126">
                  <c:v>373.9035519999998</c:v>
                </c:pt>
                <c:pt idx="127">
                  <c:v>379.4151019999998</c:v>
                </c:pt>
                <c:pt idx="128">
                  <c:v>376.99002</c:v>
                </c:pt>
                <c:pt idx="129">
                  <c:v>380.7378739999999</c:v>
                </c:pt>
                <c:pt idx="130">
                  <c:v>386.6903479999999</c:v>
                </c:pt>
                <c:pt idx="131">
                  <c:v>389.7768159999998</c:v>
                </c:pt>
                <c:pt idx="132">
                  <c:v>391.7609739999999</c:v>
                </c:pt>
                <c:pt idx="133">
                  <c:v>383.3834179999998</c:v>
                </c:pt>
                <c:pt idx="134">
                  <c:v>381.3992599999999</c:v>
                </c:pt>
                <c:pt idx="135">
                  <c:v>391.0995879999999</c:v>
                </c:pt>
                <c:pt idx="136">
                  <c:v>392.4223599999998</c:v>
                </c:pt>
                <c:pt idx="137">
                  <c:v>396.6111379999998</c:v>
                </c:pt>
                <c:pt idx="138">
                  <c:v>402.563612</c:v>
                </c:pt>
                <c:pt idx="139">
                  <c:v>406.311466</c:v>
                </c:pt>
                <c:pt idx="140">
                  <c:v>406.75239</c:v>
                </c:pt>
                <c:pt idx="141">
                  <c:v>407.8547</c:v>
                </c:pt>
                <c:pt idx="142">
                  <c:v>409.177472</c:v>
                </c:pt>
                <c:pt idx="143">
                  <c:v>413.3662499999999</c:v>
                </c:pt>
                <c:pt idx="144">
                  <c:v>410.279782</c:v>
                </c:pt>
                <c:pt idx="145">
                  <c:v>421.964268</c:v>
                </c:pt>
                <c:pt idx="146">
                  <c:v>426.59397</c:v>
                </c:pt>
                <c:pt idx="147">
                  <c:v>427.034894</c:v>
                </c:pt>
                <c:pt idx="148">
                  <c:v>436.5147599999999</c:v>
                </c:pt>
                <c:pt idx="149">
                  <c:v>458.7814219999998</c:v>
                </c:pt>
                <c:pt idx="150">
                  <c:v>485.0163999999998</c:v>
                </c:pt>
                <c:pt idx="151">
                  <c:v>483.252704</c:v>
                </c:pt>
                <c:pt idx="152">
                  <c:v>506.4012139999997</c:v>
                </c:pt>
                <c:pt idx="153">
                  <c:v>489.6461019999999</c:v>
                </c:pt>
                <c:pt idx="154">
                  <c:v>484.5754759999999</c:v>
                </c:pt>
                <c:pt idx="155">
                  <c:v>481.2685459999998</c:v>
                </c:pt>
                <c:pt idx="156">
                  <c:v>480.166236</c:v>
                </c:pt>
                <c:pt idx="157">
                  <c:v>499.7873539999998</c:v>
                </c:pt>
                <c:pt idx="158">
                  <c:v>484.3550139999999</c:v>
                </c:pt>
                <c:pt idx="159">
                  <c:v>481.4890079999998</c:v>
                </c:pt>
                <c:pt idx="160">
                  <c:v>480.3866979999999</c:v>
                </c:pt>
                <c:pt idx="161">
                  <c:v>483.252704</c:v>
                </c:pt>
                <c:pt idx="162">
                  <c:v>493.173494</c:v>
                </c:pt>
                <c:pt idx="163">
                  <c:v>495.8190379999999</c:v>
                </c:pt>
                <c:pt idx="164">
                  <c:v>518.5266239999997</c:v>
                </c:pt>
                <c:pt idx="165">
                  <c:v>537.706818</c:v>
                </c:pt>
                <c:pt idx="166">
                  <c:v>534.399888</c:v>
                </c:pt>
                <c:pt idx="167">
                  <c:v>522.0540159999997</c:v>
                </c:pt>
                <c:pt idx="168">
                  <c:v>510.149068</c:v>
                </c:pt>
                <c:pt idx="169">
                  <c:v>476.19792</c:v>
                </c:pt>
                <c:pt idx="170">
                  <c:v>460.104194</c:v>
                </c:pt>
                <c:pt idx="171">
                  <c:v>462.7497379999999</c:v>
                </c:pt>
                <c:pt idx="172">
                  <c:v>480.3866979999999</c:v>
                </c:pt>
                <c:pt idx="173">
                  <c:v>467.599902</c:v>
                </c:pt>
                <c:pt idx="174">
                  <c:v>486.3391719999998</c:v>
                </c:pt>
                <c:pt idx="175">
                  <c:v>480.166236</c:v>
                </c:pt>
                <c:pt idx="176">
                  <c:v>495.8190379999999</c:v>
                </c:pt>
                <c:pt idx="177">
                  <c:v>499.566892</c:v>
                </c:pt>
                <c:pt idx="178">
                  <c:v>483.032242</c:v>
                </c:pt>
                <c:pt idx="179">
                  <c:v>481.9299319999998</c:v>
                </c:pt>
                <c:pt idx="180">
                  <c:v>488.3233299999998</c:v>
                </c:pt>
                <c:pt idx="181">
                  <c:v>475.0956099999999</c:v>
                </c:pt>
                <c:pt idx="182">
                  <c:v>472.670528</c:v>
                </c:pt>
                <c:pt idx="183">
                  <c:v>475.9774579999998</c:v>
                </c:pt>
                <c:pt idx="184">
                  <c:v>499.3464299999999</c:v>
                </c:pt>
                <c:pt idx="185">
                  <c:v>517.203852</c:v>
                </c:pt>
                <c:pt idx="186">
                  <c:v>531.754344</c:v>
                </c:pt>
                <c:pt idx="187">
                  <c:v>543.218368</c:v>
                </c:pt>
                <c:pt idx="188">
                  <c:v>524.258636</c:v>
                </c:pt>
                <c:pt idx="189">
                  <c:v>533.297578</c:v>
                </c:pt>
                <c:pt idx="190">
                  <c:v>529.1088</c:v>
                </c:pt>
                <c:pt idx="191">
                  <c:v>509.7081439999998</c:v>
                </c:pt>
                <c:pt idx="192">
                  <c:v>496.9213479999998</c:v>
                </c:pt>
                <c:pt idx="193">
                  <c:v>468.2612879999999</c:v>
                </c:pt>
                <c:pt idx="194">
                  <c:v>476.8593059999999</c:v>
                </c:pt>
                <c:pt idx="195">
                  <c:v>502.4328979999999</c:v>
                </c:pt>
                <c:pt idx="196">
                  <c:v>500.669202</c:v>
                </c:pt>
                <c:pt idx="197">
                  <c:v>525.80187</c:v>
                </c:pt>
                <c:pt idx="198">
                  <c:v>527.124642</c:v>
                </c:pt>
                <c:pt idx="199">
                  <c:v>532.8566539999996</c:v>
                </c:pt>
                <c:pt idx="200">
                  <c:v>520.0698579999997</c:v>
                </c:pt>
                <c:pt idx="201">
                  <c:v>529.990648</c:v>
                </c:pt>
                <c:pt idx="202">
                  <c:v>508.8262959999998</c:v>
                </c:pt>
                <c:pt idx="203">
                  <c:v>509.7081439999998</c:v>
                </c:pt>
                <c:pt idx="204">
                  <c:v>505.739828</c:v>
                </c:pt>
                <c:pt idx="205">
                  <c:v>499.3464299999999</c:v>
                </c:pt>
                <c:pt idx="206">
                  <c:v>483.4731659999998</c:v>
                </c:pt>
                <c:pt idx="207">
                  <c:v>502.873822</c:v>
                </c:pt>
                <c:pt idx="208">
                  <c:v>502.873822</c:v>
                </c:pt>
                <c:pt idx="209">
                  <c:v>516.7629279999998</c:v>
                </c:pt>
                <c:pt idx="210">
                  <c:v>528.4474139999998</c:v>
                </c:pt>
                <c:pt idx="211">
                  <c:v>520.0698579999997</c:v>
                </c:pt>
                <c:pt idx="212">
                  <c:v>501.7715119999999</c:v>
                </c:pt>
                <c:pt idx="213">
                  <c:v>494.4962659999998</c:v>
                </c:pt>
                <c:pt idx="214">
                  <c:v>494.055342</c:v>
                </c:pt>
                <c:pt idx="215">
                  <c:v>483.032242</c:v>
                </c:pt>
                <c:pt idx="216">
                  <c:v>499.7873539999998</c:v>
                </c:pt>
                <c:pt idx="217">
                  <c:v>500.2282779999998</c:v>
                </c:pt>
                <c:pt idx="218">
                  <c:v>500.889664</c:v>
                </c:pt>
                <c:pt idx="219">
                  <c:v>512.1332259999998</c:v>
                </c:pt>
                <c:pt idx="220">
                  <c:v>509.26722</c:v>
                </c:pt>
                <c:pt idx="221">
                  <c:v>513.67646</c:v>
                </c:pt>
                <c:pt idx="222">
                  <c:v>501.3305879999999</c:v>
                </c:pt>
                <c:pt idx="223">
                  <c:v>495.3781139999998</c:v>
                </c:pt>
                <c:pt idx="224">
                  <c:v>488.102868</c:v>
                </c:pt>
                <c:pt idx="225">
                  <c:v>486.7800959999998</c:v>
                </c:pt>
                <c:pt idx="226">
                  <c:v>492.0711839999998</c:v>
                </c:pt>
                <c:pt idx="227">
                  <c:v>501.9919739999998</c:v>
                </c:pt>
                <c:pt idx="228">
                  <c:v>499.125968</c:v>
                </c:pt>
                <c:pt idx="229">
                  <c:v>499.566892</c:v>
                </c:pt>
                <c:pt idx="230">
                  <c:v>507.944448</c:v>
                </c:pt>
                <c:pt idx="231">
                  <c:v>509.4876819999999</c:v>
                </c:pt>
                <c:pt idx="232">
                  <c:v>496.4804239999999</c:v>
                </c:pt>
                <c:pt idx="233">
                  <c:v>494.9371899999998</c:v>
                </c:pt>
                <c:pt idx="234">
                  <c:v>489.8665639999999</c:v>
                </c:pt>
                <c:pt idx="235">
                  <c:v>488.3233299999998</c:v>
                </c:pt>
                <c:pt idx="236">
                  <c:v>512.794612</c:v>
                </c:pt>
                <c:pt idx="237">
                  <c:v>529.1088</c:v>
                </c:pt>
                <c:pt idx="238">
                  <c:v>557.3279359999998</c:v>
                </c:pt>
                <c:pt idx="239">
                  <c:v>547.186684</c:v>
                </c:pt>
                <c:pt idx="240">
                  <c:v>571.878428</c:v>
                </c:pt>
                <c:pt idx="241">
                  <c:v>582.681066</c:v>
                </c:pt>
                <c:pt idx="242">
                  <c:v>580.696908</c:v>
                </c:pt>
                <c:pt idx="243">
                  <c:v>564.8236439999997</c:v>
                </c:pt>
                <c:pt idx="244">
                  <c:v>584.2243</c:v>
                </c:pt>
                <c:pt idx="245">
                  <c:v>584.2243</c:v>
                </c:pt>
                <c:pt idx="246">
                  <c:v>597.0110959999997</c:v>
                </c:pt>
                <c:pt idx="247">
                  <c:v>600.979412</c:v>
                </c:pt>
                <c:pt idx="248">
                  <c:v>590.176774</c:v>
                </c:pt>
                <c:pt idx="249">
                  <c:v>594.3655519999998</c:v>
                </c:pt>
                <c:pt idx="250">
                  <c:v>594.14509</c:v>
                </c:pt>
                <c:pt idx="251">
                  <c:v>608.9160439999997</c:v>
                </c:pt>
                <c:pt idx="252">
                  <c:v>609.3569679999995</c:v>
                </c:pt>
                <c:pt idx="253">
                  <c:v>626.3325419999998</c:v>
                </c:pt>
                <c:pt idx="254">
                  <c:v>617.2936</c:v>
                </c:pt>
                <c:pt idx="255">
                  <c:v>606.931886</c:v>
                </c:pt>
                <c:pt idx="256">
                  <c:v>589.73585</c:v>
                </c:pt>
                <c:pt idx="257">
                  <c:v>603.184032</c:v>
                </c:pt>
                <c:pt idx="258">
                  <c:v>618.175448</c:v>
                </c:pt>
                <c:pt idx="259">
                  <c:v>612.0025119999998</c:v>
                </c:pt>
                <c:pt idx="260">
                  <c:v>608.9160439999997</c:v>
                </c:pt>
                <c:pt idx="261">
                  <c:v>638.898876</c:v>
                </c:pt>
                <c:pt idx="262">
                  <c:v>641.764882</c:v>
                </c:pt>
                <c:pt idx="263">
                  <c:v>645.071812</c:v>
                </c:pt>
                <c:pt idx="264">
                  <c:v>634.489636</c:v>
                </c:pt>
                <c:pt idx="265">
                  <c:v>656.97676</c:v>
                </c:pt>
                <c:pt idx="266">
                  <c:v>645.9536599999998</c:v>
                </c:pt>
                <c:pt idx="267">
                  <c:v>625.230232</c:v>
                </c:pt>
                <c:pt idx="268">
                  <c:v>639.3398</c:v>
                </c:pt>
                <c:pt idx="269">
                  <c:v>659.18138</c:v>
                </c:pt>
                <c:pt idx="270">
                  <c:v>645.512736</c:v>
                </c:pt>
                <c:pt idx="271">
                  <c:v>648.15828</c:v>
                </c:pt>
                <c:pt idx="272">
                  <c:v>630.080396</c:v>
                </c:pt>
                <c:pt idx="273">
                  <c:v>609.3569679999995</c:v>
                </c:pt>
                <c:pt idx="274">
                  <c:v>576.9490539999998</c:v>
                </c:pt>
                <c:pt idx="275">
                  <c:v>586.4289199999997</c:v>
                </c:pt>
                <c:pt idx="276">
                  <c:v>596.790634</c:v>
                </c:pt>
                <c:pt idx="277">
                  <c:v>587.3107679999997</c:v>
                </c:pt>
                <c:pt idx="278">
                  <c:v>606.931886</c:v>
                </c:pt>
                <c:pt idx="279">
                  <c:v>594.14509</c:v>
                </c:pt>
                <c:pt idx="280">
                  <c:v>603.184032</c:v>
                </c:pt>
                <c:pt idx="281">
                  <c:v>575.8467439999997</c:v>
                </c:pt>
                <c:pt idx="282">
                  <c:v>583.5629139999998</c:v>
                </c:pt>
                <c:pt idx="283">
                  <c:v>590.8381599999998</c:v>
                </c:pt>
                <c:pt idx="284">
                  <c:v>546.5252979999997</c:v>
                </c:pt>
                <c:pt idx="285">
                  <c:v>537.265894</c:v>
                </c:pt>
                <c:pt idx="286">
                  <c:v>553.580082</c:v>
                </c:pt>
                <c:pt idx="287">
                  <c:v>539.02959</c:v>
                </c:pt>
                <c:pt idx="288">
                  <c:v>531.974806</c:v>
                </c:pt>
                <c:pt idx="289">
                  <c:v>490.748412</c:v>
                </c:pt>
                <c:pt idx="290">
                  <c:v>499.125968</c:v>
                </c:pt>
                <c:pt idx="291">
                  <c:v>486.1187099999999</c:v>
                </c:pt>
                <c:pt idx="292">
                  <c:v>477.7411539999998</c:v>
                </c:pt>
                <c:pt idx="293">
                  <c:v>489.2051779999998</c:v>
                </c:pt>
                <c:pt idx="294">
                  <c:v>475.5365339999997</c:v>
                </c:pt>
                <c:pt idx="295">
                  <c:v>447.9787839999998</c:v>
                </c:pt>
                <c:pt idx="296">
                  <c:v>434.089678</c:v>
                </c:pt>
                <c:pt idx="297">
                  <c:v>424.8302739999999</c:v>
                </c:pt>
                <c:pt idx="298">
                  <c:v>433.648754</c:v>
                </c:pt>
                <c:pt idx="299">
                  <c:v>427.4758179999998</c:v>
                </c:pt>
                <c:pt idx="300">
                  <c:v>402.122688</c:v>
                </c:pt>
                <c:pt idx="301">
                  <c:v>404.106846</c:v>
                </c:pt>
                <c:pt idx="302">
                  <c:v>419.539186</c:v>
                </c:pt>
                <c:pt idx="303">
                  <c:v>410.9411679999998</c:v>
                </c:pt>
                <c:pt idx="304">
                  <c:v>393.304208</c:v>
                </c:pt>
                <c:pt idx="305">
                  <c:v>365.3055339999999</c:v>
                </c:pt>
                <c:pt idx="306">
                  <c:v>389.5563539999998</c:v>
                </c:pt>
                <c:pt idx="307">
                  <c:v>375.8877099999999</c:v>
                </c:pt>
                <c:pt idx="308">
                  <c:v>374.7853999999998</c:v>
                </c:pt>
                <c:pt idx="309">
                  <c:v>386.028962</c:v>
                </c:pt>
                <c:pt idx="310">
                  <c:v>394.1860559999998</c:v>
                </c:pt>
                <c:pt idx="311">
                  <c:v>365.7464579999998</c:v>
                </c:pt>
                <c:pt idx="312">
                  <c:v>368.1715399999998</c:v>
                </c:pt>
                <c:pt idx="313">
                  <c:v>361.5576799999999</c:v>
                </c:pt>
                <c:pt idx="314">
                  <c:v>350.314118</c:v>
                </c:pt>
                <c:pt idx="315">
                  <c:v>356.2665919999998</c:v>
                </c:pt>
                <c:pt idx="316">
                  <c:v>350.9755039999998</c:v>
                </c:pt>
                <c:pt idx="317">
                  <c:v>361.337218</c:v>
                </c:pt>
                <c:pt idx="318">
                  <c:v>364.644148</c:v>
                </c:pt>
                <c:pt idx="319">
                  <c:v>374.344476</c:v>
                </c:pt>
                <c:pt idx="320">
                  <c:v>386.4698860000001</c:v>
                </c:pt>
                <c:pt idx="321">
                  <c:v>371.47847</c:v>
                </c:pt>
                <c:pt idx="322">
                  <c:v>351.63689</c:v>
                </c:pt>
                <c:pt idx="323">
                  <c:v>372.801242</c:v>
                </c:pt>
                <c:pt idx="324">
                  <c:v>362.880452</c:v>
                </c:pt>
                <c:pt idx="325">
                  <c:v>364.86461</c:v>
                </c:pt>
                <c:pt idx="326">
                  <c:v>354.2824339999999</c:v>
                </c:pt>
                <c:pt idx="327">
                  <c:v>345.243492</c:v>
                </c:pt>
                <c:pt idx="328">
                  <c:v>345.904878</c:v>
                </c:pt>
                <c:pt idx="329">
                  <c:v>333.3385439999998</c:v>
                </c:pt>
                <c:pt idx="330">
                  <c:v>322.535906</c:v>
                </c:pt>
                <c:pt idx="331">
                  <c:v>332.8976199999998</c:v>
                </c:pt>
                <c:pt idx="332">
                  <c:v>331.7953099999998</c:v>
                </c:pt>
                <c:pt idx="333">
                  <c:v>330.252076</c:v>
                </c:pt>
                <c:pt idx="334">
                  <c:v>319.8903619999999</c:v>
                </c:pt>
                <c:pt idx="335">
                  <c:v>317.685742</c:v>
                </c:pt>
                <c:pt idx="336">
                  <c:v>301.3715539999998</c:v>
                </c:pt>
                <c:pt idx="337">
                  <c:v>303.1352499999999</c:v>
                </c:pt>
                <c:pt idx="338">
                  <c:v>312.6151159999998</c:v>
                </c:pt>
                <c:pt idx="339">
                  <c:v>306.662642</c:v>
                </c:pt>
                <c:pt idx="340">
                  <c:v>323.4177539999998</c:v>
                </c:pt>
                <c:pt idx="341">
                  <c:v>323.197292</c:v>
                </c:pt>
                <c:pt idx="342">
                  <c:v>311.512806</c:v>
                </c:pt>
                <c:pt idx="343">
                  <c:v>306.2217179999998</c:v>
                </c:pt>
                <c:pt idx="344">
                  <c:v>326.2837599999998</c:v>
                </c:pt>
                <c:pt idx="345">
                  <c:v>329.149766</c:v>
                </c:pt>
                <c:pt idx="346">
                  <c:v>330.4725379999998</c:v>
                </c:pt>
                <c:pt idx="347">
                  <c:v>345.0230299999998</c:v>
                </c:pt>
                <c:pt idx="348">
                  <c:v>334.8817779999998</c:v>
                </c:pt>
                <c:pt idx="349">
                  <c:v>336.2045499999999</c:v>
                </c:pt>
                <c:pt idx="350">
                  <c:v>338.629632</c:v>
                </c:pt>
                <c:pt idx="351">
                  <c:v>328.9293039999998</c:v>
                </c:pt>
                <c:pt idx="352">
                  <c:v>312.8355779999998</c:v>
                </c:pt>
                <c:pt idx="353">
                  <c:v>317.46528</c:v>
                </c:pt>
                <c:pt idx="354">
                  <c:v>307.324028</c:v>
                </c:pt>
                <c:pt idx="355">
                  <c:v>308.4263379999998</c:v>
                </c:pt>
                <c:pt idx="356">
                  <c:v>320.110824</c:v>
                </c:pt>
                <c:pt idx="357">
                  <c:v>315.9220459999999</c:v>
                </c:pt>
                <c:pt idx="358">
                  <c:v>328.047456</c:v>
                </c:pt>
                <c:pt idx="359">
                  <c:v>334.2203919999998</c:v>
                </c:pt>
                <c:pt idx="360">
                  <c:v>338.629632</c:v>
                </c:pt>
                <c:pt idx="361">
                  <c:v>348.9913459999998</c:v>
                </c:pt>
                <c:pt idx="362">
                  <c:v>353.8415099999999</c:v>
                </c:pt>
                <c:pt idx="363">
                  <c:v>356.7075159999998</c:v>
                </c:pt>
                <c:pt idx="364">
                  <c:v>358.6916739999999</c:v>
                </c:pt>
                <c:pt idx="365">
                  <c:v>348.109498</c:v>
                </c:pt>
                <c:pt idx="366">
                  <c:v>343.4797959999999</c:v>
                </c:pt>
                <c:pt idx="367">
                  <c:v>356.7075159999998</c:v>
                </c:pt>
                <c:pt idx="368">
                  <c:v>357.368902</c:v>
                </c:pt>
                <c:pt idx="369">
                  <c:v>358.2507499999999</c:v>
                </c:pt>
                <c:pt idx="370">
                  <c:v>370.817084</c:v>
                </c:pt>
                <c:pt idx="371">
                  <c:v>381.1787979999999</c:v>
                </c:pt>
                <c:pt idx="372">
                  <c:v>378.9741779999998</c:v>
                </c:pt>
                <c:pt idx="373">
                  <c:v>387.5721959999998</c:v>
                </c:pt>
                <c:pt idx="374">
                  <c:v>397.492986</c:v>
                </c:pt>
                <c:pt idx="375">
                  <c:v>358.9121359999999</c:v>
                </c:pt>
                <c:pt idx="376">
                  <c:v>368.1715399999998</c:v>
                </c:pt>
                <c:pt idx="377">
                  <c:v>367.9510779999998</c:v>
                </c:pt>
                <c:pt idx="378">
                  <c:v>376.1081719999999</c:v>
                </c:pt>
                <c:pt idx="379">
                  <c:v>376.7695579999998</c:v>
                </c:pt>
                <c:pt idx="380">
                  <c:v>366.187382</c:v>
                </c:pt>
                <c:pt idx="381">
                  <c:v>376.99002</c:v>
                </c:pt>
                <c:pt idx="382">
                  <c:v>378.5332539999998</c:v>
                </c:pt>
                <c:pt idx="383">
                  <c:v>374.1240139999999</c:v>
                </c:pt>
                <c:pt idx="384">
                  <c:v>383.3834179999998</c:v>
                </c:pt>
                <c:pt idx="385">
                  <c:v>377.210482</c:v>
                </c:pt>
                <c:pt idx="386">
                  <c:v>388.2335819999998</c:v>
                </c:pt>
                <c:pt idx="387">
                  <c:v>380.9583359999999</c:v>
                </c:pt>
                <c:pt idx="388">
                  <c:v>385.1471139999999</c:v>
                </c:pt>
                <c:pt idx="389">
                  <c:v>403.4454599999999</c:v>
                </c:pt>
                <c:pt idx="390">
                  <c:v>402.563612</c:v>
                </c:pt>
                <c:pt idx="391">
                  <c:v>410.500244</c:v>
                </c:pt>
                <c:pt idx="392">
                  <c:v>406.0910039999998</c:v>
                </c:pt>
                <c:pt idx="393">
                  <c:v>416.011794</c:v>
                </c:pt>
                <c:pt idx="394">
                  <c:v>429.9008999999999</c:v>
                </c:pt>
                <c:pt idx="395">
                  <c:v>431.4441339999998</c:v>
                </c:pt>
                <c:pt idx="396">
                  <c:v>427.6962799999998</c:v>
                </c:pt>
                <c:pt idx="397">
                  <c:v>409.8388579999998</c:v>
                </c:pt>
                <c:pt idx="398">
                  <c:v>416.2322559999998</c:v>
                </c:pt>
                <c:pt idx="399">
                  <c:v>403.2249979999999</c:v>
                </c:pt>
                <c:pt idx="400">
                  <c:v>402.122688</c:v>
                </c:pt>
                <c:pt idx="401">
                  <c:v>390.879126</c:v>
                </c:pt>
                <c:pt idx="402">
                  <c:v>409.177472</c:v>
                </c:pt>
                <c:pt idx="403">
                  <c:v>402.563612</c:v>
                </c:pt>
                <c:pt idx="404">
                  <c:v>418.2164139999998</c:v>
                </c:pt>
                <c:pt idx="405">
                  <c:v>428.137204</c:v>
                </c:pt>
                <c:pt idx="406">
                  <c:v>417.555028</c:v>
                </c:pt>
                <c:pt idx="407">
                  <c:v>427.2553559999998</c:v>
                </c:pt>
                <c:pt idx="408">
                  <c:v>432.10552</c:v>
                </c:pt>
                <c:pt idx="409">
                  <c:v>429.4599759999999</c:v>
                </c:pt>
                <c:pt idx="410">
                  <c:v>439.82169</c:v>
                </c:pt>
                <c:pt idx="411">
                  <c:v>442.4672339999998</c:v>
                </c:pt>
                <c:pt idx="412">
                  <c:v>444.4513919999998</c:v>
                </c:pt>
                <c:pt idx="413">
                  <c:v>441.585386</c:v>
                </c:pt>
                <c:pt idx="414">
                  <c:v>424.8302739999999</c:v>
                </c:pt>
                <c:pt idx="415">
                  <c:v>440.042152</c:v>
                </c:pt>
                <c:pt idx="416">
                  <c:v>436.7352219999999</c:v>
                </c:pt>
                <c:pt idx="417">
                  <c:v>435.4124499999999</c:v>
                </c:pt>
                <c:pt idx="418">
                  <c:v>451.7266379999997</c:v>
                </c:pt>
                <c:pt idx="419">
                  <c:v>458.7814219999998</c:v>
                </c:pt>
                <c:pt idx="420">
                  <c:v>454.15172</c:v>
                </c:pt>
                <c:pt idx="421">
                  <c:v>472.89099</c:v>
                </c:pt>
                <c:pt idx="422">
                  <c:v>471.3477559999999</c:v>
                </c:pt>
                <c:pt idx="423">
                  <c:v>494.4962659999998</c:v>
                </c:pt>
                <c:pt idx="424">
                  <c:v>501.1101259999999</c:v>
                </c:pt>
                <c:pt idx="425">
                  <c:v>514.558308</c:v>
                </c:pt>
                <c:pt idx="426">
                  <c:v>537.045432</c:v>
                </c:pt>
                <c:pt idx="427">
                  <c:v>525.140484</c:v>
                </c:pt>
                <c:pt idx="428">
                  <c:v>539.690976</c:v>
                </c:pt>
                <c:pt idx="429">
                  <c:v>542.5569819999997</c:v>
                </c:pt>
                <c:pt idx="430">
                  <c:v>535.5021979999997</c:v>
                </c:pt>
                <c:pt idx="431">
                  <c:v>524.479098</c:v>
                </c:pt>
                <c:pt idx="432">
                  <c:v>535.9431219999997</c:v>
                </c:pt>
                <c:pt idx="433">
                  <c:v>544.5411399999997</c:v>
                </c:pt>
                <c:pt idx="434">
                  <c:v>560.8553279999998</c:v>
                </c:pt>
                <c:pt idx="435">
                  <c:v>575.185358</c:v>
                </c:pt>
                <c:pt idx="436">
                  <c:v>591.720008</c:v>
                </c:pt>
                <c:pt idx="437">
                  <c:v>591.279084</c:v>
                </c:pt>
                <c:pt idx="438">
                  <c:v>557.76886</c:v>
                </c:pt>
                <c:pt idx="439">
                  <c:v>514.999232</c:v>
                </c:pt>
                <c:pt idx="440">
                  <c:v>506.8421379999999</c:v>
                </c:pt>
                <c:pt idx="441">
                  <c:v>523.376788</c:v>
                </c:pt>
                <c:pt idx="442">
                  <c:v>518.9675479999997</c:v>
                </c:pt>
                <c:pt idx="443">
                  <c:v>554.682392</c:v>
                </c:pt>
                <c:pt idx="444">
                  <c:v>580.255984</c:v>
                </c:pt>
                <c:pt idx="445">
                  <c:v>586.208458</c:v>
                </c:pt>
                <c:pt idx="446">
                  <c:v>605.16819</c:v>
                </c:pt>
                <c:pt idx="447">
                  <c:v>606.2705</c:v>
                </c:pt>
                <c:pt idx="448">
                  <c:v>615.970828</c:v>
                </c:pt>
                <c:pt idx="449">
                  <c:v>596.570172</c:v>
                </c:pt>
                <c:pt idx="450">
                  <c:v>608.0341959999997</c:v>
                </c:pt>
                <c:pt idx="451">
                  <c:v>624.5688459999999</c:v>
                </c:pt>
                <c:pt idx="452">
                  <c:v>635.1510219999997</c:v>
                </c:pt>
                <c:pt idx="453">
                  <c:v>625.00977</c:v>
                </c:pt>
                <c:pt idx="454">
                  <c:v>622.143764</c:v>
                </c:pt>
                <c:pt idx="455">
                  <c:v>628.3166999999997</c:v>
                </c:pt>
                <c:pt idx="456">
                  <c:v>616.411752</c:v>
                </c:pt>
                <c:pt idx="457">
                  <c:v>630.3008579999997</c:v>
                </c:pt>
                <c:pt idx="458">
                  <c:v>632.9464019999998</c:v>
                </c:pt>
                <c:pt idx="459">
                  <c:v>641.985344</c:v>
                </c:pt>
                <c:pt idx="460">
                  <c:v>649.26059</c:v>
                </c:pt>
                <c:pt idx="461">
                  <c:v>664.0315439999997</c:v>
                </c:pt>
                <c:pt idx="462">
                  <c:v>664.6929299999997</c:v>
                </c:pt>
                <c:pt idx="463">
                  <c:v>697.9826919999997</c:v>
                </c:pt>
                <c:pt idx="464">
                  <c:v>700.187312</c:v>
                </c:pt>
                <c:pt idx="465">
                  <c:v>702.8328559999998</c:v>
                </c:pt>
                <c:pt idx="466">
                  <c:v>729.9496819999997</c:v>
                </c:pt>
                <c:pt idx="467">
                  <c:v>723.3358219999998</c:v>
                </c:pt>
                <c:pt idx="468">
                  <c:v>653.8902919999997</c:v>
                </c:pt>
                <c:pt idx="469">
                  <c:v>577.8309019999998</c:v>
                </c:pt>
                <c:pt idx="470">
                  <c:v>595.908786</c:v>
                </c:pt>
                <c:pt idx="471">
                  <c:v>580.0355219999997</c:v>
                </c:pt>
                <c:pt idx="472">
                  <c:v>583.5629139999998</c:v>
                </c:pt>
                <c:pt idx="473">
                  <c:v>620.6005299999997</c:v>
                </c:pt>
                <c:pt idx="474">
                  <c:v>576.5081299999997</c:v>
                </c:pt>
                <c:pt idx="475">
                  <c:v>584.2243</c:v>
                </c:pt>
                <c:pt idx="476">
                  <c:v>602.5226459999997</c:v>
                </c:pt>
                <c:pt idx="477">
                  <c:v>616.19129</c:v>
                </c:pt>
                <c:pt idx="478">
                  <c:v>622.8051499999997</c:v>
                </c:pt>
                <c:pt idx="479">
                  <c:v>625.00977</c:v>
                </c:pt>
                <c:pt idx="480">
                  <c:v>607.37281</c:v>
                </c:pt>
                <c:pt idx="481">
                  <c:v>625.4506939999998</c:v>
                </c:pt>
                <c:pt idx="482">
                  <c:v>627.21439</c:v>
                </c:pt>
                <c:pt idx="483">
                  <c:v>650.3628999999997</c:v>
                </c:pt>
                <c:pt idx="484">
                  <c:v>639.5602619999997</c:v>
                </c:pt>
                <c:pt idx="485">
                  <c:v>626.3325419999998</c:v>
                </c:pt>
                <c:pt idx="486">
                  <c:v>638.898876</c:v>
                </c:pt>
                <c:pt idx="487">
                  <c:v>632.9464019999998</c:v>
                </c:pt>
                <c:pt idx="488">
                  <c:v>642.205806</c:v>
                </c:pt>
                <c:pt idx="489">
                  <c:v>672.188638</c:v>
                </c:pt>
                <c:pt idx="490">
                  <c:v>678.582036</c:v>
                </c:pt>
                <c:pt idx="491">
                  <c:v>685.8572819999995</c:v>
                </c:pt>
                <c:pt idx="492">
                  <c:v>683.4321999999997</c:v>
                </c:pt>
                <c:pt idx="493">
                  <c:v>716.5015</c:v>
                </c:pt>
                <c:pt idx="494">
                  <c:v>726.642752</c:v>
                </c:pt>
                <c:pt idx="495">
                  <c:v>727.9655239999998</c:v>
                </c:pt>
                <c:pt idx="496">
                  <c:v>730.3906059999998</c:v>
                </c:pt>
                <c:pt idx="497">
                  <c:v>749.1298759999998</c:v>
                </c:pt>
                <c:pt idx="498">
                  <c:v>741.6341679999997</c:v>
                </c:pt>
                <c:pt idx="499">
                  <c:v>758.168818</c:v>
                </c:pt>
                <c:pt idx="500">
                  <c:v>745.8229459999997</c:v>
                </c:pt>
                <c:pt idx="501">
                  <c:v>669.763556</c:v>
                </c:pt>
                <c:pt idx="502">
                  <c:v>708.123944</c:v>
                </c:pt>
                <c:pt idx="503">
                  <c:v>683.4321999999997</c:v>
                </c:pt>
                <c:pt idx="504">
                  <c:v>709.8876399999998</c:v>
                </c:pt>
                <c:pt idx="505">
                  <c:v>666.677088</c:v>
                </c:pt>
                <c:pt idx="506">
                  <c:v>695.116686</c:v>
                </c:pt>
                <c:pt idx="507">
                  <c:v>699.746388</c:v>
                </c:pt>
                <c:pt idx="508">
                  <c:v>722.01305</c:v>
                </c:pt>
                <c:pt idx="509">
                  <c:v>705.9193240000001</c:v>
                </c:pt>
                <c:pt idx="510">
                  <c:v>706.8011720000001</c:v>
                </c:pt>
                <c:pt idx="511">
                  <c:v>681.0071179999998</c:v>
                </c:pt>
                <c:pt idx="512">
                  <c:v>686.077744</c:v>
                </c:pt>
                <c:pt idx="513">
                  <c:v>687.4005159999997</c:v>
                </c:pt>
                <c:pt idx="514">
                  <c:v>690.2665219999997</c:v>
                </c:pt>
                <c:pt idx="515">
                  <c:v>712.7536459999999</c:v>
                </c:pt>
                <c:pt idx="516">
                  <c:v>712.3127219999998</c:v>
                </c:pt>
                <c:pt idx="517">
                  <c:v>701.9510079999998</c:v>
                </c:pt>
                <c:pt idx="518">
                  <c:v>730.3906059999998</c:v>
                </c:pt>
                <c:pt idx="519">
                  <c:v>753.5391159999997</c:v>
                </c:pt>
                <c:pt idx="520">
                  <c:v>748.2480279999999</c:v>
                </c:pt>
                <c:pt idx="521">
                  <c:v>748.909414</c:v>
                </c:pt>
                <c:pt idx="522">
                  <c:v>748.688952</c:v>
                </c:pt>
                <c:pt idx="523">
                  <c:v>778.4513219999998</c:v>
                </c:pt>
                <c:pt idx="524">
                  <c:v>706.3602479999996</c:v>
                </c:pt>
                <c:pt idx="525">
                  <c:v>719.5879679999997</c:v>
                </c:pt>
                <c:pt idx="526">
                  <c:v>720.4698159999997</c:v>
                </c:pt>
                <c:pt idx="527">
                  <c:v>686.9595919999997</c:v>
                </c:pt>
                <c:pt idx="528">
                  <c:v>694.4552999999997</c:v>
                </c:pt>
                <c:pt idx="529">
                  <c:v>706.58071</c:v>
                </c:pt>
                <c:pt idx="530">
                  <c:v>690.0460599999998</c:v>
                </c:pt>
                <c:pt idx="531">
                  <c:v>681.448042</c:v>
                </c:pt>
                <c:pt idx="532">
                  <c:v>679.463884</c:v>
                </c:pt>
                <c:pt idx="533">
                  <c:v>700.407774</c:v>
                </c:pt>
                <c:pt idx="534">
                  <c:v>689.1642119999998</c:v>
                </c:pt>
                <c:pt idx="535">
                  <c:v>683.873124</c:v>
                </c:pt>
                <c:pt idx="536">
                  <c:v>682.550352</c:v>
                </c:pt>
                <c:pt idx="537">
                  <c:v>660.0632279999998</c:v>
                </c:pt>
                <c:pt idx="538">
                  <c:v>666.2361639999997</c:v>
                </c:pt>
                <c:pt idx="539">
                  <c:v>694.8962239999996</c:v>
                </c:pt>
                <c:pt idx="540">
                  <c:v>716.721962</c:v>
                </c:pt>
                <c:pt idx="541">
                  <c:v>645.071812</c:v>
                </c:pt>
                <c:pt idx="542">
                  <c:v>669.763556</c:v>
                </c:pt>
                <c:pt idx="543">
                  <c:v>674.3932579999997</c:v>
                </c:pt>
                <c:pt idx="544">
                  <c:v>658.740456</c:v>
                </c:pt>
                <c:pt idx="545">
                  <c:v>661.165538</c:v>
                </c:pt>
                <c:pt idx="546">
                  <c:v>676.81834</c:v>
                </c:pt>
                <c:pt idx="547">
                  <c:v>670.645404</c:v>
                </c:pt>
                <c:pt idx="548">
                  <c:v>632.9464019999998</c:v>
                </c:pt>
                <c:pt idx="549">
                  <c:v>636.253332</c:v>
                </c:pt>
                <c:pt idx="550">
                  <c:v>612.663898</c:v>
                </c:pt>
                <c:pt idx="551">
                  <c:v>565.4850299999997</c:v>
                </c:pt>
                <c:pt idx="552">
                  <c:v>569.89427</c:v>
                </c:pt>
                <c:pt idx="553">
                  <c:v>589.515388</c:v>
                </c:pt>
                <c:pt idx="554">
                  <c:v>610.9002019999998</c:v>
                </c:pt>
                <c:pt idx="555">
                  <c:v>605.829576</c:v>
                </c:pt>
                <c:pt idx="556">
                  <c:v>598.774792</c:v>
                </c:pt>
                <c:pt idx="557">
                  <c:v>585.9879959999997</c:v>
                </c:pt>
                <c:pt idx="558">
                  <c:v>605.16819</c:v>
                </c:pt>
                <c:pt idx="559">
                  <c:v>614.207132</c:v>
                </c:pt>
                <c:pt idx="560">
                  <c:v>596.34971</c:v>
                </c:pt>
                <c:pt idx="561">
                  <c:v>595.688324</c:v>
                </c:pt>
                <c:pt idx="562">
                  <c:v>599.8771019999998</c:v>
                </c:pt>
                <c:pt idx="563">
                  <c:v>597.672482</c:v>
                </c:pt>
                <c:pt idx="564">
                  <c:v>604.9477279999998</c:v>
                </c:pt>
                <c:pt idx="565">
                  <c:v>617.2936</c:v>
                </c:pt>
                <c:pt idx="566">
                  <c:v>607.37281</c:v>
                </c:pt>
                <c:pt idx="567">
                  <c:v>588.8540019999998</c:v>
                </c:pt>
                <c:pt idx="568">
                  <c:v>584.2243</c:v>
                </c:pt>
                <c:pt idx="569">
                  <c:v>565.705492</c:v>
                </c:pt>
                <c:pt idx="570">
                  <c:v>574.083048</c:v>
                </c:pt>
                <c:pt idx="571">
                  <c:v>563.9417959999997</c:v>
                </c:pt>
                <c:pt idx="572">
                  <c:v>546.5252979999997</c:v>
                </c:pt>
                <c:pt idx="573">
                  <c:v>538.8091279999998</c:v>
                </c:pt>
                <c:pt idx="574">
                  <c:v>542.1160579999997</c:v>
                </c:pt>
                <c:pt idx="575">
                  <c:v>537.9272799999998</c:v>
                </c:pt>
                <c:pt idx="576">
                  <c:v>535.0612739999997</c:v>
                </c:pt>
                <c:pt idx="577">
                  <c:v>555.5642399999997</c:v>
                </c:pt>
                <c:pt idx="578">
                  <c:v>561.737176</c:v>
                </c:pt>
                <c:pt idx="579">
                  <c:v>552.698234</c:v>
                </c:pt>
                <c:pt idx="580">
                  <c:v>549.8322279999995</c:v>
                </c:pt>
                <c:pt idx="581">
                  <c:v>541.23421</c:v>
                </c:pt>
                <c:pt idx="582">
                  <c:v>527.3451039999998</c:v>
                </c:pt>
                <c:pt idx="583">
                  <c:v>515.4401559999998</c:v>
                </c:pt>
                <c:pt idx="584">
                  <c:v>482.150394</c:v>
                </c:pt>
                <c:pt idx="585">
                  <c:v>486.1187099999999</c:v>
                </c:pt>
                <c:pt idx="586">
                  <c:v>470.68637</c:v>
                </c:pt>
                <c:pt idx="587">
                  <c:v>459.8837319999998</c:v>
                </c:pt>
                <c:pt idx="588">
                  <c:v>451.2857139999998</c:v>
                </c:pt>
                <c:pt idx="589">
                  <c:v>462.0883519999998</c:v>
                </c:pt>
                <c:pt idx="590">
                  <c:v>482.150394</c:v>
                </c:pt>
                <c:pt idx="591">
                  <c:v>461.647428</c:v>
                </c:pt>
                <c:pt idx="592">
                  <c:v>470.245446</c:v>
                </c:pt>
                <c:pt idx="593">
                  <c:v>472.89099</c:v>
                </c:pt>
                <c:pt idx="594">
                  <c:v>479.9457739999999</c:v>
                </c:pt>
                <c:pt idx="595">
                  <c:v>483.4731659999998</c:v>
                </c:pt>
                <c:pt idx="596">
                  <c:v>503.75567</c:v>
                </c:pt>
                <c:pt idx="597">
                  <c:v>481.048084</c:v>
                </c:pt>
                <c:pt idx="598">
                  <c:v>494.055342</c:v>
                </c:pt>
                <c:pt idx="599">
                  <c:v>474.213762</c:v>
                </c:pt>
                <c:pt idx="600">
                  <c:v>483.032242</c:v>
                </c:pt>
                <c:pt idx="601">
                  <c:v>499.125968</c:v>
                </c:pt>
                <c:pt idx="602">
                  <c:v>500.2282779999998</c:v>
                </c:pt>
                <c:pt idx="603">
                  <c:v>506.8421379999999</c:v>
                </c:pt>
                <c:pt idx="604">
                  <c:v>511.0309159999998</c:v>
                </c:pt>
                <c:pt idx="605">
                  <c:v>495.157652</c:v>
                </c:pt>
                <c:pt idx="606">
                  <c:v>518.5266239999997</c:v>
                </c:pt>
                <c:pt idx="607">
                  <c:v>528.00649</c:v>
                </c:pt>
                <c:pt idx="608">
                  <c:v>520.0698579999997</c:v>
                </c:pt>
                <c:pt idx="609">
                  <c:v>536.82497</c:v>
                </c:pt>
                <c:pt idx="610">
                  <c:v>550.0526899999998</c:v>
                </c:pt>
                <c:pt idx="611">
                  <c:v>547.6276079999998</c:v>
                </c:pt>
                <c:pt idx="612">
                  <c:v>565.2645679999997</c:v>
                </c:pt>
                <c:pt idx="613">
                  <c:v>564.1622579999995</c:v>
                </c:pt>
                <c:pt idx="614">
                  <c:v>554.4619299999995</c:v>
                </c:pt>
                <c:pt idx="615">
                  <c:v>552.9186959999997</c:v>
                </c:pt>
                <c:pt idx="616">
                  <c:v>571.4375039999998</c:v>
                </c:pt>
                <c:pt idx="617">
                  <c:v>581.3582939999998</c:v>
                </c:pt>
                <c:pt idx="618">
                  <c:v>605.609114</c:v>
                </c:pt>
                <c:pt idx="619">
                  <c:v>606.050038</c:v>
                </c:pt>
                <c:pt idx="620">
                  <c:v>600.3180259999998</c:v>
                </c:pt>
                <c:pt idx="621">
                  <c:v>608.0341959999997</c:v>
                </c:pt>
                <c:pt idx="622">
                  <c:v>607.152348</c:v>
                </c:pt>
                <c:pt idx="623">
                  <c:v>612.88436</c:v>
                </c:pt>
                <c:pt idx="624">
                  <c:v>645.512736</c:v>
                </c:pt>
                <c:pt idx="625">
                  <c:v>645.512736</c:v>
                </c:pt>
                <c:pt idx="626">
                  <c:v>625.230232</c:v>
                </c:pt>
                <c:pt idx="627">
                  <c:v>600.75895</c:v>
                </c:pt>
                <c:pt idx="628">
                  <c:v>608.4751199999997</c:v>
                </c:pt>
                <c:pt idx="629">
                  <c:v>610.238816</c:v>
                </c:pt>
                <c:pt idx="630">
                  <c:v>650.803824</c:v>
                </c:pt>
                <c:pt idx="631">
                  <c:v>647.276432</c:v>
                </c:pt>
                <c:pt idx="632">
                  <c:v>637.576104</c:v>
                </c:pt>
                <c:pt idx="633">
                  <c:v>672.188638</c:v>
                </c:pt>
                <c:pt idx="634">
                  <c:v>666.677088</c:v>
                </c:pt>
                <c:pt idx="635">
                  <c:v>639.780724</c:v>
                </c:pt>
                <c:pt idx="636">
                  <c:v>638.678414</c:v>
                </c:pt>
                <c:pt idx="637">
                  <c:v>638.0170279999998</c:v>
                </c:pt>
                <c:pt idx="638">
                  <c:v>634.489636</c:v>
                </c:pt>
                <c:pt idx="639">
                  <c:v>637.576104</c:v>
                </c:pt>
                <c:pt idx="640">
                  <c:v>658.07907</c:v>
                </c:pt>
                <c:pt idx="641">
                  <c:v>690.9279079999998</c:v>
                </c:pt>
                <c:pt idx="642">
                  <c:v>677.700188</c:v>
                </c:pt>
                <c:pt idx="643">
                  <c:v>682.109428</c:v>
                </c:pt>
                <c:pt idx="644">
                  <c:v>686.298206</c:v>
                </c:pt>
                <c:pt idx="645">
                  <c:v>659.622304</c:v>
                </c:pt>
                <c:pt idx="646">
                  <c:v>657.1972219999997</c:v>
                </c:pt>
                <c:pt idx="647">
                  <c:v>638.678414</c:v>
                </c:pt>
                <c:pt idx="648">
                  <c:v>620.8209919999997</c:v>
                </c:pt>
                <c:pt idx="649">
                  <c:v>610.4592779999998</c:v>
                </c:pt>
                <c:pt idx="650">
                  <c:v>612.663898</c:v>
                </c:pt>
                <c:pt idx="651">
                  <c:v>607.152348</c:v>
                </c:pt>
                <c:pt idx="652">
                  <c:v>594.806476</c:v>
                </c:pt>
                <c:pt idx="653">
                  <c:v>606.050038</c:v>
                </c:pt>
                <c:pt idx="654">
                  <c:v>608.9160439999997</c:v>
                </c:pt>
                <c:pt idx="655">
                  <c:v>619.0572959999995</c:v>
                </c:pt>
                <c:pt idx="656">
                  <c:v>613.7662079999998</c:v>
                </c:pt>
                <c:pt idx="657">
                  <c:v>605.829576</c:v>
                </c:pt>
                <c:pt idx="658">
                  <c:v>618.175448</c:v>
                </c:pt>
                <c:pt idx="659">
                  <c:v>650.142438</c:v>
                </c:pt>
                <c:pt idx="660">
                  <c:v>641.985344</c:v>
                </c:pt>
                <c:pt idx="661">
                  <c:v>682.550352</c:v>
                </c:pt>
                <c:pt idx="662">
                  <c:v>678.8024979999997</c:v>
                </c:pt>
                <c:pt idx="663">
                  <c:v>679.463884</c:v>
                </c:pt>
                <c:pt idx="664">
                  <c:v>665.3543159999997</c:v>
                </c:pt>
                <c:pt idx="665">
                  <c:v>653.8902919999997</c:v>
                </c:pt>
                <c:pt idx="666">
                  <c:v>666.2361639999997</c:v>
                </c:pt>
                <c:pt idx="667">
                  <c:v>658.9609179999998</c:v>
                </c:pt>
                <c:pt idx="668">
                  <c:v>653.008444</c:v>
                </c:pt>
                <c:pt idx="669">
                  <c:v>654.3312159999995</c:v>
                </c:pt>
                <c:pt idx="670">
                  <c:v>652.3470579999995</c:v>
                </c:pt>
                <c:pt idx="671">
                  <c:v>643.3081159999997</c:v>
                </c:pt>
                <c:pt idx="672">
                  <c:v>623.686998</c:v>
                </c:pt>
                <c:pt idx="673">
                  <c:v>626.3325419999998</c:v>
                </c:pt>
                <c:pt idx="674">
                  <c:v>633.3873259999998</c:v>
                </c:pt>
                <c:pt idx="675">
                  <c:v>640.4421099999996</c:v>
                </c:pt>
                <c:pt idx="676">
                  <c:v>651.9061339999997</c:v>
                </c:pt>
                <c:pt idx="677">
                  <c:v>648.378742</c:v>
                </c:pt>
                <c:pt idx="678">
                  <c:v>654.77214</c:v>
                </c:pt>
                <c:pt idx="679">
                  <c:v>650.3628999999997</c:v>
                </c:pt>
                <c:pt idx="680">
                  <c:v>606.711424</c:v>
                </c:pt>
                <c:pt idx="681">
                  <c:v>613.5457459999999</c:v>
                </c:pt>
                <c:pt idx="682">
                  <c:v>608.2546579999997</c:v>
                </c:pt>
                <c:pt idx="683">
                  <c:v>591.4995459999999</c:v>
                </c:pt>
                <c:pt idx="684">
                  <c:v>565.9259539999998</c:v>
                </c:pt>
                <c:pt idx="685">
                  <c:v>547.6276079999998</c:v>
                </c:pt>
                <c:pt idx="686">
                  <c:v>553.1391579999997</c:v>
                </c:pt>
                <c:pt idx="687">
                  <c:v>574.083048</c:v>
                </c:pt>
                <c:pt idx="688">
                  <c:v>566.1464159999997</c:v>
                </c:pt>
                <c:pt idx="689">
                  <c:v>591.94047</c:v>
                </c:pt>
                <c:pt idx="690">
                  <c:v>580.696908</c:v>
                </c:pt>
                <c:pt idx="691">
                  <c:v>547.84807</c:v>
                </c:pt>
                <c:pt idx="692">
                  <c:v>544.3206779999998</c:v>
                </c:pt>
                <c:pt idx="693">
                  <c:v>546.74576</c:v>
                </c:pt>
                <c:pt idx="694">
                  <c:v>543.218368</c:v>
                </c:pt>
                <c:pt idx="695">
                  <c:v>554.682392</c:v>
                </c:pt>
                <c:pt idx="696">
                  <c:v>579.374136</c:v>
                </c:pt>
                <c:pt idx="697">
                  <c:v>571.878428</c:v>
                </c:pt>
                <c:pt idx="698">
                  <c:v>573.4216619999997</c:v>
                </c:pt>
                <c:pt idx="699">
                  <c:v>593.263242</c:v>
                </c:pt>
                <c:pt idx="700">
                  <c:v>615.750366</c:v>
                </c:pt>
                <c:pt idx="701">
                  <c:v>612.663898</c:v>
                </c:pt>
                <c:pt idx="702">
                  <c:v>613.98667</c:v>
                </c:pt>
                <c:pt idx="703">
                  <c:v>594.586014</c:v>
                </c:pt>
                <c:pt idx="704">
                  <c:v>590.8381599999998</c:v>
                </c:pt>
                <c:pt idx="705">
                  <c:v>583.783376</c:v>
                </c:pt>
                <c:pt idx="706">
                  <c:v>597.4520199999995</c:v>
                </c:pt>
                <c:pt idx="707">
                  <c:v>593.9246279999998</c:v>
                </c:pt>
                <c:pt idx="708">
                  <c:v>580.91737</c:v>
                </c:pt>
                <c:pt idx="709">
                  <c:v>592.160932</c:v>
                </c:pt>
                <c:pt idx="710">
                  <c:v>576.5081299999997</c:v>
                </c:pt>
                <c:pt idx="711">
                  <c:v>568.130574</c:v>
                </c:pt>
                <c:pt idx="712">
                  <c:v>558.650708</c:v>
                </c:pt>
                <c:pt idx="713">
                  <c:v>560.414404</c:v>
                </c:pt>
                <c:pt idx="714">
                  <c:v>565.4850299999997</c:v>
                </c:pt>
                <c:pt idx="715">
                  <c:v>563.721334</c:v>
                </c:pt>
                <c:pt idx="716">
                  <c:v>558.209784</c:v>
                </c:pt>
                <c:pt idx="717">
                  <c:v>571.217042</c:v>
                </c:pt>
                <c:pt idx="718">
                  <c:v>559.091632</c:v>
                </c:pt>
                <c:pt idx="719">
                  <c:v>559.753018</c:v>
                </c:pt>
                <c:pt idx="720">
                  <c:v>551.155</c:v>
                </c:pt>
                <c:pt idx="721">
                  <c:v>545.64345</c:v>
                </c:pt>
                <c:pt idx="722">
                  <c:v>546.9662219999994</c:v>
                </c:pt>
                <c:pt idx="723">
                  <c:v>540.572824</c:v>
                </c:pt>
                <c:pt idx="724">
                  <c:v>529.990648</c:v>
                </c:pt>
                <c:pt idx="725">
                  <c:v>528.4474139999998</c:v>
                </c:pt>
                <c:pt idx="726">
                  <c:v>531.0929579999997</c:v>
                </c:pt>
                <c:pt idx="727">
                  <c:v>516.7629279999998</c:v>
                </c:pt>
                <c:pt idx="728">
                  <c:v>509.0467579999998</c:v>
                </c:pt>
                <c:pt idx="729">
                  <c:v>504.8579799999999</c:v>
                </c:pt>
                <c:pt idx="730">
                  <c:v>509.7081439999998</c:v>
                </c:pt>
                <c:pt idx="731">
                  <c:v>517.8652379999997</c:v>
                </c:pt>
                <c:pt idx="732">
                  <c:v>522.274478</c:v>
                </c:pt>
                <c:pt idx="733">
                  <c:v>520.0698579999997</c:v>
                </c:pt>
                <c:pt idx="734">
                  <c:v>516.98339</c:v>
                </c:pt>
                <c:pt idx="735">
                  <c:v>530.872496</c:v>
                </c:pt>
                <c:pt idx="736">
                  <c:v>533.0771159999997</c:v>
                </c:pt>
                <c:pt idx="737">
                  <c:v>508.16491</c:v>
                </c:pt>
                <c:pt idx="738">
                  <c:v>531.974806</c:v>
                </c:pt>
                <c:pt idx="739">
                  <c:v>515.88108</c:v>
                </c:pt>
                <c:pt idx="740">
                  <c:v>513.4559979999997</c:v>
                </c:pt>
                <c:pt idx="741">
                  <c:v>516.7629279999998</c:v>
                </c:pt>
                <c:pt idx="742">
                  <c:v>502.6533599999998</c:v>
                </c:pt>
                <c:pt idx="743">
                  <c:v>501.5510499999999</c:v>
                </c:pt>
                <c:pt idx="744">
                  <c:v>508.8262959999998</c:v>
                </c:pt>
                <c:pt idx="745">
                  <c:v>509.0467579999998</c:v>
                </c:pt>
                <c:pt idx="746">
                  <c:v>517.8652379999997</c:v>
                </c:pt>
                <c:pt idx="747">
                  <c:v>514.117384</c:v>
                </c:pt>
                <c:pt idx="748">
                  <c:v>516.7629279999998</c:v>
                </c:pt>
                <c:pt idx="749">
                  <c:v>520.0698579999997</c:v>
                </c:pt>
                <c:pt idx="750">
                  <c:v>520.510782</c:v>
                </c:pt>
                <c:pt idx="751">
                  <c:v>509.9286059999998</c:v>
                </c:pt>
                <c:pt idx="752">
                  <c:v>518.3061619999997</c:v>
                </c:pt>
                <c:pt idx="753">
                  <c:v>513.67646</c:v>
                </c:pt>
                <c:pt idx="754">
                  <c:v>540.3523619999997</c:v>
                </c:pt>
                <c:pt idx="755">
                  <c:v>538.3682039999998</c:v>
                </c:pt>
                <c:pt idx="756">
                  <c:v>509.9286059999998</c:v>
                </c:pt>
                <c:pt idx="757">
                  <c:v>513.4559979999997</c:v>
                </c:pt>
                <c:pt idx="758">
                  <c:v>514.558308</c:v>
                </c:pt>
                <c:pt idx="759">
                  <c:v>514.117384</c:v>
                </c:pt>
                <c:pt idx="760">
                  <c:v>522.274478</c:v>
                </c:pt>
                <c:pt idx="761">
                  <c:v>513.015074</c:v>
                </c:pt>
                <c:pt idx="762">
                  <c:v>525.581408</c:v>
                </c:pt>
                <c:pt idx="763">
                  <c:v>526.022332</c:v>
                </c:pt>
                <c:pt idx="764">
                  <c:v>529.1088</c:v>
                </c:pt>
                <c:pt idx="765">
                  <c:v>542.5569819999997</c:v>
                </c:pt>
                <c:pt idx="766">
                  <c:v>548.729918</c:v>
                </c:pt>
                <c:pt idx="767">
                  <c:v>550.273152</c:v>
                </c:pt>
                <c:pt idx="768">
                  <c:v>548.729918</c:v>
                </c:pt>
                <c:pt idx="769">
                  <c:v>540.3523619999997</c:v>
                </c:pt>
                <c:pt idx="770">
                  <c:v>545.2025259999998</c:v>
                </c:pt>
                <c:pt idx="771">
                  <c:v>533.738502</c:v>
                </c:pt>
                <c:pt idx="772">
                  <c:v>525.80187</c:v>
                </c:pt>
                <c:pt idx="773">
                  <c:v>521.1721679999997</c:v>
                </c:pt>
                <c:pt idx="774">
                  <c:v>520.0698579999997</c:v>
                </c:pt>
                <c:pt idx="775">
                  <c:v>517.644776</c:v>
                </c:pt>
                <c:pt idx="776">
                  <c:v>527.786028</c:v>
                </c:pt>
                <c:pt idx="777">
                  <c:v>540.1319</c:v>
                </c:pt>
                <c:pt idx="778">
                  <c:v>537.9272799999998</c:v>
                </c:pt>
                <c:pt idx="779">
                  <c:v>539.690976</c:v>
                </c:pt>
                <c:pt idx="780">
                  <c:v>540.793286</c:v>
                </c:pt>
                <c:pt idx="781">
                  <c:v>543.879754</c:v>
                </c:pt>
                <c:pt idx="782">
                  <c:v>543.218368</c:v>
                </c:pt>
                <c:pt idx="783">
                  <c:v>534.62035</c:v>
                </c:pt>
                <c:pt idx="784">
                  <c:v>539.911438</c:v>
                </c:pt>
                <c:pt idx="785">
                  <c:v>542.1160579999997</c:v>
                </c:pt>
                <c:pt idx="786">
                  <c:v>542.777444</c:v>
                </c:pt>
                <c:pt idx="787">
                  <c:v>558.87117</c:v>
                </c:pt>
                <c:pt idx="788">
                  <c:v>567.9101119999998</c:v>
                </c:pt>
                <c:pt idx="789">
                  <c:v>571.878428</c:v>
                </c:pt>
                <c:pt idx="790">
                  <c:v>577.389978</c:v>
                </c:pt>
                <c:pt idx="791">
                  <c:v>584.2243</c:v>
                </c:pt>
                <c:pt idx="792">
                  <c:v>575.185358</c:v>
                </c:pt>
                <c:pt idx="793">
                  <c:v>565.705492</c:v>
                </c:pt>
                <c:pt idx="794">
                  <c:v>547.84807</c:v>
                </c:pt>
                <c:pt idx="795">
                  <c:v>550.273152</c:v>
                </c:pt>
                <c:pt idx="796">
                  <c:v>544.1002159999997</c:v>
                </c:pt>
                <c:pt idx="797">
                  <c:v>530.21111</c:v>
                </c:pt>
                <c:pt idx="798">
                  <c:v>527.3451039999998</c:v>
                </c:pt>
                <c:pt idx="799">
                  <c:v>528.226952</c:v>
                </c:pt>
                <c:pt idx="800">
                  <c:v>521.613092</c:v>
                </c:pt>
                <c:pt idx="801">
                  <c:v>524.038174</c:v>
                </c:pt>
                <c:pt idx="802">
                  <c:v>531.974806</c:v>
                </c:pt>
                <c:pt idx="803">
                  <c:v>538.8091279999998</c:v>
                </c:pt>
                <c:pt idx="804">
                  <c:v>562.1781</c:v>
                </c:pt>
                <c:pt idx="805">
                  <c:v>560.193942</c:v>
                </c:pt>
                <c:pt idx="806">
                  <c:v>565.705492</c:v>
                </c:pt>
                <c:pt idx="807">
                  <c:v>564.603182</c:v>
                </c:pt>
                <c:pt idx="808">
                  <c:v>558.4302459999997</c:v>
                </c:pt>
                <c:pt idx="809">
                  <c:v>571.217042</c:v>
                </c:pt>
                <c:pt idx="810">
                  <c:v>565.0441059999997</c:v>
                </c:pt>
                <c:pt idx="811">
                  <c:v>546.304836</c:v>
                </c:pt>
                <c:pt idx="812">
                  <c:v>535.7226599999998</c:v>
                </c:pt>
                <c:pt idx="813">
                  <c:v>534.8408119999998</c:v>
                </c:pt>
                <c:pt idx="814">
                  <c:v>542.3365199999995</c:v>
                </c:pt>
                <c:pt idx="815">
                  <c:v>544.7616019999998</c:v>
                </c:pt>
                <c:pt idx="816">
                  <c:v>541.8955959999997</c:v>
                </c:pt>
                <c:pt idx="817">
                  <c:v>534.62035</c:v>
                </c:pt>
                <c:pt idx="818">
                  <c:v>538.3682039999998</c:v>
                </c:pt>
                <c:pt idx="819">
                  <c:v>541.8955959999997</c:v>
                </c:pt>
                <c:pt idx="820">
                  <c:v>538.588666</c:v>
                </c:pt>
                <c:pt idx="821">
                  <c:v>526.242794</c:v>
                </c:pt>
                <c:pt idx="822">
                  <c:v>528.00649</c:v>
                </c:pt>
                <c:pt idx="823">
                  <c:v>533.9589639999997</c:v>
                </c:pt>
                <c:pt idx="824">
                  <c:v>515.219694</c:v>
                </c:pt>
                <c:pt idx="825">
                  <c:v>504.8579799999999</c:v>
                </c:pt>
                <c:pt idx="826">
                  <c:v>507.5035239999999</c:v>
                </c:pt>
                <c:pt idx="827">
                  <c:v>492.5121079999998</c:v>
                </c:pt>
                <c:pt idx="828">
                  <c:v>486.1187099999999</c:v>
                </c:pt>
                <c:pt idx="829">
                  <c:v>483.4731659999998</c:v>
                </c:pt>
                <c:pt idx="830">
                  <c:v>483.032242</c:v>
                </c:pt>
                <c:pt idx="831">
                  <c:v>485.0163999999998</c:v>
                </c:pt>
                <c:pt idx="832">
                  <c:v>485.8982479999999</c:v>
                </c:pt>
                <c:pt idx="833">
                  <c:v>470.024984</c:v>
                </c:pt>
                <c:pt idx="834">
                  <c:v>467.8203639999999</c:v>
                </c:pt>
                <c:pt idx="835">
                  <c:v>466.7180539999998</c:v>
                </c:pt>
                <c:pt idx="836">
                  <c:v>461.86789</c:v>
                </c:pt>
                <c:pt idx="837">
                  <c:v>453.04941</c:v>
                </c:pt>
                <c:pt idx="838">
                  <c:v>455.2540299999999</c:v>
                </c:pt>
                <c:pt idx="839">
                  <c:v>458.7814219999998</c:v>
                </c:pt>
                <c:pt idx="840">
                  <c:v>464.0725099999999</c:v>
                </c:pt>
                <c:pt idx="841">
                  <c:v>449.081094</c:v>
                </c:pt>
                <c:pt idx="842">
                  <c:v>449.3015559999998</c:v>
                </c:pt>
                <c:pt idx="843">
                  <c:v>450.84479</c:v>
                </c:pt>
                <c:pt idx="844">
                  <c:v>445.7741639999999</c:v>
                </c:pt>
                <c:pt idx="845">
                  <c:v>446.8764739999999</c:v>
                </c:pt>
                <c:pt idx="846">
                  <c:v>449.7424799999999</c:v>
                </c:pt>
                <c:pt idx="847">
                  <c:v>457.0177259999999</c:v>
                </c:pt>
                <c:pt idx="848">
                  <c:v>459.8837319999998</c:v>
                </c:pt>
                <c:pt idx="849">
                  <c:v>451.2857139999998</c:v>
                </c:pt>
                <c:pt idx="850">
                  <c:v>449.3015559999998</c:v>
                </c:pt>
                <c:pt idx="851">
                  <c:v>436.5147599999999</c:v>
                </c:pt>
                <c:pt idx="852">
                  <c:v>430.121362</c:v>
                </c:pt>
                <c:pt idx="853">
                  <c:v>431.664596</c:v>
                </c:pt>
                <c:pt idx="854">
                  <c:v>432.546444</c:v>
                </c:pt>
                <c:pt idx="855">
                  <c:v>430.5622860000001</c:v>
                </c:pt>
                <c:pt idx="856">
                  <c:v>429.4599759999999</c:v>
                </c:pt>
                <c:pt idx="857">
                  <c:v>428.137204</c:v>
                </c:pt>
                <c:pt idx="858">
                  <c:v>420.8619579999998</c:v>
                </c:pt>
                <c:pt idx="859">
                  <c:v>416.6731799999998</c:v>
                </c:pt>
                <c:pt idx="860">
                  <c:v>420.2005719999999</c:v>
                </c:pt>
                <c:pt idx="861">
                  <c:v>438.7193799999998</c:v>
                </c:pt>
                <c:pt idx="862">
                  <c:v>435.632912</c:v>
                </c:pt>
                <c:pt idx="863">
                  <c:v>440.4830759999998</c:v>
                </c:pt>
                <c:pt idx="864">
                  <c:v>451.2857139999998</c:v>
                </c:pt>
                <c:pt idx="865">
                  <c:v>448.860632</c:v>
                </c:pt>
                <c:pt idx="866">
                  <c:v>439.160304</c:v>
                </c:pt>
                <c:pt idx="867">
                  <c:v>440.2626139999999</c:v>
                </c:pt>
                <c:pt idx="868">
                  <c:v>459.442808</c:v>
                </c:pt>
                <c:pt idx="869">
                  <c:v>459.8837319999998</c:v>
                </c:pt>
                <c:pt idx="870">
                  <c:v>475.5365339999997</c:v>
                </c:pt>
                <c:pt idx="871">
                  <c:v>479.2843879999999</c:v>
                </c:pt>
                <c:pt idx="872">
                  <c:v>471.5682179999998</c:v>
                </c:pt>
                <c:pt idx="873">
                  <c:v>446.2150879999999</c:v>
                </c:pt>
                <c:pt idx="874">
                  <c:v>447.5378599999999</c:v>
                </c:pt>
                <c:pt idx="875">
                  <c:v>452.6084860000001</c:v>
                </c:pt>
                <c:pt idx="876">
                  <c:v>472.229604</c:v>
                </c:pt>
                <c:pt idx="877">
                  <c:v>467.599902</c:v>
                </c:pt>
                <c:pt idx="878">
                  <c:v>480.827622</c:v>
                </c:pt>
                <c:pt idx="879">
                  <c:v>471.7886799999998</c:v>
                </c:pt>
                <c:pt idx="880">
                  <c:v>484.5754759999999</c:v>
                </c:pt>
                <c:pt idx="881">
                  <c:v>483.252704</c:v>
                </c:pt>
                <c:pt idx="882">
                  <c:v>490.5279499999999</c:v>
                </c:pt>
                <c:pt idx="883">
                  <c:v>500.4487399999998</c:v>
                </c:pt>
                <c:pt idx="884">
                  <c:v>495.8190379999999</c:v>
                </c:pt>
                <c:pt idx="885">
                  <c:v>504.4170559999998</c:v>
                </c:pt>
                <c:pt idx="886">
                  <c:v>495.157652</c:v>
                </c:pt>
                <c:pt idx="887">
                  <c:v>501.1101259999999</c:v>
                </c:pt>
                <c:pt idx="888">
                  <c:v>501.9919739999998</c:v>
                </c:pt>
                <c:pt idx="889">
                  <c:v>502.4328979999999</c:v>
                </c:pt>
                <c:pt idx="890">
                  <c:v>505.96029</c:v>
                </c:pt>
                <c:pt idx="891">
                  <c:v>512.57415</c:v>
                </c:pt>
                <c:pt idx="892">
                  <c:v>527.3451039999998</c:v>
                </c:pt>
                <c:pt idx="893">
                  <c:v>526.683718</c:v>
                </c:pt>
                <c:pt idx="894">
                  <c:v>517.8652379999997</c:v>
                </c:pt>
                <c:pt idx="895">
                  <c:v>519.628934</c:v>
                </c:pt>
                <c:pt idx="896">
                  <c:v>496.0394999999999</c:v>
                </c:pt>
                <c:pt idx="897">
                  <c:v>496.4804239999999</c:v>
                </c:pt>
                <c:pt idx="898">
                  <c:v>502.6533599999998</c:v>
                </c:pt>
                <c:pt idx="899">
                  <c:v>499.125968</c:v>
                </c:pt>
                <c:pt idx="900">
                  <c:v>497.362272</c:v>
                </c:pt>
                <c:pt idx="901">
                  <c:v>485.8982479999999</c:v>
                </c:pt>
                <c:pt idx="902">
                  <c:v>485.0163999999998</c:v>
                </c:pt>
                <c:pt idx="903">
                  <c:v>481.2685459999998</c:v>
                </c:pt>
                <c:pt idx="904">
                  <c:v>472.229604</c:v>
                </c:pt>
                <c:pt idx="905">
                  <c:v>464.9543579999998</c:v>
                </c:pt>
                <c:pt idx="906">
                  <c:v>458.5609599999999</c:v>
                </c:pt>
                <c:pt idx="907">
                  <c:v>457.2381879999997</c:v>
                </c:pt>
                <c:pt idx="908">
                  <c:v>449.5220179999998</c:v>
                </c:pt>
                <c:pt idx="909">
                  <c:v>447.9787839999998</c:v>
                </c:pt>
                <c:pt idx="910">
                  <c:v>447.3173979999999</c:v>
                </c:pt>
                <c:pt idx="911">
                  <c:v>444.2309299999998</c:v>
                </c:pt>
                <c:pt idx="912">
                  <c:v>444.8923159999998</c:v>
                </c:pt>
                <c:pt idx="913">
                  <c:v>451.9470999999999</c:v>
                </c:pt>
                <c:pt idx="914">
                  <c:v>436.073836</c:v>
                </c:pt>
                <c:pt idx="915">
                  <c:v>439.601228</c:v>
                </c:pt>
                <c:pt idx="916">
                  <c:v>431.8850579999998</c:v>
                </c:pt>
                <c:pt idx="917">
                  <c:v>431.664596</c:v>
                </c:pt>
                <c:pt idx="918">
                  <c:v>431.2236719999999</c:v>
                </c:pt>
                <c:pt idx="919">
                  <c:v>443.7900059999998</c:v>
                </c:pt>
                <c:pt idx="920">
                  <c:v>435.632912</c:v>
                </c:pt>
                <c:pt idx="921">
                  <c:v>435.4124499999999</c:v>
                </c:pt>
                <c:pt idx="922">
                  <c:v>436.073836</c:v>
                </c:pt>
                <c:pt idx="923">
                  <c:v>426.3735079999998</c:v>
                </c:pt>
                <c:pt idx="924">
                  <c:v>419.098262</c:v>
                </c:pt>
                <c:pt idx="925">
                  <c:v>416.011794</c:v>
                </c:pt>
                <c:pt idx="926">
                  <c:v>427.2553559999998</c:v>
                </c:pt>
                <c:pt idx="927">
                  <c:v>428.357666</c:v>
                </c:pt>
                <c:pt idx="928">
                  <c:v>428.5781279999998</c:v>
                </c:pt>
                <c:pt idx="929">
                  <c:v>434.7510639999999</c:v>
                </c:pt>
                <c:pt idx="930">
                  <c:v>434.530602</c:v>
                </c:pt>
                <c:pt idx="931">
                  <c:v>438.939842</c:v>
                </c:pt>
                <c:pt idx="932">
                  <c:v>441.585386</c:v>
                </c:pt>
                <c:pt idx="933">
                  <c:v>428.5781279999998</c:v>
                </c:pt>
                <c:pt idx="934">
                  <c:v>417.9959519999998</c:v>
                </c:pt>
                <c:pt idx="935">
                  <c:v>423.507502</c:v>
                </c:pt>
                <c:pt idx="936">
                  <c:v>427.2553559999998</c:v>
                </c:pt>
                <c:pt idx="937">
                  <c:v>429.9008999999999</c:v>
                </c:pt>
                <c:pt idx="938">
                  <c:v>437.8375319999998</c:v>
                </c:pt>
                <c:pt idx="939">
                  <c:v>431.4441339999998</c:v>
                </c:pt>
                <c:pt idx="940">
                  <c:v>432.10552</c:v>
                </c:pt>
                <c:pt idx="941">
                  <c:v>431.664596</c:v>
                </c:pt>
                <c:pt idx="942">
                  <c:v>465.8362059999998</c:v>
                </c:pt>
                <c:pt idx="943">
                  <c:v>475.9774579999998</c:v>
                </c:pt>
                <c:pt idx="944">
                  <c:v>475.7569959999998</c:v>
                </c:pt>
                <c:pt idx="945">
                  <c:v>476.19792</c:v>
                </c:pt>
                <c:pt idx="946">
                  <c:v>474.8751479999999</c:v>
                </c:pt>
                <c:pt idx="947">
                  <c:v>472.229604</c:v>
                </c:pt>
                <c:pt idx="948">
                  <c:v>473.3319139999998</c:v>
                </c:pt>
                <c:pt idx="949">
                  <c:v>468.702212</c:v>
                </c:pt>
                <c:pt idx="950">
                  <c:v>450.84479</c:v>
                </c:pt>
                <c:pt idx="951">
                  <c:v>442.0263099999998</c:v>
                </c:pt>
                <c:pt idx="952">
                  <c:v>437.61707</c:v>
                </c:pt>
                <c:pt idx="953">
                  <c:v>444.671854</c:v>
                </c:pt>
                <c:pt idx="954">
                  <c:v>443.349082</c:v>
                </c:pt>
                <c:pt idx="955">
                  <c:v>436.2942979999999</c:v>
                </c:pt>
                <c:pt idx="956">
                  <c:v>445.9946259999999</c:v>
                </c:pt>
                <c:pt idx="957">
                  <c:v>442.2467719999999</c:v>
                </c:pt>
                <c:pt idx="958">
                  <c:v>433.2078299999999</c:v>
                </c:pt>
                <c:pt idx="959">
                  <c:v>433.869216</c:v>
                </c:pt>
                <c:pt idx="960">
                  <c:v>430.5622860000001</c:v>
                </c:pt>
                <c:pt idx="961">
                  <c:v>426.59397</c:v>
                </c:pt>
                <c:pt idx="962">
                  <c:v>427.9167419999998</c:v>
                </c:pt>
                <c:pt idx="963">
                  <c:v>431.2236719999999</c:v>
                </c:pt>
                <c:pt idx="964">
                  <c:v>429.019052</c:v>
                </c:pt>
                <c:pt idx="965">
                  <c:v>427.2553559999998</c:v>
                </c:pt>
                <c:pt idx="966">
                  <c:v>428.7985899999998</c:v>
                </c:pt>
                <c:pt idx="967">
                  <c:v>426.153046</c:v>
                </c:pt>
                <c:pt idx="968">
                  <c:v>431.8850579999998</c:v>
                </c:pt>
                <c:pt idx="969">
                  <c:v>417.77549</c:v>
                </c:pt>
                <c:pt idx="970">
                  <c:v>415.350408</c:v>
                </c:pt>
                <c:pt idx="971">
                  <c:v>420.2005719999999</c:v>
                </c:pt>
                <c:pt idx="972">
                  <c:v>426.814432</c:v>
                </c:pt>
                <c:pt idx="973">
                  <c:v>426.59397</c:v>
                </c:pt>
                <c:pt idx="974">
                  <c:v>424.168888</c:v>
                </c:pt>
                <c:pt idx="975">
                  <c:v>419.759648</c:v>
                </c:pt>
                <c:pt idx="976">
                  <c:v>422.1847299999999</c:v>
                </c:pt>
                <c:pt idx="977">
                  <c:v>439.601228</c:v>
                </c:pt>
                <c:pt idx="978">
                  <c:v>438.7193799999998</c:v>
                </c:pt>
                <c:pt idx="979">
                  <c:v>432.9873679999998</c:v>
                </c:pt>
                <c:pt idx="980">
                  <c:v>421.964268</c:v>
                </c:pt>
                <c:pt idx="981">
                  <c:v>422.1847299999999</c:v>
                </c:pt>
                <c:pt idx="982">
                  <c:v>423.9484259999999</c:v>
                </c:pt>
                <c:pt idx="983">
                  <c:v>422.4051919999998</c:v>
                </c:pt>
                <c:pt idx="984">
                  <c:v>426.3735079999998</c:v>
                </c:pt>
                <c:pt idx="985">
                  <c:v>426.3735079999998</c:v>
                </c:pt>
                <c:pt idx="986">
                  <c:v>435.4124499999999</c:v>
                </c:pt>
                <c:pt idx="987">
                  <c:v>428.5781279999998</c:v>
                </c:pt>
                <c:pt idx="988">
                  <c:v>431.4441339999998</c:v>
                </c:pt>
                <c:pt idx="989">
                  <c:v>426.814432</c:v>
                </c:pt>
                <c:pt idx="990">
                  <c:v>423.507502</c:v>
                </c:pt>
                <c:pt idx="991">
                  <c:v>413.5867119999999</c:v>
                </c:pt>
                <c:pt idx="992">
                  <c:v>416.2322559999998</c:v>
                </c:pt>
                <c:pt idx="993">
                  <c:v>408.7365479999998</c:v>
                </c:pt>
                <c:pt idx="994">
                  <c:v>408.7365479999998</c:v>
                </c:pt>
                <c:pt idx="995">
                  <c:v>419.098262</c:v>
                </c:pt>
                <c:pt idx="996">
                  <c:v>427.9167419999998</c:v>
                </c:pt>
                <c:pt idx="997">
                  <c:v>427.4758179999998</c:v>
                </c:pt>
                <c:pt idx="998">
                  <c:v>423.9484259999999</c:v>
                </c:pt>
                <c:pt idx="999">
                  <c:v>424.3893499999999</c:v>
                </c:pt>
                <c:pt idx="1000">
                  <c:v>424.3893499999999</c:v>
                </c:pt>
                <c:pt idx="1001">
                  <c:v>419.3187239999999</c:v>
                </c:pt>
                <c:pt idx="1002">
                  <c:v>419.9801099999998</c:v>
                </c:pt>
                <c:pt idx="1003">
                  <c:v>428.7985899999998</c:v>
                </c:pt>
                <c:pt idx="1004">
                  <c:v>428.137204</c:v>
                </c:pt>
                <c:pt idx="1005">
                  <c:v>430.121362</c:v>
                </c:pt>
                <c:pt idx="1006">
                  <c:v>434.089678</c:v>
                </c:pt>
                <c:pt idx="1007">
                  <c:v>421.08242</c:v>
                </c:pt>
                <c:pt idx="1008">
                  <c:v>415.57087</c:v>
                </c:pt>
                <c:pt idx="1009">
                  <c:v>415.7913319999997</c:v>
                </c:pt>
                <c:pt idx="1010">
                  <c:v>411.602554</c:v>
                </c:pt>
                <c:pt idx="1011">
                  <c:v>412.704864</c:v>
                </c:pt>
                <c:pt idx="1012">
                  <c:v>417.9959519999998</c:v>
                </c:pt>
                <c:pt idx="1013">
                  <c:v>422.625654</c:v>
                </c:pt>
                <c:pt idx="1014">
                  <c:v>416.6731799999998</c:v>
                </c:pt>
                <c:pt idx="1015">
                  <c:v>410.500244</c:v>
                </c:pt>
                <c:pt idx="1016">
                  <c:v>406.75239</c:v>
                </c:pt>
                <c:pt idx="1017">
                  <c:v>406.0910039999998</c:v>
                </c:pt>
                <c:pt idx="1018">
                  <c:v>404.988694</c:v>
                </c:pt>
                <c:pt idx="1019">
                  <c:v>399.477144</c:v>
                </c:pt>
                <c:pt idx="1020">
                  <c:v>407.8547</c:v>
                </c:pt>
                <c:pt idx="1021">
                  <c:v>407.6342379999999</c:v>
                </c:pt>
                <c:pt idx="1022">
                  <c:v>405.2091559999998</c:v>
                </c:pt>
                <c:pt idx="1023">
                  <c:v>412.9253259999998</c:v>
                </c:pt>
                <c:pt idx="1024">
                  <c:v>405.2091559999998</c:v>
                </c:pt>
                <c:pt idx="1025">
                  <c:v>412.484402</c:v>
                </c:pt>
                <c:pt idx="1026">
                  <c:v>414.027636</c:v>
                </c:pt>
                <c:pt idx="1027">
                  <c:v>416.4527179999998</c:v>
                </c:pt>
                <c:pt idx="1028">
                  <c:v>412.9253259999998</c:v>
                </c:pt>
                <c:pt idx="1029">
                  <c:v>409.177472</c:v>
                </c:pt>
                <c:pt idx="1030">
                  <c:v>401.0203779999998</c:v>
                </c:pt>
                <c:pt idx="1031">
                  <c:v>400.358992</c:v>
                </c:pt>
                <c:pt idx="1032">
                  <c:v>399.9180679999998</c:v>
                </c:pt>
                <c:pt idx="1033">
                  <c:v>406.5319279999998</c:v>
                </c:pt>
                <c:pt idx="1034">
                  <c:v>398.5952959999998</c:v>
                </c:pt>
                <c:pt idx="1035">
                  <c:v>401.9022259999999</c:v>
                </c:pt>
                <c:pt idx="1036">
                  <c:v>395.508828</c:v>
                </c:pt>
                <c:pt idx="1037">
                  <c:v>396.8315999999998</c:v>
                </c:pt>
                <c:pt idx="1038">
                  <c:v>401.6817639999999</c:v>
                </c:pt>
                <c:pt idx="1039">
                  <c:v>404.54777</c:v>
                </c:pt>
                <c:pt idx="1040">
                  <c:v>399.477144</c:v>
                </c:pt>
                <c:pt idx="1041">
                  <c:v>402.122688</c:v>
                </c:pt>
                <c:pt idx="1042">
                  <c:v>397.0520620000001</c:v>
                </c:pt>
                <c:pt idx="1043">
                  <c:v>392.2018979999999</c:v>
                </c:pt>
                <c:pt idx="1044">
                  <c:v>393.304208</c:v>
                </c:pt>
                <c:pt idx="1045">
                  <c:v>405.2091559999998</c:v>
                </c:pt>
                <c:pt idx="1046">
                  <c:v>394.847442</c:v>
                </c:pt>
                <c:pt idx="1047">
                  <c:v>398.5952959999998</c:v>
                </c:pt>
                <c:pt idx="1048">
                  <c:v>401.0203779999998</c:v>
                </c:pt>
                <c:pt idx="1049">
                  <c:v>401.24084</c:v>
                </c:pt>
                <c:pt idx="1050">
                  <c:v>413.8071739999999</c:v>
                </c:pt>
                <c:pt idx="1051">
                  <c:v>413.3662499999999</c:v>
                </c:pt>
                <c:pt idx="1052">
                  <c:v>414.909484</c:v>
                </c:pt>
                <c:pt idx="1053">
                  <c:v>414.909484</c:v>
                </c:pt>
                <c:pt idx="1054">
                  <c:v>414.4685599999998</c:v>
                </c:pt>
                <c:pt idx="1055">
                  <c:v>415.350408</c:v>
                </c:pt>
                <c:pt idx="1056">
                  <c:v>416.4527179999998</c:v>
                </c:pt>
                <c:pt idx="1057">
                  <c:v>403.2249979999999</c:v>
                </c:pt>
                <c:pt idx="1058">
                  <c:v>403.665922</c:v>
                </c:pt>
                <c:pt idx="1059">
                  <c:v>404.54777</c:v>
                </c:pt>
                <c:pt idx="1060">
                  <c:v>401.4613019999998</c:v>
                </c:pt>
                <c:pt idx="1061">
                  <c:v>401.24084</c:v>
                </c:pt>
                <c:pt idx="1062">
                  <c:v>396.1702139999999</c:v>
                </c:pt>
                <c:pt idx="1063">
                  <c:v>391.9814359999999</c:v>
                </c:pt>
                <c:pt idx="1064">
                  <c:v>393.52467</c:v>
                </c:pt>
                <c:pt idx="1065">
                  <c:v>389.335892</c:v>
                </c:pt>
                <c:pt idx="1066">
                  <c:v>389.9972779999998</c:v>
                </c:pt>
                <c:pt idx="1067">
                  <c:v>387.7926579999998</c:v>
                </c:pt>
                <c:pt idx="1068">
                  <c:v>385.8084999999999</c:v>
                </c:pt>
                <c:pt idx="1069">
                  <c:v>389.5563539999998</c:v>
                </c:pt>
                <c:pt idx="1070">
                  <c:v>389.1154299999999</c:v>
                </c:pt>
                <c:pt idx="1071">
                  <c:v>390.2177399999998</c:v>
                </c:pt>
                <c:pt idx="1072">
                  <c:v>390.658664</c:v>
                </c:pt>
                <c:pt idx="1073">
                  <c:v>394.6269799999998</c:v>
                </c:pt>
                <c:pt idx="1074">
                  <c:v>393.304208</c:v>
                </c:pt>
                <c:pt idx="1075">
                  <c:v>397.492986</c:v>
                </c:pt>
                <c:pt idx="1076">
                  <c:v>392.2018979999999</c:v>
                </c:pt>
                <c:pt idx="1077">
                  <c:v>397.0520620000001</c:v>
                </c:pt>
                <c:pt idx="1078">
                  <c:v>393.52467</c:v>
                </c:pt>
                <c:pt idx="1079">
                  <c:v>389.9972779999998</c:v>
                </c:pt>
                <c:pt idx="1080">
                  <c:v>396.1702139999999</c:v>
                </c:pt>
                <c:pt idx="1081">
                  <c:v>393.965594</c:v>
                </c:pt>
                <c:pt idx="1082">
                  <c:v>391.0995879999999</c:v>
                </c:pt>
                <c:pt idx="1083">
                  <c:v>383.6038799999999</c:v>
                </c:pt>
                <c:pt idx="1084">
                  <c:v>383.824342</c:v>
                </c:pt>
                <c:pt idx="1085">
                  <c:v>382.7220319999998</c:v>
                </c:pt>
                <c:pt idx="1086">
                  <c:v>385.5880379999998</c:v>
                </c:pt>
                <c:pt idx="1087">
                  <c:v>389.5563539999998</c:v>
                </c:pt>
                <c:pt idx="1088">
                  <c:v>382.060646</c:v>
                </c:pt>
                <c:pt idx="1089">
                  <c:v>388.01312</c:v>
                </c:pt>
                <c:pt idx="1090">
                  <c:v>386.4698860000001</c:v>
                </c:pt>
                <c:pt idx="1091">
                  <c:v>392.642822</c:v>
                </c:pt>
                <c:pt idx="1092">
                  <c:v>388.894968</c:v>
                </c:pt>
                <c:pt idx="1093">
                  <c:v>385.1471139999999</c:v>
                </c:pt>
                <c:pt idx="1094">
                  <c:v>385.1471139999999</c:v>
                </c:pt>
                <c:pt idx="1095">
                  <c:v>384.265266</c:v>
                </c:pt>
                <c:pt idx="1096">
                  <c:v>380.2969499999998</c:v>
                </c:pt>
                <c:pt idx="1097">
                  <c:v>375.2263239999998</c:v>
                </c:pt>
                <c:pt idx="1098">
                  <c:v>373.68309</c:v>
                </c:pt>
                <c:pt idx="1099">
                  <c:v>371.0375459999998</c:v>
                </c:pt>
                <c:pt idx="1100">
                  <c:v>372.3603179999998</c:v>
                </c:pt>
                <c:pt idx="1101">
                  <c:v>370.5966219999999</c:v>
                </c:pt>
                <c:pt idx="1102">
                  <c:v>371.6989319999998</c:v>
                </c:pt>
                <c:pt idx="1103">
                  <c:v>367.0692299999999</c:v>
                </c:pt>
                <c:pt idx="1104">
                  <c:v>369.4943119999999</c:v>
                </c:pt>
                <c:pt idx="1105">
                  <c:v>371.2580079999998</c:v>
                </c:pt>
                <c:pt idx="1106">
                  <c:v>368.612464</c:v>
                </c:pt>
                <c:pt idx="1107">
                  <c:v>367.5101539999998</c:v>
                </c:pt>
                <c:pt idx="1108">
                  <c:v>367.0692299999999</c:v>
                </c:pt>
                <c:pt idx="1109">
                  <c:v>364.86461</c:v>
                </c:pt>
                <c:pt idx="1110">
                  <c:v>362.219066</c:v>
                </c:pt>
                <c:pt idx="1111">
                  <c:v>361.1167559999998</c:v>
                </c:pt>
                <c:pt idx="1112">
                  <c:v>361.1167559999998</c:v>
                </c:pt>
                <c:pt idx="1113">
                  <c:v>363.3213759999998</c:v>
                </c:pt>
                <c:pt idx="1114">
                  <c:v>362.219066</c:v>
                </c:pt>
                <c:pt idx="1115">
                  <c:v>361.1167559999998</c:v>
                </c:pt>
                <c:pt idx="1116">
                  <c:v>359.1325979999999</c:v>
                </c:pt>
                <c:pt idx="1117">
                  <c:v>357.368902</c:v>
                </c:pt>
                <c:pt idx="1118">
                  <c:v>358.0302879999999</c:v>
                </c:pt>
                <c:pt idx="1119">
                  <c:v>369.9352359999999</c:v>
                </c:pt>
                <c:pt idx="1120">
                  <c:v>373.242166</c:v>
                </c:pt>
                <c:pt idx="1121">
                  <c:v>369.4943119999999</c:v>
                </c:pt>
                <c:pt idx="1122">
                  <c:v>374.1240139999999</c:v>
                </c:pt>
                <c:pt idx="1123">
                  <c:v>361.1167559999998</c:v>
                </c:pt>
                <c:pt idx="1124">
                  <c:v>369.0533879999999</c:v>
                </c:pt>
                <c:pt idx="1125">
                  <c:v>375.0058620000001</c:v>
                </c:pt>
                <c:pt idx="1126">
                  <c:v>376.3286339999999</c:v>
                </c:pt>
                <c:pt idx="1127">
                  <c:v>375.0058620000001</c:v>
                </c:pt>
                <c:pt idx="1128">
                  <c:v>363.1009139999999</c:v>
                </c:pt>
                <c:pt idx="1129">
                  <c:v>361.1167559999998</c:v>
                </c:pt>
                <c:pt idx="1130">
                  <c:v>367.9510779999998</c:v>
                </c:pt>
                <c:pt idx="1131">
                  <c:v>364.423686</c:v>
                </c:pt>
                <c:pt idx="1132">
                  <c:v>361.9986039999998</c:v>
                </c:pt>
                <c:pt idx="1133">
                  <c:v>358.4712119999999</c:v>
                </c:pt>
                <c:pt idx="1134">
                  <c:v>360.014446</c:v>
                </c:pt>
                <c:pt idx="1135">
                  <c:v>360.2349079999998</c:v>
                </c:pt>
                <c:pt idx="1136">
                  <c:v>358.2507499999999</c:v>
                </c:pt>
                <c:pt idx="1137">
                  <c:v>354.94382</c:v>
                </c:pt>
                <c:pt idx="1138">
                  <c:v>354.0619719999999</c:v>
                </c:pt>
                <c:pt idx="1139">
                  <c:v>356.2665919999998</c:v>
                </c:pt>
                <c:pt idx="1140">
                  <c:v>352.7391999999998</c:v>
                </c:pt>
                <c:pt idx="1141">
                  <c:v>354.502896</c:v>
                </c:pt>
                <c:pt idx="1142">
                  <c:v>356.7075159999998</c:v>
                </c:pt>
                <c:pt idx="1143">
                  <c:v>359.1325979999999</c:v>
                </c:pt>
                <c:pt idx="1144">
                  <c:v>361.5576799999999</c:v>
                </c:pt>
                <c:pt idx="1145">
                  <c:v>360.2349079999998</c:v>
                </c:pt>
                <c:pt idx="1146">
                  <c:v>355.825668</c:v>
                </c:pt>
                <c:pt idx="1147">
                  <c:v>361.337218</c:v>
                </c:pt>
                <c:pt idx="1148">
                  <c:v>363.1009139999999</c:v>
                </c:pt>
                <c:pt idx="1149">
                  <c:v>373.0217039999998</c:v>
                </c:pt>
                <c:pt idx="1150">
                  <c:v>373.242166</c:v>
                </c:pt>
                <c:pt idx="1151">
                  <c:v>374.1240139999999</c:v>
                </c:pt>
                <c:pt idx="1152">
                  <c:v>371.0375459999998</c:v>
                </c:pt>
                <c:pt idx="1153">
                  <c:v>370.155698</c:v>
                </c:pt>
                <c:pt idx="1154">
                  <c:v>365.0850719999999</c:v>
                </c:pt>
                <c:pt idx="1155">
                  <c:v>364.86461</c:v>
                </c:pt>
                <c:pt idx="1156">
                  <c:v>369.9352359999999</c:v>
                </c:pt>
                <c:pt idx="1157">
                  <c:v>370.817084</c:v>
                </c:pt>
                <c:pt idx="1158">
                  <c:v>374.344476</c:v>
                </c:pt>
                <c:pt idx="1159">
                  <c:v>378.312792</c:v>
                </c:pt>
                <c:pt idx="1160">
                  <c:v>380.2969499999998</c:v>
                </c:pt>
                <c:pt idx="1161">
                  <c:v>380.2969499999998</c:v>
                </c:pt>
                <c:pt idx="1162">
                  <c:v>378.9741779999998</c:v>
                </c:pt>
                <c:pt idx="1163">
                  <c:v>373.462628</c:v>
                </c:pt>
                <c:pt idx="1164">
                  <c:v>364.423686</c:v>
                </c:pt>
                <c:pt idx="1165">
                  <c:v>363.1009139999999</c:v>
                </c:pt>
                <c:pt idx="1166">
                  <c:v>359.7939839999999</c:v>
                </c:pt>
                <c:pt idx="1167">
                  <c:v>358.9121359999999</c:v>
                </c:pt>
                <c:pt idx="1168">
                  <c:v>363.1009139999999</c:v>
                </c:pt>
                <c:pt idx="1169">
                  <c:v>366.187382</c:v>
                </c:pt>
                <c:pt idx="1170">
                  <c:v>362.880452</c:v>
                </c:pt>
                <c:pt idx="1171">
                  <c:v>362.4395279999998</c:v>
                </c:pt>
                <c:pt idx="1172">
                  <c:v>360.896294</c:v>
                </c:pt>
                <c:pt idx="1173">
                  <c:v>360.2349079999998</c:v>
                </c:pt>
                <c:pt idx="1174">
                  <c:v>363.1009139999999</c:v>
                </c:pt>
                <c:pt idx="1175">
                  <c:v>361.1167559999998</c:v>
                </c:pt>
                <c:pt idx="1176">
                  <c:v>363.982762</c:v>
                </c:pt>
                <c:pt idx="1177">
                  <c:v>370.155698</c:v>
                </c:pt>
                <c:pt idx="1178">
                  <c:v>375.0058620000001</c:v>
                </c:pt>
                <c:pt idx="1179">
                  <c:v>378.7537159999998</c:v>
                </c:pt>
                <c:pt idx="1180">
                  <c:v>378.5332539999998</c:v>
                </c:pt>
                <c:pt idx="1181">
                  <c:v>378.7537159999998</c:v>
                </c:pt>
                <c:pt idx="1182">
                  <c:v>376.7695579999998</c:v>
                </c:pt>
                <c:pt idx="1183">
                  <c:v>373.462628</c:v>
                </c:pt>
                <c:pt idx="1184">
                  <c:v>370.155698</c:v>
                </c:pt>
                <c:pt idx="1185">
                  <c:v>372.3603179999998</c:v>
                </c:pt>
                <c:pt idx="1186">
                  <c:v>378.5332539999998</c:v>
                </c:pt>
                <c:pt idx="1187">
                  <c:v>378.7537159999998</c:v>
                </c:pt>
                <c:pt idx="1188">
                  <c:v>380.2969499999998</c:v>
                </c:pt>
                <c:pt idx="1189">
                  <c:v>384.044804</c:v>
                </c:pt>
                <c:pt idx="1190">
                  <c:v>388.454044</c:v>
                </c:pt>
                <c:pt idx="1191">
                  <c:v>386.028962</c:v>
                </c:pt>
                <c:pt idx="1192">
                  <c:v>371.919394</c:v>
                </c:pt>
                <c:pt idx="1193">
                  <c:v>385.367576</c:v>
                </c:pt>
                <c:pt idx="1194">
                  <c:v>403.8863839999999</c:v>
                </c:pt>
                <c:pt idx="1195">
                  <c:v>408.075162</c:v>
                </c:pt>
                <c:pt idx="1196">
                  <c:v>408.2956239999999</c:v>
                </c:pt>
                <c:pt idx="1197">
                  <c:v>407.4137759999998</c:v>
                </c:pt>
                <c:pt idx="1198">
                  <c:v>409.8388579999998</c:v>
                </c:pt>
                <c:pt idx="1199">
                  <c:v>410.500244</c:v>
                </c:pt>
                <c:pt idx="1200">
                  <c:v>409.8388579999998</c:v>
                </c:pt>
                <c:pt idx="1201">
                  <c:v>412.704864</c:v>
                </c:pt>
                <c:pt idx="1202">
                  <c:v>417.334566</c:v>
                </c:pt>
                <c:pt idx="1203">
                  <c:v>419.9801099999998</c:v>
                </c:pt>
                <c:pt idx="1204">
                  <c:v>412.2639399999998</c:v>
                </c:pt>
                <c:pt idx="1205">
                  <c:v>419.098262</c:v>
                </c:pt>
                <c:pt idx="1206">
                  <c:v>418.8777999999999</c:v>
                </c:pt>
                <c:pt idx="1207">
                  <c:v>429.9008999999999</c:v>
                </c:pt>
                <c:pt idx="1208">
                  <c:v>428.137204</c:v>
                </c:pt>
                <c:pt idx="1209">
                  <c:v>428.7985899999998</c:v>
                </c:pt>
                <c:pt idx="1210">
                  <c:v>425.050736</c:v>
                </c:pt>
                <c:pt idx="1211">
                  <c:v>418.2164139999998</c:v>
                </c:pt>
                <c:pt idx="1212">
                  <c:v>419.539186</c:v>
                </c:pt>
                <c:pt idx="1213">
                  <c:v>416.893642</c:v>
                </c:pt>
                <c:pt idx="1214">
                  <c:v>406.75239</c:v>
                </c:pt>
                <c:pt idx="1215">
                  <c:v>403.8863839999999</c:v>
                </c:pt>
                <c:pt idx="1216">
                  <c:v>403.8863839999999</c:v>
                </c:pt>
                <c:pt idx="1217">
                  <c:v>402.3431499999999</c:v>
                </c:pt>
                <c:pt idx="1218">
                  <c:v>403.8863839999999</c:v>
                </c:pt>
                <c:pt idx="1219">
                  <c:v>402.563612</c:v>
                </c:pt>
                <c:pt idx="1220">
                  <c:v>399.03622</c:v>
                </c:pt>
                <c:pt idx="1221">
                  <c:v>397.7134479999999</c:v>
                </c:pt>
                <c:pt idx="1222">
                  <c:v>398.5952959999998</c:v>
                </c:pt>
                <c:pt idx="1223">
                  <c:v>396.1702139999999</c:v>
                </c:pt>
                <c:pt idx="1224">
                  <c:v>393.965594</c:v>
                </c:pt>
                <c:pt idx="1225">
                  <c:v>392.4223599999998</c:v>
                </c:pt>
                <c:pt idx="1226">
                  <c:v>388.894968</c:v>
                </c:pt>
                <c:pt idx="1227">
                  <c:v>386.9108099999999</c:v>
                </c:pt>
                <c:pt idx="1228">
                  <c:v>391.3200499999999</c:v>
                </c:pt>
                <c:pt idx="1229">
                  <c:v>389.1154299999999</c:v>
                </c:pt>
                <c:pt idx="1230">
                  <c:v>388.01312</c:v>
                </c:pt>
                <c:pt idx="1231">
                  <c:v>386.028962</c:v>
                </c:pt>
                <c:pt idx="1232">
                  <c:v>383.6038799999999</c:v>
                </c:pt>
                <c:pt idx="1233">
                  <c:v>381.840184</c:v>
                </c:pt>
                <c:pt idx="1234">
                  <c:v>381.3992599999999</c:v>
                </c:pt>
                <c:pt idx="1235">
                  <c:v>379.6355639999999</c:v>
                </c:pt>
                <c:pt idx="1236">
                  <c:v>378.0923299999998</c:v>
                </c:pt>
                <c:pt idx="1237">
                  <c:v>374.1240139999999</c:v>
                </c:pt>
                <c:pt idx="1238">
                  <c:v>370.5966219999999</c:v>
                </c:pt>
                <c:pt idx="1239">
                  <c:v>367.7306159999998</c:v>
                </c:pt>
                <c:pt idx="1240">
                  <c:v>367.9510779999998</c:v>
                </c:pt>
                <c:pt idx="1241">
                  <c:v>365.7464579999998</c:v>
                </c:pt>
                <c:pt idx="1242">
                  <c:v>364.86461</c:v>
                </c:pt>
                <c:pt idx="1243">
                  <c:v>366.407844</c:v>
                </c:pt>
                <c:pt idx="1244">
                  <c:v>363.982762</c:v>
                </c:pt>
                <c:pt idx="1245">
                  <c:v>359.3530599999999</c:v>
                </c:pt>
                <c:pt idx="1246">
                  <c:v>358.6916739999999</c:v>
                </c:pt>
                <c:pt idx="1247">
                  <c:v>358.6916739999999</c:v>
                </c:pt>
                <c:pt idx="1248">
                  <c:v>351.857352</c:v>
                </c:pt>
                <c:pt idx="1249">
                  <c:v>350.314118</c:v>
                </c:pt>
                <c:pt idx="1250">
                  <c:v>356.0461299999998</c:v>
                </c:pt>
                <c:pt idx="1251">
                  <c:v>362.65999</c:v>
                </c:pt>
                <c:pt idx="1252">
                  <c:v>357.809826</c:v>
                </c:pt>
                <c:pt idx="1253">
                  <c:v>357.368902</c:v>
                </c:pt>
                <c:pt idx="1254">
                  <c:v>359.1325979999999</c:v>
                </c:pt>
                <c:pt idx="1255">
                  <c:v>362.219066</c:v>
                </c:pt>
                <c:pt idx="1256">
                  <c:v>361.1167559999998</c:v>
                </c:pt>
                <c:pt idx="1257">
                  <c:v>361.7781419999998</c:v>
                </c:pt>
                <c:pt idx="1258">
                  <c:v>359.1325979999999</c:v>
                </c:pt>
                <c:pt idx="1259">
                  <c:v>354.502896</c:v>
                </c:pt>
                <c:pt idx="1260">
                  <c:v>354.502896</c:v>
                </c:pt>
                <c:pt idx="1261">
                  <c:v>354.0619719999999</c:v>
                </c:pt>
                <c:pt idx="1262">
                  <c:v>347.007188</c:v>
                </c:pt>
                <c:pt idx="1263">
                  <c:v>341.2751759999998</c:v>
                </c:pt>
                <c:pt idx="1264">
                  <c:v>343.2593339999999</c:v>
                </c:pt>
                <c:pt idx="1265">
                  <c:v>343.9207199999997</c:v>
                </c:pt>
                <c:pt idx="1266">
                  <c:v>341.4956379999998</c:v>
                </c:pt>
                <c:pt idx="1267">
                  <c:v>335.763626</c:v>
                </c:pt>
                <c:pt idx="1268">
                  <c:v>340.61379</c:v>
                </c:pt>
                <c:pt idx="1269">
                  <c:v>335.543164</c:v>
                </c:pt>
                <c:pt idx="1270">
                  <c:v>335.543164</c:v>
                </c:pt>
                <c:pt idx="1271">
                  <c:v>331.354386</c:v>
                </c:pt>
                <c:pt idx="1272">
                  <c:v>331.574848</c:v>
                </c:pt>
                <c:pt idx="1273">
                  <c:v>333.118082</c:v>
                </c:pt>
                <c:pt idx="1274">
                  <c:v>326.2837599999998</c:v>
                </c:pt>
                <c:pt idx="1275">
                  <c:v>331.1339239999999</c:v>
                </c:pt>
                <c:pt idx="1276">
                  <c:v>324.960988</c:v>
                </c:pt>
                <c:pt idx="1277">
                  <c:v>330.4725379999998</c:v>
                </c:pt>
                <c:pt idx="1278">
                  <c:v>342.8184099999999</c:v>
                </c:pt>
                <c:pt idx="1279">
                  <c:v>347.007188</c:v>
                </c:pt>
                <c:pt idx="1280">
                  <c:v>354.0619719999999</c:v>
                </c:pt>
                <c:pt idx="1281">
                  <c:v>354.94382</c:v>
                </c:pt>
                <c:pt idx="1282">
                  <c:v>349.4322699999998</c:v>
                </c:pt>
                <c:pt idx="1283">
                  <c:v>346.7867259999998</c:v>
                </c:pt>
                <c:pt idx="1284">
                  <c:v>344.802568</c:v>
                </c:pt>
                <c:pt idx="1285">
                  <c:v>340.834252</c:v>
                </c:pt>
                <c:pt idx="1286">
                  <c:v>348.550422</c:v>
                </c:pt>
                <c:pt idx="1287">
                  <c:v>345.243492</c:v>
                </c:pt>
                <c:pt idx="1288">
                  <c:v>344.582106</c:v>
                </c:pt>
                <c:pt idx="1289">
                  <c:v>356.2665919999998</c:v>
                </c:pt>
                <c:pt idx="1290">
                  <c:v>362.880452</c:v>
                </c:pt>
                <c:pt idx="1291">
                  <c:v>360.014446</c:v>
                </c:pt>
                <c:pt idx="1292">
                  <c:v>368.612464</c:v>
                </c:pt>
                <c:pt idx="1293">
                  <c:v>383.824342</c:v>
                </c:pt>
                <c:pt idx="1294">
                  <c:v>382.2811079999997</c:v>
                </c:pt>
                <c:pt idx="1295">
                  <c:v>381.1787979999999</c:v>
                </c:pt>
                <c:pt idx="1296">
                  <c:v>384.4857279999998</c:v>
                </c:pt>
                <c:pt idx="1297">
                  <c:v>363.1009139999999</c:v>
                </c:pt>
                <c:pt idx="1298">
                  <c:v>392.4223599999998</c:v>
                </c:pt>
                <c:pt idx="1299">
                  <c:v>391.0995879999999</c:v>
                </c:pt>
                <c:pt idx="1300">
                  <c:v>401.9022259999999</c:v>
                </c:pt>
                <c:pt idx="1301">
                  <c:v>403.8863839999999</c:v>
                </c:pt>
                <c:pt idx="1302">
                  <c:v>397.0520620000001</c:v>
                </c:pt>
                <c:pt idx="1303">
                  <c:v>401.6817639999999</c:v>
                </c:pt>
                <c:pt idx="1304">
                  <c:v>397.492986</c:v>
                </c:pt>
                <c:pt idx="1305">
                  <c:v>389.5563539999998</c:v>
                </c:pt>
                <c:pt idx="1306">
                  <c:v>392.863284</c:v>
                </c:pt>
                <c:pt idx="1307">
                  <c:v>380.2969499999998</c:v>
                </c:pt>
                <c:pt idx="1308">
                  <c:v>375.8877099999999</c:v>
                </c:pt>
                <c:pt idx="1309">
                  <c:v>377.871868</c:v>
                </c:pt>
                <c:pt idx="1310">
                  <c:v>381.840184</c:v>
                </c:pt>
                <c:pt idx="1311">
                  <c:v>375.8877099999999</c:v>
                </c:pt>
                <c:pt idx="1312">
                  <c:v>371.0375459999998</c:v>
                </c:pt>
                <c:pt idx="1313">
                  <c:v>371.2580079999998</c:v>
                </c:pt>
                <c:pt idx="1314">
                  <c:v>374.1240139999999</c:v>
                </c:pt>
                <c:pt idx="1315">
                  <c:v>382.7220319999998</c:v>
                </c:pt>
                <c:pt idx="1316">
                  <c:v>393.965594</c:v>
                </c:pt>
                <c:pt idx="1317">
                  <c:v>396.3906759999999</c:v>
                </c:pt>
                <c:pt idx="1318">
                  <c:v>391.7609739999999</c:v>
                </c:pt>
                <c:pt idx="1319">
                  <c:v>378.7537159999998</c:v>
                </c:pt>
                <c:pt idx="1320">
                  <c:v>374.1240139999999</c:v>
                </c:pt>
                <c:pt idx="1321">
                  <c:v>378.7537159999998</c:v>
                </c:pt>
                <c:pt idx="1322">
                  <c:v>382.50157</c:v>
                </c:pt>
                <c:pt idx="1323">
                  <c:v>373.462628</c:v>
                </c:pt>
                <c:pt idx="1324">
                  <c:v>378.312792</c:v>
                </c:pt>
                <c:pt idx="1325">
                  <c:v>375.667248</c:v>
                </c:pt>
                <c:pt idx="1326">
                  <c:v>376.549096</c:v>
                </c:pt>
                <c:pt idx="1327">
                  <c:v>370.3761599999998</c:v>
                </c:pt>
                <c:pt idx="1328">
                  <c:v>365.7464579999998</c:v>
                </c:pt>
                <c:pt idx="1329">
                  <c:v>365.0850719999999</c:v>
                </c:pt>
                <c:pt idx="1330">
                  <c:v>373.0217039999998</c:v>
                </c:pt>
                <c:pt idx="1331">
                  <c:v>367.289692</c:v>
                </c:pt>
                <c:pt idx="1332">
                  <c:v>371.2580079999998</c:v>
                </c:pt>
                <c:pt idx="1333">
                  <c:v>374.5649379999999</c:v>
                </c:pt>
                <c:pt idx="1334">
                  <c:v>384.044804</c:v>
                </c:pt>
                <c:pt idx="1335">
                  <c:v>377.430944</c:v>
                </c:pt>
                <c:pt idx="1336">
                  <c:v>379.19464</c:v>
                </c:pt>
                <c:pt idx="1337">
                  <c:v>373.462628</c:v>
                </c:pt>
                <c:pt idx="1338">
                  <c:v>375.667248</c:v>
                </c:pt>
                <c:pt idx="1339">
                  <c:v>380.0764879999999</c:v>
                </c:pt>
                <c:pt idx="1340">
                  <c:v>392.4223599999998</c:v>
                </c:pt>
                <c:pt idx="1341">
                  <c:v>384.7061899999998</c:v>
                </c:pt>
                <c:pt idx="1342">
                  <c:v>385.1471139999999</c:v>
                </c:pt>
                <c:pt idx="1343">
                  <c:v>379.19464</c:v>
                </c:pt>
                <c:pt idx="1344">
                  <c:v>380.517412</c:v>
                </c:pt>
                <c:pt idx="1345">
                  <c:v>380.0764879999999</c:v>
                </c:pt>
                <c:pt idx="1346">
                  <c:v>379.19464</c:v>
                </c:pt>
                <c:pt idx="1347">
                  <c:v>381.1787979999999</c:v>
                </c:pt>
                <c:pt idx="1348">
                  <c:v>392.4223599999998</c:v>
                </c:pt>
                <c:pt idx="1349">
                  <c:v>402.3431499999999</c:v>
                </c:pt>
                <c:pt idx="1350">
                  <c:v>401.24084</c:v>
                </c:pt>
                <c:pt idx="1351">
                  <c:v>394.847442</c:v>
                </c:pt>
                <c:pt idx="1352">
                  <c:v>391.7609739999999</c:v>
                </c:pt>
                <c:pt idx="1353">
                  <c:v>387.5721959999998</c:v>
                </c:pt>
                <c:pt idx="1354">
                  <c:v>384.4857279999998</c:v>
                </c:pt>
                <c:pt idx="1355">
                  <c:v>383.162956</c:v>
                </c:pt>
                <c:pt idx="1356">
                  <c:v>382.942494</c:v>
                </c:pt>
                <c:pt idx="1357">
                  <c:v>375.2263239999998</c:v>
                </c:pt>
                <c:pt idx="1358">
                  <c:v>377.210482</c:v>
                </c:pt>
                <c:pt idx="1359">
                  <c:v>385.367576</c:v>
                </c:pt>
                <c:pt idx="1360">
                  <c:v>383.162956</c:v>
                </c:pt>
                <c:pt idx="1361">
                  <c:v>378.7537159999998</c:v>
                </c:pt>
                <c:pt idx="1362">
                  <c:v>378.9741779999998</c:v>
                </c:pt>
                <c:pt idx="1363">
                  <c:v>375.667248</c:v>
                </c:pt>
                <c:pt idx="1364">
                  <c:v>371.0375459999998</c:v>
                </c:pt>
                <c:pt idx="1365">
                  <c:v>373.0217039999998</c:v>
                </c:pt>
                <c:pt idx="1366">
                  <c:v>374.344476</c:v>
                </c:pt>
                <c:pt idx="1367">
                  <c:v>374.1240139999999</c:v>
                </c:pt>
                <c:pt idx="1368">
                  <c:v>370.5966219999999</c:v>
                </c:pt>
                <c:pt idx="1369">
                  <c:v>368.1715399999998</c:v>
                </c:pt>
                <c:pt idx="1370">
                  <c:v>375.667248</c:v>
                </c:pt>
                <c:pt idx="1371">
                  <c:v>376.99002</c:v>
                </c:pt>
                <c:pt idx="1372">
                  <c:v>376.1081719999999</c:v>
                </c:pt>
                <c:pt idx="1373">
                  <c:v>386.4698860000001</c:v>
                </c:pt>
                <c:pt idx="1374">
                  <c:v>395.508828</c:v>
                </c:pt>
                <c:pt idx="1375">
                  <c:v>395.067904</c:v>
                </c:pt>
                <c:pt idx="1376">
                  <c:v>393.52467</c:v>
                </c:pt>
                <c:pt idx="1377">
                  <c:v>392.642822</c:v>
                </c:pt>
                <c:pt idx="1378">
                  <c:v>390.658664</c:v>
                </c:pt>
                <c:pt idx="1379">
                  <c:v>387.3517339999999</c:v>
                </c:pt>
                <c:pt idx="1380">
                  <c:v>371.47847</c:v>
                </c:pt>
                <c:pt idx="1381">
                  <c:v>366.407844</c:v>
                </c:pt>
                <c:pt idx="1382">
                  <c:v>392.4223599999998</c:v>
                </c:pt>
                <c:pt idx="1383">
                  <c:v>393.965594</c:v>
                </c:pt>
                <c:pt idx="1384">
                  <c:v>392.642822</c:v>
                </c:pt>
                <c:pt idx="1385">
                  <c:v>386.028962</c:v>
                </c:pt>
                <c:pt idx="1386">
                  <c:v>389.7768159999998</c:v>
                </c:pt>
                <c:pt idx="1387">
                  <c:v>384.044804</c:v>
                </c:pt>
                <c:pt idx="1388">
                  <c:v>381.1787979999999</c:v>
                </c:pt>
                <c:pt idx="1389">
                  <c:v>376.3286339999999</c:v>
                </c:pt>
                <c:pt idx="1390">
                  <c:v>378.9741779999998</c:v>
                </c:pt>
                <c:pt idx="1391">
                  <c:v>379.4151019999998</c:v>
                </c:pt>
                <c:pt idx="1392">
                  <c:v>376.3286339999999</c:v>
                </c:pt>
                <c:pt idx="1393">
                  <c:v>373.0217039999998</c:v>
                </c:pt>
                <c:pt idx="1394">
                  <c:v>374.1240139999999</c:v>
                </c:pt>
                <c:pt idx="1395">
                  <c:v>380.9583359999999</c:v>
                </c:pt>
                <c:pt idx="1396">
                  <c:v>378.312792</c:v>
                </c:pt>
                <c:pt idx="1397">
                  <c:v>373.9035519999998</c:v>
                </c:pt>
                <c:pt idx="1398">
                  <c:v>375.8877099999999</c:v>
                </c:pt>
                <c:pt idx="1399">
                  <c:v>377.871868</c:v>
                </c:pt>
                <c:pt idx="1400">
                  <c:v>373.462628</c:v>
                </c:pt>
                <c:pt idx="1401">
                  <c:v>366.407844</c:v>
                </c:pt>
                <c:pt idx="1402">
                  <c:v>366.6283059999998</c:v>
                </c:pt>
                <c:pt idx="1403">
                  <c:v>362.880452</c:v>
                </c:pt>
                <c:pt idx="1404">
                  <c:v>360.45537</c:v>
                </c:pt>
                <c:pt idx="1405">
                  <c:v>359.7939839999999</c:v>
                </c:pt>
                <c:pt idx="1406">
                  <c:v>355.605206</c:v>
                </c:pt>
                <c:pt idx="1407">
                  <c:v>359.7939839999999</c:v>
                </c:pt>
                <c:pt idx="1408">
                  <c:v>353.8415099999999</c:v>
                </c:pt>
                <c:pt idx="1409">
                  <c:v>355.825668</c:v>
                </c:pt>
                <c:pt idx="1410">
                  <c:v>358.0302879999999</c:v>
                </c:pt>
                <c:pt idx="1411">
                  <c:v>353.8415099999999</c:v>
                </c:pt>
                <c:pt idx="1412">
                  <c:v>353.1801239999999</c:v>
                </c:pt>
                <c:pt idx="1413">
                  <c:v>350.755042</c:v>
                </c:pt>
                <c:pt idx="1414">
                  <c:v>350.9755039999998</c:v>
                </c:pt>
                <c:pt idx="1415">
                  <c:v>345.684416</c:v>
                </c:pt>
                <c:pt idx="1416">
                  <c:v>341.054714</c:v>
                </c:pt>
                <c:pt idx="1417">
                  <c:v>346.1253399999998</c:v>
                </c:pt>
                <c:pt idx="1418">
                  <c:v>352.5187379999998</c:v>
                </c:pt>
                <c:pt idx="1419">
                  <c:v>344.802568</c:v>
                </c:pt>
                <c:pt idx="1420">
                  <c:v>338.629632</c:v>
                </c:pt>
                <c:pt idx="1421">
                  <c:v>346.345802</c:v>
                </c:pt>
                <c:pt idx="1422">
                  <c:v>343.4797959999999</c:v>
                </c:pt>
                <c:pt idx="1423">
                  <c:v>343.0388719999999</c:v>
                </c:pt>
                <c:pt idx="1424">
                  <c:v>341.4956379999998</c:v>
                </c:pt>
                <c:pt idx="1425">
                  <c:v>348.770884</c:v>
                </c:pt>
                <c:pt idx="1426">
                  <c:v>344.361644</c:v>
                </c:pt>
                <c:pt idx="1427">
                  <c:v>333.559006</c:v>
                </c:pt>
                <c:pt idx="1428">
                  <c:v>330.6929999999999</c:v>
                </c:pt>
                <c:pt idx="1429">
                  <c:v>329.370228</c:v>
                </c:pt>
                <c:pt idx="1430">
                  <c:v>328.047456</c:v>
                </c:pt>
                <c:pt idx="1431">
                  <c:v>320.110824</c:v>
                </c:pt>
                <c:pt idx="1432">
                  <c:v>316.5834319999998</c:v>
                </c:pt>
                <c:pt idx="1433">
                  <c:v>303.7966359999998</c:v>
                </c:pt>
                <c:pt idx="1434">
                  <c:v>301.3715539999998</c:v>
                </c:pt>
                <c:pt idx="1435">
                  <c:v>298.7260099999998</c:v>
                </c:pt>
                <c:pt idx="1436">
                  <c:v>306.001256</c:v>
                </c:pt>
                <c:pt idx="1437">
                  <c:v>304.0170979999999</c:v>
                </c:pt>
                <c:pt idx="1438">
                  <c:v>297.6237</c:v>
                </c:pt>
                <c:pt idx="1439">
                  <c:v>310.4104959999999</c:v>
                </c:pt>
                <c:pt idx="1440">
                  <c:v>311.95373</c:v>
                </c:pt>
                <c:pt idx="1441">
                  <c:v>322.315444</c:v>
                </c:pt>
                <c:pt idx="1442">
                  <c:v>324.07914</c:v>
                </c:pt>
                <c:pt idx="1443">
                  <c:v>339.7319419999998</c:v>
                </c:pt>
                <c:pt idx="1444">
                  <c:v>345.243492</c:v>
                </c:pt>
                <c:pt idx="1445">
                  <c:v>341.2751759999998</c:v>
                </c:pt>
                <c:pt idx="1446">
                  <c:v>353.6210479999999</c:v>
                </c:pt>
                <c:pt idx="1447">
                  <c:v>353.8415099999999</c:v>
                </c:pt>
                <c:pt idx="1448">
                  <c:v>362.4395279999998</c:v>
                </c:pt>
                <c:pt idx="1449">
                  <c:v>374.344476</c:v>
                </c:pt>
                <c:pt idx="1450">
                  <c:v>375.446786</c:v>
                </c:pt>
                <c:pt idx="1451">
                  <c:v>373.0217039999998</c:v>
                </c:pt>
                <c:pt idx="1452">
                  <c:v>368.1715399999998</c:v>
                </c:pt>
                <c:pt idx="1453">
                  <c:v>364.86461</c:v>
                </c:pt>
                <c:pt idx="1454">
                  <c:v>367.5101539999998</c:v>
                </c:pt>
                <c:pt idx="1455">
                  <c:v>370.5966219999999</c:v>
                </c:pt>
                <c:pt idx="1456">
                  <c:v>363.7622999999999</c:v>
                </c:pt>
                <c:pt idx="1457">
                  <c:v>367.5101539999998</c:v>
                </c:pt>
                <c:pt idx="1458">
                  <c:v>366.407844</c:v>
                </c:pt>
                <c:pt idx="1459">
                  <c:v>367.7306159999998</c:v>
                </c:pt>
                <c:pt idx="1460">
                  <c:v>362.4395279999998</c:v>
                </c:pt>
                <c:pt idx="1461">
                  <c:v>363.7622999999999</c:v>
                </c:pt>
                <c:pt idx="1462">
                  <c:v>356.2665919999998</c:v>
                </c:pt>
                <c:pt idx="1463">
                  <c:v>361.1167559999998</c:v>
                </c:pt>
                <c:pt idx="1464">
                  <c:v>353.400586</c:v>
                </c:pt>
                <c:pt idx="1465">
                  <c:v>355.605206</c:v>
                </c:pt>
                <c:pt idx="1466">
                  <c:v>359.3530599999999</c:v>
                </c:pt>
                <c:pt idx="1467">
                  <c:v>359.3530599999999</c:v>
                </c:pt>
                <c:pt idx="1468">
                  <c:v>353.6210479999999</c:v>
                </c:pt>
                <c:pt idx="1469">
                  <c:v>351.195966</c:v>
                </c:pt>
                <c:pt idx="1470">
                  <c:v>345.684416</c:v>
                </c:pt>
                <c:pt idx="1471">
                  <c:v>341.9365619999998</c:v>
                </c:pt>
                <c:pt idx="1472">
                  <c:v>341.2751759999998</c:v>
                </c:pt>
                <c:pt idx="1473">
                  <c:v>345.904878</c:v>
                </c:pt>
                <c:pt idx="1474">
                  <c:v>345.243492</c:v>
                </c:pt>
                <c:pt idx="1475">
                  <c:v>357.809826</c:v>
                </c:pt>
                <c:pt idx="1476">
                  <c:v>360.675832</c:v>
                </c:pt>
                <c:pt idx="1477">
                  <c:v>352.9596620000001</c:v>
                </c:pt>
                <c:pt idx="1478">
                  <c:v>350.53458</c:v>
                </c:pt>
                <c:pt idx="1479">
                  <c:v>347.6685739999999</c:v>
                </c:pt>
                <c:pt idx="1480">
                  <c:v>346.345802</c:v>
                </c:pt>
                <c:pt idx="1481">
                  <c:v>349.8731939999998</c:v>
                </c:pt>
                <c:pt idx="1482">
                  <c:v>354.94382</c:v>
                </c:pt>
                <c:pt idx="1483">
                  <c:v>354.7233579999997</c:v>
                </c:pt>
                <c:pt idx="1484">
                  <c:v>352.7391999999998</c:v>
                </c:pt>
                <c:pt idx="1485">
                  <c:v>352.7391999999998</c:v>
                </c:pt>
                <c:pt idx="1486">
                  <c:v>355.384744</c:v>
                </c:pt>
                <c:pt idx="1487">
                  <c:v>343.7002579999998</c:v>
                </c:pt>
                <c:pt idx="1488">
                  <c:v>343.7002579999998</c:v>
                </c:pt>
                <c:pt idx="1489">
                  <c:v>335.984088</c:v>
                </c:pt>
                <c:pt idx="1490">
                  <c:v>332.6771579999998</c:v>
                </c:pt>
                <c:pt idx="1491">
                  <c:v>335.322702</c:v>
                </c:pt>
                <c:pt idx="1492">
                  <c:v>333.779468</c:v>
                </c:pt>
                <c:pt idx="1493">
                  <c:v>337.3068599999999</c:v>
                </c:pt>
                <c:pt idx="1494">
                  <c:v>339.952404</c:v>
                </c:pt>
                <c:pt idx="1495">
                  <c:v>341.054714</c:v>
                </c:pt>
                <c:pt idx="1496">
                  <c:v>333.9999299999998</c:v>
                </c:pt>
                <c:pt idx="1497">
                  <c:v>330.252076</c:v>
                </c:pt>
                <c:pt idx="1498">
                  <c:v>329.8111519999998</c:v>
                </c:pt>
                <c:pt idx="1499">
                  <c:v>324.299602</c:v>
                </c:pt>
                <c:pt idx="1500">
                  <c:v>324.520064</c:v>
                </c:pt>
                <c:pt idx="1501">
                  <c:v>330.4725379999998</c:v>
                </c:pt>
                <c:pt idx="1502">
                  <c:v>330.252076</c:v>
                </c:pt>
                <c:pt idx="1503">
                  <c:v>327.6065319999998</c:v>
                </c:pt>
                <c:pt idx="1504">
                  <c:v>326.9451459999999</c:v>
                </c:pt>
                <c:pt idx="1505">
                  <c:v>325.4019119999998</c:v>
                </c:pt>
                <c:pt idx="1506">
                  <c:v>324.07914</c:v>
                </c:pt>
                <c:pt idx="1507">
                  <c:v>321.8745199999998</c:v>
                </c:pt>
                <c:pt idx="1508">
                  <c:v>322.094982</c:v>
                </c:pt>
                <c:pt idx="1509">
                  <c:v>320.110824</c:v>
                </c:pt>
                <c:pt idx="1510">
                  <c:v>312.394654</c:v>
                </c:pt>
                <c:pt idx="1511">
                  <c:v>314.3788119999999</c:v>
                </c:pt>
                <c:pt idx="1512">
                  <c:v>327.8269939999998</c:v>
                </c:pt>
                <c:pt idx="1513">
                  <c:v>325.842836</c:v>
                </c:pt>
                <c:pt idx="1514">
                  <c:v>328.047456</c:v>
                </c:pt>
                <c:pt idx="1515">
                  <c:v>328.708842</c:v>
                </c:pt>
                <c:pt idx="1516">
                  <c:v>325.4019119999998</c:v>
                </c:pt>
                <c:pt idx="1517">
                  <c:v>327.8269939999998</c:v>
                </c:pt>
                <c:pt idx="1518">
                  <c:v>329.149766</c:v>
                </c:pt>
                <c:pt idx="1519">
                  <c:v>338.4091699999998</c:v>
                </c:pt>
                <c:pt idx="1520">
                  <c:v>337.9682459999999</c:v>
                </c:pt>
                <c:pt idx="1521">
                  <c:v>348.9913459999998</c:v>
                </c:pt>
                <c:pt idx="1522">
                  <c:v>350.9755039999998</c:v>
                </c:pt>
                <c:pt idx="1523">
                  <c:v>350.755042</c:v>
                </c:pt>
                <c:pt idx="1524">
                  <c:v>334.440854</c:v>
                </c:pt>
                <c:pt idx="1525">
                  <c:v>338.4091699999998</c:v>
                </c:pt>
                <c:pt idx="1526">
                  <c:v>334.2203919999998</c:v>
                </c:pt>
                <c:pt idx="1527">
                  <c:v>334.2203919999998</c:v>
                </c:pt>
                <c:pt idx="1528">
                  <c:v>327.3860699999998</c:v>
                </c:pt>
                <c:pt idx="1529">
                  <c:v>326.0632979999999</c:v>
                </c:pt>
                <c:pt idx="1530">
                  <c:v>313.4969639999998</c:v>
                </c:pt>
                <c:pt idx="1531">
                  <c:v>319.0085139999998</c:v>
                </c:pt>
                <c:pt idx="1532">
                  <c:v>318.56759</c:v>
                </c:pt>
                <c:pt idx="1533">
                  <c:v>317.685742</c:v>
                </c:pt>
                <c:pt idx="1534">
                  <c:v>319.8903619999999</c:v>
                </c:pt>
                <c:pt idx="1535">
                  <c:v>326.724684</c:v>
                </c:pt>
                <c:pt idx="1536">
                  <c:v>324.299602</c:v>
                </c:pt>
                <c:pt idx="1537">
                  <c:v>324.299602</c:v>
                </c:pt>
                <c:pt idx="1538">
                  <c:v>331.574848</c:v>
                </c:pt>
                <c:pt idx="1539">
                  <c:v>328.047456</c:v>
                </c:pt>
                <c:pt idx="1540">
                  <c:v>333.779468</c:v>
                </c:pt>
                <c:pt idx="1541">
                  <c:v>332.6771579999998</c:v>
                </c:pt>
                <c:pt idx="1542">
                  <c:v>323.6382159999998</c:v>
                </c:pt>
                <c:pt idx="1543">
                  <c:v>317.244818</c:v>
                </c:pt>
                <c:pt idx="1544">
                  <c:v>315.4811219999998</c:v>
                </c:pt>
                <c:pt idx="1545">
                  <c:v>312.394654</c:v>
                </c:pt>
                <c:pt idx="1546">
                  <c:v>304.0170979999999</c:v>
                </c:pt>
                <c:pt idx="1547">
                  <c:v>310.4104959999999</c:v>
                </c:pt>
                <c:pt idx="1548">
                  <c:v>307.103566</c:v>
                </c:pt>
                <c:pt idx="1549">
                  <c:v>300.710168</c:v>
                </c:pt>
                <c:pt idx="1550">
                  <c:v>296.5213899999998</c:v>
                </c:pt>
                <c:pt idx="1551">
                  <c:v>294.0963079999998</c:v>
                </c:pt>
                <c:pt idx="1552">
                  <c:v>296.300928</c:v>
                </c:pt>
                <c:pt idx="1553">
                  <c:v>296.300928</c:v>
                </c:pt>
                <c:pt idx="1554">
                  <c:v>292.5530739999999</c:v>
                </c:pt>
                <c:pt idx="1555">
                  <c:v>287.0415239999999</c:v>
                </c:pt>
                <c:pt idx="1556">
                  <c:v>289.687068</c:v>
                </c:pt>
                <c:pt idx="1557">
                  <c:v>291.2303019999998</c:v>
                </c:pt>
                <c:pt idx="1558">
                  <c:v>279.9867399999998</c:v>
                </c:pt>
                <c:pt idx="1559">
                  <c:v>284.39598</c:v>
                </c:pt>
                <c:pt idx="1560">
                  <c:v>282.632284</c:v>
                </c:pt>
                <c:pt idx="1561">
                  <c:v>280.648126</c:v>
                </c:pt>
                <c:pt idx="1562">
                  <c:v>278.2230439999998</c:v>
                </c:pt>
                <c:pt idx="1563">
                  <c:v>279.545816</c:v>
                </c:pt>
                <c:pt idx="1564">
                  <c:v>280.868588</c:v>
                </c:pt>
                <c:pt idx="1565">
                  <c:v>274.4751899999998</c:v>
                </c:pt>
                <c:pt idx="1566">
                  <c:v>276.0184239999999</c:v>
                </c:pt>
                <c:pt idx="1567">
                  <c:v>272.0501079999999</c:v>
                </c:pt>
                <c:pt idx="1568">
                  <c:v>267.420406</c:v>
                </c:pt>
                <c:pt idx="1569">
                  <c:v>264.3339379999998</c:v>
                </c:pt>
                <c:pt idx="1570">
                  <c:v>263.0111659999998</c:v>
                </c:pt>
                <c:pt idx="1571">
                  <c:v>271.609184</c:v>
                </c:pt>
                <c:pt idx="1572">
                  <c:v>280.868588</c:v>
                </c:pt>
                <c:pt idx="1573">
                  <c:v>276.4593479999999</c:v>
                </c:pt>
                <c:pt idx="1574">
                  <c:v>281.5299739999999</c:v>
                </c:pt>
                <c:pt idx="1575">
                  <c:v>285.9392139999998</c:v>
                </c:pt>
                <c:pt idx="1576">
                  <c:v>282.1913599999998</c:v>
                </c:pt>
                <c:pt idx="1577">
                  <c:v>282.852746</c:v>
                </c:pt>
                <c:pt idx="1578">
                  <c:v>286.8210619999999</c:v>
                </c:pt>
                <c:pt idx="1579">
                  <c:v>290.7893779999998</c:v>
                </c:pt>
                <c:pt idx="1580">
                  <c:v>286.6006</c:v>
                </c:pt>
                <c:pt idx="1581">
                  <c:v>296.080466</c:v>
                </c:pt>
                <c:pt idx="1582">
                  <c:v>291.891688</c:v>
                </c:pt>
                <c:pt idx="1583">
                  <c:v>279.7662779999998</c:v>
                </c:pt>
                <c:pt idx="1584">
                  <c:v>273.593342</c:v>
                </c:pt>
                <c:pt idx="1585">
                  <c:v>279.104892</c:v>
                </c:pt>
                <c:pt idx="1586">
                  <c:v>288.5847579999999</c:v>
                </c:pt>
                <c:pt idx="1587">
                  <c:v>291.671226</c:v>
                </c:pt>
                <c:pt idx="1588">
                  <c:v>293.4349219999999</c:v>
                </c:pt>
                <c:pt idx="1589">
                  <c:v>290.348454</c:v>
                </c:pt>
                <c:pt idx="1590">
                  <c:v>288.5847579999999</c:v>
                </c:pt>
                <c:pt idx="1591">
                  <c:v>286.159676</c:v>
                </c:pt>
                <c:pt idx="1592">
                  <c:v>284.616442</c:v>
                </c:pt>
                <c:pt idx="1593">
                  <c:v>275.7979619999999</c:v>
                </c:pt>
                <c:pt idx="1594">
                  <c:v>281.08905</c:v>
                </c:pt>
                <c:pt idx="1595">
                  <c:v>283.7345939999998</c:v>
                </c:pt>
                <c:pt idx="1596">
                  <c:v>285.7187519999998</c:v>
                </c:pt>
                <c:pt idx="1597">
                  <c:v>295.860004</c:v>
                </c:pt>
                <c:pt idx="1598">
                  <c:v>297.182776</c:v>
                </c:pt>
                <c:pt idx="1599">
                  <c:v>299.3873959999999</c:v>
                </c:pt>
                <c:pt idx="1600">
                  <c:v>285.7187519999998</c:v>
                </c:pt>
                <c:pt idx="1601">
                  <c:v>283.0732079999999</c:v>
                </c:pt>
                <c:pt idx="1602">
                  <c:v>284.175518</c:v>
                </c:pt>
                <c:pt idx="1603">
                  <c:v>281.7504359999999</c:v>
                </c:pt>
                <c:pt idx="1604">
                  <c:v>283.5141319999998</c:v>
                </c:pt>
                <c:pt idx="1605">
                  <c:v>277.5616579999999</c:v>
                </c:pt>
                <c:pt idx="1606">
                  <c:v>275.357038</c:v>
                </c:pt>
                <c:pt idx="1607">
                  <c:v>271.3887219999999</c:v>
                </c:pt>
                <c:pt idx="1608">
                  <c:v>266.3180959999999</c:v>
                </c:pt>
                <c:pt idx="1609">
                  <c:v>261.6883939999998</c:v>
                </c:pt>
                <c:pt idx="1610">
                  <c:v>263.2316279999998</c:v>
                </c:pt>
                <c:pt idx="1611">
                  <c:v>264.113476</c:v>
                </c:pt>
                <c:pt idx="1612">
                  <c:v>270.06595</c:v>
                </c:pt>
                <c:pt idx="1613">
                  <c:v>271.609184</c:v>
                </c:pt>
                <c:pt idx="1614">
                  <c:v>265.6567099999999</c:v>
                </c:pt>
                <c:pt idx="1615">
                  <c:v>267.199944</c:v>
                </c:pt>
                <c:pt idx="1616">
                  <c:v>265.6567099999999</c:v>
                </c:pt>
                <c:pt idx="1617">
                  <c:v>268.081792</c:v>
                </c:pt>
                <c:pt idx="1618">
                  <c:v>266.0976339999999</c:v>
                </c:pt>
                <c:pt idx="1619">
                  <c:v>264.774862</c:v>
                </c:pt>
                <c:pt idx="1620">
                  <c:v>256.617768</c:v>
                </c:pt>
                <c:pt idx="1621">
                  <c:v>258.381464</c:v>
                </c:pt>
                <c:pt idx="1622">
                  <c:v>252.649452</c:v>
                </c:pt>
                <c:pt idx="1623">
                  <c:v>249.342522</c:v>
                </c:pt>
                <c:pt idx="1624">
                  <c:v>250.22437</c:v>
                </c:pt>
                <c:pt idx="1625">
                  <c:v>248.01975</c:v>
                </c:pt>
                <c:pt idx="1626">
                  <c:v>245.153744</c:v>
                </c:pt>
                <c:pt idx="1627">
                  <c:v>253.090376</c:v>
                </c:pt>
                <c:pt idx="1628">
                  <c:v>248.01975</c:v>
                </c:pt>
                <c:pt idx="1629">
                  <c:v>253.751762</c:v>
                </c:pt>
                <c:pt idx="1630">
                  <c:v>253.972224</c:v>
                </c:pt>
                <c:pt idx="1631">
                  <c:v>257.2791539999998</c:v>
                </c:pt>
                <c:pt idx="1632">
                  <c:v>260.5860839999999</c:v>
                </c:pt>
                <c:pt idx="1633">
                  <c:v>270.7273359999998</c:v>
                </c:pt>
                <c:pt idx="1634">
                  <c:v>274.254728</c:v>
                </c:pt>
                <c:pt idx="1635">
                  <c:v>271.1682599999999</c:v>
                </c:pt>
                <c:pt idx="1636">
                  <c:v>275.1365759999998</c:v>
                </c:pt>
                <c:pt idx="1637">
                  <c:v>271.829646</c:v>
                </c:pt>
                <c:pt idx="1638">
                  <c:v>271.3887219999999</c:v>
                </c:pt>
                <c:pt idx="1639">
                  <c:v>262.34978</c:v>
                </c:pt>
                <c:pt idx="1640">
                  <c:v>273.593342</c:v>
                </c:pt>
                <c:pt idx="1641">
                  <c:v>276.9002719999999</c:v>
                </c:pt>
                <c:pt idx="1642">
                  <c:v>278.663968</c:v>
                </c:pt>
                <c:pt idx="1643">
                  <c:v>274.695652</c:v>
                </c:pt>
                <c:pt idx="1644">
                  <c:v>270.5068739999999</c:v>
                </c:pt>
                <c:pt idx="1645">
                  <c:v>263.672552</c:v>
                </c:pt>
                <c:pt idx="1646">
                  <c:v>252.208528</c:v>
                </c:pt>
                <c:pt idx="1647">
                  <c:v>251.767604</c:v>
                </c:pt>
                <c:pt idx="1648">
                  <c:v>250.885756</c:v>
                </c:pt>
                <c:pt idx="1649">
                  <c:v>253.751762</c:v>
                </c:pt>
                <c:pt idx="1650">
                  <c:v>247.799288</c:v>
                </c:pt>
                <c:pt idx="1651">
                  <c:v>247.799288</c:v>
                </c:pt>
                <c:pt idx="1652">
                  <c:v>246.256054</c:v>
                </c:pt>
                <c:pt idx="1653">
                  <c:v>252.649452</c:v>
                </c:pt>
                <c:pt idx="1654">
                  <c:v>248.460674</c:v>
                </c:pt>
                <c:pt idx="1655">
                  <c:v>245.594668</c:v>
                </c:pt>
                <c:pt idx="1656">
                  <c:v>240.083118</c:v>
                </c:pt>
                <c:pt idx="1657">
                  <c:v>242.728662</c:v>
                </c:pt>
                <c:pt idx="1658">
                  <c:v>237.217112</c:v>
                </c:pt>
                <c:pt idx="1659">
                  <c:v>235.89434</c:v>
                </c:pt>
                <c:pt idx="1660">
                  <c:v>235.012492</c:v>
                </c:pt>
                <c:pt idx="1661">
                  <c:v>233.028334</c:v>
                </c:pt>
                <c:pt idx="1662">
                  <c:v>234.130644</c:v>
                </c:pt>
                <c:pt idx="1663">
                  <c:v>232.366948</c:v>
                </c:pt>
                <c:pt idx="1664">
                  <c:v>231.264638</c:v>
                </c:pt>
                <c:pt idx="1665">
                  <c:v>235.453416</c:v>
                </c:pt>
                <c:pt idx="1666">
                  <c:v>234.3511060000001</c:v>
                </c:pt>
                <c:pt idx="1667">
                  <c:v>236.555726</c:v>
                </c:pt>
                <c:pt idx="1668">
                  <c:v>233.469258</c:v>
                </c:pt>
                <c:pt idx="1669">
                  <c:v>234.130644</c:v>
                </c:pt>
                <c:pt idx="1670">
                  <c:v>230.162328</c:v>
                </c:pt>
                <c:pt idx="1671">
                  <c:v>229.060018</c:v>
                </c:pt>
                <c:pt idx="1672">
                  <c:v>233.68972</c:v>
                </c:pt>
                <c:pt idx="1673">
                  <c:v>232.146486</c:v>
                </c:pt>
                <c:pt idx="1674">
                  <c:v>243.830972</c:v>
                </c:pt>
                <c:pt idx="1675">
                  <c:v>241.846814</c:v>
                </c:pt>
                <c:pt idx="1676">
                  <c:v>235.6738779999999</c:v>
                </c:pt>
                <c:pt idx="1677">
                  <c:v>236.114802</c:v>
                </c:pt>
                <c:pt idx="1678">
                  <c:v>236.555726</c:v>
                </c:pt>
                <c:pt idx="1679">
                  <c:v>250.003908</c:v>
                </c:pt>
                <c:pt idx="1680">
                  <c:v>248.460674</c:v>
                </c:pt>
                <c:pt idx="1681">
                  <c:v>244.051434</c:v>
                </c:pt>
                <c:pt idx="1682">
                  <c:v>251.988066</c:v>
                </c:pt>
                <c:pt idx="1683">
                  <c:v>249.783446</c:v>
                </c:pt>
                <c:pt idx="1684">
                  <c:v>257.058692</c:v>
                </c:pt>
                <c:pt idx="1685">
                  <c:v>253.5313</c:v>
                </c:pt>
                <c:pt idx="1686">
                  <c:v>251.32668</c:v>
                </c:pt>
                <c:pt idx="1687">
                  <c:v>252.869914</c:v>
                </c:pt>
                <c:pt idx="1688">
                  <c:v>252.208528</c:v>
                </c:pt>
                <c:pt idx="1689">
                  <c:v>241.626352</c:v>
                </c:pt>
                <c:pt idx="1690">
                  <c:v>240.964966</c:v>
                </c:pt>
                <c:pt idx="1691">
                  <c:v>239.862656</c:v>
                </c:pt>
                <c:pt idx="1692">
                  <c:v>241.40589</c:v>
                </c:pt>
                <c:pt idx="1693">
                  <c:v>246.696978</c:v>
                </c:pt>
                <c:pt idx="1694">
                  <c:v>258.822388</c:v>
                </c:pt>
                <c:pt idx="1695">
                  <c:v>259.04285</c:v>
                </c:pt>
                <c:pt idx="1696">
                  <c:v>259.2633119999998</c:v>
                </c:pt>
                <c:pt idx="1697">
                  <c:v>268.302254</c:v>
                </c:pt>
                <c:pt idx="1698">
                  <c:v>292.3326119999999</c:v>
                </c:pt>
                <c:pt idx="1699">
                  <c:v>298.2850859999999</c:v>
                </c:pt>
                <c:pt idx="1700">
                  <c:v>300.710168</c:v>
                </c:pt>
                <c:pt idx="1701">
                  <c:v>300.489706</c:v>
                </c:pt>
                <c:pt idx="1702">
                  <c:v>308.205876</c:v>
                </c:pt>
                <c:pt idx="1703">
                  <c:v>308.867262</c:v>
                </c:pt>
                <c:pt idx="1704">
                  <c:v>316.142508</c:v>
                </c:pt>
                <c:pt idx="1705">
                  <c:v>313.937888</c:v>
                </c:pt>
                <c:pt idx="1706">
                  <c:v>304.8989459999999</c:v>
                </c:pt>
                <c:pt idx="1707">
                  <c:v>310.6309579999999</c:v>
                </c:pt>
                <c:pt idx="1708">
                  <c:v>311.512806</c:v>
                </c:pt>
                <c:pt idx="1709">
                  <c:v>314.5992739999999</c:v>
                </c:pt>
                <c:pt idx="1710">
                  <c:v>314.3788119999999</c:v>
                </c:pt>
                <c:pt idx="1711">
                  <c:v>309.9695719999999</c:v>
                </c:pt>
                <c:pt idx="1712">
                  <c:v>312.6151159999998</c:v>
                </c:pt>
                <c:pt idx="1713">
                  <c:v>321.8745199999998</c:v>
                </c:pt>
                <c:pt idx="1714">
                  <c:v>314.8197359999999</c:v>
                </c:pt>
                <c:pt idx="1715">
                  <c:v>322.756368</c:v>
                </c:pt>
                <c:pt idx="1716">
                  <c:v>317.9062039999998</c:v>
                </c:pt>
                <c:pt idx="1717">
                  <c:v>322.9768299999998</c:v>
                </c:pt>
                <c:pt idx="1718">
                  <c:v>320.9926719999999</c:v>
                </c:pt>
                <c:pt idx="1719">
                  <c:v>320.110824</c:v>
                </c:pt>
                <c:pt idx="1720">
                  <c:v>333.118082</c:v>
                </c:pt>
                <c:pt idx="1721">
                  <c:v>341.4956379999998</c:v>
                </c:pt>
                <c:pt idx="1722">
                  <c:v>322.756368</c:v>
                </c:pt>
                <c:pt idx="1723">
                  <c:v>325.4019119999998</c:v>
                </c:pt>
                <c:pt idx="1724">
                  <c:v>318.7880519999998</c:v>
                </c:pt>
                <c:pt idx="1725">
                  <c:v>308.4263379999998</c:v>
                </c:pt>
                <c:pt idx="1726">
                  <c:v>324.299602</c:v>
                </c:pt>
                <c:pt idx="1727">
                  <c:v>323.858678</c:v>
                </c:pt>
                <c:pt idx="1728">
                  <c:v>330.0316139999998</c:v>
                </c:pt>
                <c:pt idx="1729">
                  <c:v>331.574848</c:v>
                </c:pt>
                <c:pt idx="1730">
                  <c:v>334.6613159999998</c:v>
                </c:pt>
                <c:pt idx="1731">
                  <c:v>325.842836</c:v>
                </c:pt>
                <c:pt idx="1732">
                  <c:v>319.0085139999998</c:v>
                </c:pt>
                <c:pt idx="1733">
                  <c:v>329.59069</c:v>
                </c:pt>
                <c:pt idx="1734">
                  <c:v>337.3068599999999</c:v>
                </c:pt>
                <c:pt idx="1735">
                  <c:v>339.7319419999998</c:v>
                </c:pt>
                <c:pt idx="1736">
                  <c:v>330.6929999999999</c:v>
                </c:pt>
                <c:pt idx="1737">
                  <c:v>328.708842</c:v>
                </c:pt>
                <c:pt idx="1738">
                  <c:v>330.0316139999998</c:v>
                </c:pt>
                <c:pt idx="1739">
                  <c:v>329.149766</c:v>
                </c:pt>
                <c:pt idx="1740">
                  <c:v>340.3933279999998</c:v>
                </c:pt>
                <c:pt idx="1741">
                  <c:v>338.1887079999998</c:v>
                </c:pt>
                <c:pt idx="1742">
                  <c:v>343.4797959999999</c:v>
                </c:pt>
                <c:pt idx="1743">
                  <c:v>341.2751759999998</c:v>
                </c:pt>
                <c:pt idx="1744">
                  <c:v>337.3068599999999</c:v>
                </c:pt>
                <c:pt idx="1745">
                  <c:v>330.6929999999999</c:v>
                </c:pt>
                <c:pt idx="1746">
                  <c:v>332.6771579999998</c:v>
                </c:pt>
                <c:pt idx="1747">
                  <c:v>320.7722099999999</c:v>
                </c:pt>
                <c:pt idx="1748">
                  <c:v>321.4335959999998</c:v>
                </c:pt>
                <c:pt idx="1749">
                  <c:v>319.8903619999999</c:v>
                </c:pt>
                <c:pt idx="1750">
                  <c:v>321.654058</c:v>
                </c:pt>
                <c:pt idx="1751">
                  <c:v>321.654058</c:v>
                </c:pt>
                <c:pt idx="1752">
                  <c:v>324.07914</c:v>
                </c:pt>
                <c:pt idx="1753">
                  <c:v>332.8976199999998</c:v>
                </c:pt>
                <c:pt idx="1754">
                  <c:v>330.0316139999998</c:v>
                </c:pt>
                <c:pt idx="1755">
                  <c:v>331.574848</c:v>
                </c:pt>
                <c:pt idx="1756">
                  <c:v>333.9999299999998</c:v>
                </c:pt>
                <c:pt idx="1757">
                  <c:v>332.0157719999999</c:v>
                </c:pt>
                <c:pt idx="1758">
                  <c:v>325.4019119999998</c:v>
                </c:pt>
                <c:pt idx="1759">
                  <c:v>325.842836</c:v>
                </c:pt>
                <c:pt idx="1760">
                  <c:v>333.9999299999998</c:v>
                </c:pt>
                <c:pt idx="1761">
                  <c:v>335.984088</c:v>
                </c:pt>
                <c:pt idx="1762">
                  <c:v>330.0316139999998</c:v>
                </c:pt>
                <c:pt idx="1763">
                  <c:v>321.2131339999998</c:v>
                </c:pt>
                <c:pt idx="1764">
                  <c:v>317.9062039999998</c:v>
                </c:pt>
                <c:pt idx="1765">
                  <c:v>325.1814499999999</c:v>
                </c:pt>
                <c:pt idx="1766">
                  <c:v>318.7880519999998</c:v>
                </c:pt>
                <c:pt idx="1767">
                  <c:v>311.95373</c:v>
                </c:pt>
                <c:pt idx="1768">
                  <c:v>309.7491099999999</c:v>
                </c:pt>
                <c:pt idx="1769">
                  <c:v>319.0085139999998</c:v>
                </c:pt>
                <c:pt idx="1770">
                  <c:v>328.047456</c:v>
                </c:pt>
                <c:pt idx="1771">
                  <c:v>328.9293039999998</c:v>
                </c:pt>
                <c:pt idx="1772">
                  <c:v>325.1814499999999</c:v>
                </c:pt>
                <c:pt idx="1773">
                  <c:v>312.6151159999998</c:v>
                </c:pt>
                <c:pt idx="1774">
                  <c:v>318.56759</c:v>
                </c:pt>
                <c:pt idx="1775">
                  <c:v>317.9062039999998</c:v>
                </c:pt>
                <c:pt idx="1776">
                  <c:v>310.8514199999998</c:v>
                </c:pt>
                <c:pt idx="1777">
                  <c:v>309.0877239999999</c:v>
                </c:pt>
                <c:pt idx="1778">
                  <c:v>299.3873959999999</c:v>
                </c:pt>
                <c:pt idx="1779">
                  <c:v>292.11215</c:v>
                </c:pt>
                <c:pt idx="1780">
                  <c:v>289.687068</c:v>
                </c:pt>
                <c:pt idx="1781">
                  <c:v>282.852746</c:v>
                </c:pt>
                <c:pt idx="1782">
                  <c:v>286.3801379999998</c:v>
                </c:pt>
                <c:pt idx="1783">
                  <c:v>284.175518</c:v>
                </c:pt>
                <c:pt idx="1784">
                  <c:v>284.175518</c:v>
                </c:pt>
                <c:pt idx="1785">
                  <c:v>292.5530739999999</c:v>
                </c:pt>
                <c:pt idx="1786">
                  <c:v>296.5213899999998</c:v>
                </c:pt>
                <c:pt idx="1787">
                  <c:v>295.198618</c:v>
                </c:pt>
                <c:pt idx="1788">
                  <c:v>294.9781559999998</c:v>
                </c:pt>
                <c:pt idx="1789">
                  <c:v>288.143834</c:v>
                </c:pt>
                <c:pt idx="1790">
                  <c:v>289.90753</c:v>
                </c:pt>
                <c:pt idx="1791">
                  <c:v>291.450764</c:v>
                </c:pt>
                <c:pt idx="1792">
                  <c:v>290.127992</c:v>
                </c:pt>
                <c:pt idx="1793">
                  <c:v>281.7504359999999</c:v>
                </c:pt>
                <c:pt idx="1794">
                  <c:v>276.0184239999999</c:v>
                </c:pt>
                <c:pt idx="1795">
                  <c:v>278.002582</c:v>
                </c:pt>
                <c:pt idx="1796">
                  <c:v>308.6467999999999</c:v>
                </c:pt>
                <c:pt idx="1797">
                  <c:v>307.9854139999998</c:v>
                </c:pt>
                <c:pt idx="1798">
                  <c:v>313.937888</c:v>
                </c:pt>
                <c:pt idx="1799">
                  <c:v>306.662642</c:v>
                </c:pt>
                <c:pt idx="1800">
                  <c:v>320.9926719999999</c:v>
                </c:pt>
                <c:pt idx="1801">
                  <c:v>317.244818</c:v>
                </c:pt>
                <c:pt idx="1802">
                  <c:v>323.4177539999998</c:v>
                </c:pt>
                <c:pt idx="1803">
                  <c:v>327.165608</c:v>
                </c:pt>
                <c:pt idx="1804">
                  <c:v>326.9451459999999</c:v>
                </c:pt>
                <c:pt idx="1805">
                  <c:v>323.197292</c:v>
                </c:pt>
                <c:pt idx="1806">
                  <c:v>327.6065319999998</c:v>
                </c:pt>
                <c:pt idx="1807">
                  <c:v>322.535906</c:v>
                </c:pt>
                <c:pt idx="1808">
                  <c:v>326.724684</c:v>
                </c:pt>
                <c:pt idx="1809">
                  <c:v>333.559006</c:v>
                </c:pt>
                <c:pt idx="1810">
                  <c:v>339.952404</c:v>
                </c:pt>
                <c:pt idx="1811">
                  <c:v>337.747784</c:v>
                </c:pt>
                <c:pt idx="1812">
                  <c:v>341.054714</c:v>
                </c:pt>
                <c:pt idx="1813">
                  <c:v>352.5187379999998</c:v>
                </c:pt>
                <c:pt idx="1814">
                  <c:v>352.077814</c:v>
                </c:pt>
                <c:pt idx="1815">
                  <c:v>359.1325979999999</c:v>
                </c:pt>
                <c:pt idx="1816">
                  <c:v>365.5259959999999</c:v>
                </c:pt>
                <c:pt idx="1817">
                  <c:v>368.392002</c:v>
                </c:pt>
                <c:pt idx="1818">
                  <c:v>349.8731939999998</c:v>
                </c:pt>
                <c:pt idx="1819">
                  <c:v>351.4164279999998</c:v>
                </c:pt>
                <c:pt idx="1820">
                  <c:v>349.652732</c:v>
                </c:pt>
                <c:pt idx="1821">
                  <c:v>349.8731939999998</c:v>
                </c:pt>
                <c:pt idx="1822">
                  <c:v>338.4091699999998</c:v>
                </c:pt>
                <c:pt idx="1823">
                  <c:v>334.6613159999998</c:v>
                </c:pt>
                <c:pt idx="1824">
                  <c:v>322.756368</c:v>
                </c:pt>
                <c:pt idx="1825">
                  <c:v>322.756368</c:v>
                </c:pt>
                <c:pt idx="1826">
                  <c:v>322.315444</c:v>
                </c:pt>
                <c:pt idx="1827">
                  <c:v>318.126666</c:v>
                </c:pt>
                <c:pt idx="1828">
                  <c:v>323.858678</c:v>
                </c:pt>
                <c:pt idx="1829">
                  <c:v>311.95373</c:v>
                </c:pt>
                <c:pt idx="1830">
                  <c:v>310.1900339999999</c:v>
                </c:pt>
                <c:pt idx="1831">
                  <c:v>308.867262</c:v>
                </c:pt>
                <c:pt idx="1832">
                  <c:v>311.512806</c:v>
                </c:pt>
                <c:pt idx="1833">
                  <c:v>331.574848</c:v>
                </c:pt>
                <c:pt idx="1834">
                  <c:v>338.4091699999998</c:v>
                </c:pt>
                <c:pt idx="1835">
                  <c:v>334.440854</c:v>
                </c:pt>
                <c:pt idx="1836">
                  <c:v>343.2593339999999</c:v>
                </c:pt>
                <c:pt idx="1837">
                  <c:v>343.4797959999999</c:v>
                </c:pt>
                <c:pt idx="1838">
                  <c:v>336.4250119999998</c:v>
                </c:pt>
                <c:pt idx="1839">
                  <c:v>344.582106</c:v>
                </c:pt>
                <c:pt idx="1840">
                  <c:v>347.6685739999999</c:v>
                </c:pt>
                <c:pt idx="1841">
                  <c:v>342.8184099999999</c:v>
                </c:pt>
                <c:pt idx="1842">
                  <c:v>337.747784</c:v>
                </c:pt>
                <c:pt idx="1843">
                  <c:v>356.2665919999998</c:v>
                </c:pt>
                <c:pt idx="1844">
                  <c:v>357.368902</c:v>
                </c:pt>
                <c:pt idx="1845">
                  <c:v>358.2507499999999</c:v>
                </c:pt>
                <c:pt idx="1846">
                  <c:v>367.0692299999999</c:v>
                </c:pt>
                <c:pt idx="1847">
                  <c:v>349.2118079999998</c:v>
                </c:pt>
                <c:pt idx="1848">
                  <c:v>347.007188</c:v>
                </c:pt>
                <c:pt idx="1849">
                  <c:v>350.093656</c:v>
                </c:pt>
                <c:pt idx="1850">
                  <c:v>353.1801239999999</c:v>
                </c:pt>
                <c:pt idx="1851">
                  <c:v>369.7147739999999</c:v>
                </c:pt>
                <c:pt idx="1852">
                  <c:v>374.344476</c:v>
                </c:pt>
                <c:pt idx="1853">
                  <c:v>369.0533879999999</c:v>
                </c:pt>
                <c:pt idx="1854">
                  <c:v>372.3603179999998</c:v>
                </c:pt>
                <c:pt idx="1855">
                  <c:v>370.817084</c:v>
                </c:pt>
                <c:pt idx="1856">
                  <c:v>370.5966219999999</c:v>
                </c:pt>
                <c:pt idx="1857">
                  <c:v>368.1715399999998</c:v>
                </c:pt>
                <c:pt idx="1858">
                  <c:v>376.3286339999999</c:v>
                </c:pt>
                <c:pt idx="1859">
                  <c:v>370.3761599999998</c:v>
                </c:pt>
                <c:pt idx="1860">
                  <c:v>366.187382</c:v>
                </c:pt>
                <c:pt idx="1861">
                  <c:v>378.312792</c:v>
                </c:pt>
                <c:pt idx="1862">
                  <c:v>384.044804</c:v>
                </c:pt>
                <c:pt idx="1863">
                  <c:v>386.249424</c:v>
                </c:pt>
                <c:pt idx="1864">
                  <c:v>385.5880379999998</c:v>
                </c:pt>
                <c:pt idx="1865">
                  <c:v>383.824342</c:v>
                </c:pt>
                <c:pt idx="1866">
                  <c:v>398.5952959999998</c:v>
                </c:pt>
                <c:pt idx="1867">
                  <c:v>413.3662499999999</c:v>
                </c:pt>
                <c:pt idx="1868">
                  <c:v>414.027636</c:v>
                </c:pt>
                <c:pt idx="1869">
                  <c:v>418.8777999999999</c:v>
                </c:pt>
                <c:pt idx="1870">
                  <c:v>432.325982</c:v>
                </c:pt>
                <c:pt idx="1871">
                  <c:v>435.1919879999999</c:v>
                </c:pt>
                <c:pt idx="1872">
                  <c:v>434.3101399999998</c:v>
                </c:pt>
                <c:pt idx="1873">
                  <c:v>430.7827479999999</c:v>
                </c:pt>
                <c:pt idx="1874">
                  <c:v>426.3735079999998</c:v>
                </c:pt>
                <c:pt idx="1875">
                  <c:v>435.632912</c:v>
                </c:pt>
                <c:pt idx="1876">
                  <c:v>433.869216</c:v>
                </c:pt>
                <c:pt idx="1877">
                  <c:v>435.632912</c:v>
                </c:pt>
                <c:pt idx="1878">
                  <c:v>434.089678</c:v>
                </c:pt>
                <c:pt idx="1879">
                  <c:v>424.168888</c:v>
                </c:pt>
                <c:pt idx="1880">
                  <c:v>419.759648</c:v>
                </c:pt>
                <c:pt idx="1881">
                  <c:v>419.759648</c:v>
                </c:pt>
                <c:pt idx="1882">
                  <c:v>418.8777999999999</c:v>
                </c:pt>
                <c:pt idx="1883">
                  <c:v>429.4599759999999</c:v>
                </c:pt>
                <c:pt idx="1884">
                  <c:v>436.7352219999999</c:v>
                </c:pt>
                <c:pt idx="1885">
                  <c:v>459.001884</c:v>
                </c:pt>
                <c:pt idx="1886">
                  <c:v>444.2309299999998</c:v>
                </c:pt>
                <c:pt idx="1887">
                  <c:v>458.120036</c:v>
                </c:pt>
                <c:pt idx="1888">
                  <c:v>460.104194</c:v>
                </c:pt>
                <c:pt idx="1889">
                  <c:v>453.4903339999997</c:v>
                </c:pt>
                <c:pt idx="1890">
                  <c:v>434.9715259999998</c:v>
                </c:pt>
                <c:pt idx="1891">
                  <c:v>431.4441339999998</c:v>
                </c:pt>
                <c:pt idx="1892">
                  <c:v>447.0969359999999</c:v>
                </c:pt>
                <c:pt idx="1893">
                  <c:v>434.7510639999999</c:v>
                </c:pt>
                <c:pt idx="1894">
                  <c:v>429.4599759999999</c:v>
                </c:pt>
                <c:pt idx="1895">
                  <c:v>438.939842</c:v>
                </c:pt>
                <c:pt idx="1896">
                  <c:v>425.7121219999999</c:v>
                </c:pt>
                <c:pt idx="1897">
                  <c:v>427.034894</c:v>
                </c:pt>
                <c:pt idx="1898">
                  <c:v>426.814432</c:v>
                </c:pt>
                <c:pt idx="1899">
                  <c:v>425.050736</c:v>
                </c:pt>
                <c:pt idx="1900">
                  <c:v>431.2236719999999</c:v>
                </c:pt>
                <c:pt idx="1901">
                  <c:v>431.8850579999998</c:v>
                </c:pt>
                <c:pt idx="1902">
                  <c:v>438.4989179999998</c:v>
                </c:pt>
                <c:pt idx="1903">
                  <c:v>430.341824</c:v>
                </c:pt>
                <c:pt idx="1904">
                  <c:v>421.08242</c:v>
                </c:pt>
                <c:pt idx="1905">
                  <c:v>414.4685599999998</c:v>
                </c:pt>
                <c:pt idx="1906">
                  <c:v>419.9801099999998</c:v>
                </c:pt>
                <c:pt idx="1907">
                  <c:v>414.689022</c:v>
                </c:pt>
                <c:pt idx="1908">
                  <c:v>419.9801099999998</c:v>
                </c:pt>
                <c:pt idx="1909">
                  <c:v>419.759648</c:v>
                </c:pt>
                <c:pt idx="1910">
                  <c:v>434.3101399999998</c:v>
                </c:pt>
                <c:pt idx="1911">
                  <c:v>448.64017</c:v>
                </c:pt>
                <c:pt idx="1912">
                  <c:v>453.04941</c:v>
                </c:pt>
                <c:pt idx="1913">
                  <c:v>449.5220179999998</c:v>
                </c:pt>
                <c:pt idx="1914">
                  <c:v>432.9873679999998</c:v>
                </c:pt>
                <c:pt idx="1915">
                  <c:v>432.10552</c:v>
                </c:pt>
                <c:pt idx="1916">
                  <c:v>434.530602</c:v>
                </c:pt>
                <c:pt idx="1917">
                  <c:v>440.4830759999998</c:v>
                </c:pt>
                <c:pt idx="1918">
                  <c:v>446.656012</c:v>
                </c:pt>
                <c:pt idx="1919">
                  <c:v>434.7510639999999</c:v>
                </c:pt>
                <c:pt idx="1920">
                  <c:v>440.4830759999998</c:v>
                </c:pt>
                <c:pt idx="1921">
                  <c:v>435.8533739999999</c:v>
                </c:pt>
                <c:pt idx="1922">
                  <c:v>450.183404</c:v>
                </c:pt>
                <c:pt idx="1923">
                  <c:v>457.0177259999999</c:v>
                </c:pt>
                <c:pt idx="1924">
                  <c:v>445.7741639999999</c:v>
                </c:pt>
                <c:pt idx="1925">
                  <c:v>453.04941</c:v>
                </c:pt>
                <c:pt idx="1926">
                  <c:v>454.372182</c:v>
                </c:pt>
                <c:pt idx="1927">
                  <c:v>455.694954</c:v>
                </c:pt>
                <c:pt idx="1928">
                  <c:v>452.3880239999999</c:v>
                </c:pt>
                <c:pt idx="1929">
                  <c:v>442.2467719999999</c:v>
                </c:pt>
                <c:pt idx="1930">
                  <c:v>431.8850579999998</c:v>
                </c:pt>
                <c:pt idx="1931">
                  <c:v>444.8923159999998</c:v>
                </c:pt>
                <c:pt idx="1932">
                  <c:v>445.7741639999999</c:v>
                </c:pt>
                <c:pt idx="1933">
                  <c:v>447.3173979999999</c:v>
                </c:pt>
                <c:pt idx="1934">
                  <c:v>445.7741639999999</c:v>
                </c:pt>
                <c:pt idx="1935">
                  <c:v>440.7035379999997</c:v>
                </c:pt>
                <c:pt idx="1936">
                  <c:v>446.2150879999999</c:v>
                </c:pt>
                <c:pt idx="1937">
                  <c:v>450.403866</c:v>
                </c:pt>
                <c:pt idx="1938">
                  <c:v>443.7900059999998</c:v>
                </c:pt>
                <c:pt idx="1939">
                  <c:v>451.5061759999998</c:v>
                </c:pt>
                <c:pt idx="1940">
                  <c:v>480.166236</c:v>
                </c:pt>
                <c:pt idx="1941">
                  <c:v>487.22102</c:v>
                </c:pt>
                <c:pt idx="1942">
                  <c:v>487.8824059999999</c:v>
                </c:pt>
                <c:pt idx="1943">
                  <c:v>489.4256399999998</c:v>
                </c:pt>
                <c:pt idx="1944">
                  <c:v>488.764254</c:v>
                </c:pt>
                <c:pt idx="1945">
                  <c:v>487.8824059999999</c:v>
                </c:pt>
                <c:pt idx="1946">
                  <c:v>496.9213479999998</c:v>
                </c:pt>
                <c:pt idx="1947">
                  <c:v>507.5035239999999</c:v>
                </c:pt>
                <c:pt idx="1948">
                  <c:v>513.015074</c:v>
                </c:pt>
                <c:pt idx="1949">
                  <c:v>501.7715119999999</c:v>
                </c:pt>
                <c:pt idx="1950">
                  <c:v>496.7008860000001</c:v>
                </c:pt>
                <c:pt idx="1951">
                  <c:v>499.7873539999998</c:v>
                </c:pt>
                <c:pt idx="1952">
                  <c:v>512.794612</c:v>
                </c:pt>
                <c:pt idx="1953">
                  <c:v>524.9200219999997</c:v>
                </c:pt>
                <c:pt idx="1954">
                  <c:v>509.4876819999999</c:v>
                </c:pt>
                <c:pt idx="1955">
                  <c:v>516.3220039999998</c:v>
                </c:pt>
                <c:pt idx="1956">
                  <c:v>509.9286059999998</c:v>
                </c:pt>
                <c:pt idx="1957">
                  <c:v>513.4559979999997</c:v>
                </c:pt>
                <c:pt idx="1958">
                  <c:v>510.3695299999999</c:v>
                </c:pt>
                <c:pt idx="1959">
                  <c:v>505.2989039999998</c:v>
                </c:pt>
                <c:pt idx="1960">
                  <c:v>505.078442</c:v>
                </c:pt>
                <c:pt idx="1961">
                  <c:v>510.589992</c:v>
                </c:pt>
                <c:pt idx="1962">
                  <c:v>507.5035239999999</c:v>
                </c:pt>
                <c:pt idx="1963">
                  <c:v>505.96029</c:v>
                </c:pt>
                <c:pt idx="1964">
                  <c:v>498.685044</c:v>
                </c:pt>
                <c:pt idx="1965">
                  <c:v>500.669202</c:v>
                </c:pt>
                <c:pt idx="1966">
                  <c:v>511.4718399999998</c:v>
                </c:pt>
                <c:pt idx="1967">
                  <c:v>505.519366</c:v>
                </c:pt>
                <c:pt idx="1968">
                  <c:v>499.7873539999998</c:v>
                </c:pt>
                <c:pt idx="1969">
                  <c:v>498.0236579999998</c:v>
                </c:pt>
                <c:pt idx="1970">
                  <c:v>488.543792</c:v>
                </c:pt>
                <c:pt idx="1971">
                  <c:v>475.5365339999997</c:v>
                </c:pt>
                <c:pt idx="1972">
                  <c:v>467.158978</c:v>
                </c:pt>
                <c:pt idx="1973">
                  <c:v>478.4025399999998</c:v>
                </c:pt>
                <c:pt idx="1974">
                  <c:v>473.5523759999999</c:v>
                </c:pt>
                <c:pt idx="1975">
                  <c:v>479.0639259999999</c:v>
                </c:pt>
                <c:pt idx="1976">
                  <c:v>490.9688739999999</c:v>
                </c:pt>
                <c:pt idx="1977">
                  <c:v>484.3550139999999</c:v>
                </c:pt>
                <c:pt idx="1978">
                  <c:v>487.441482</c:v>
                </c:pt>
                <c:pt idx="1979">
                  <c:v>477.3002299999999</c:v>
                </c:pt>
                <c:pt idx="1980">
                  <c:v>478.4025399999998</c:v>
                </c:pt>
                <c:pt idx="1981">
                  <c:v>476.8593059999999</c:v>
                </c:pt>
                <c:pt idx="1982">
                  <c:v>466.2771299999998</c:v>
                </c:pt>
                <c:pt idx="1983">
                  <c:v>448.860632</c:v>
                </c:pt>
                <c:pt idx="1984">
                  <c:v>445.7741639999999</c:v>
                </c:pt>
                <c:pt idx="1985">
                  <c:v>444.2309299999998</c:v>
                </c:pt>
                <c:pt idx="1986">
                  <c:v>448.64017</c:v>
                </c:pt>
                <c:pt idx="1987">
                  <c:v>435.4124499999999</c:v>
                </c:pt>
                <c:pt idx="1988">
                  <c:v>431.664596</c:v>
                </c:pt>
                <c:pt idx="1989">
                  <c:v>437.3966079999998</c:v>
                </c:pt>
                <c:pt idx="1990">
                  <c:v>439.601228</c:v>
                </c:pt>
                <c:pt idx="1991">
                  <c:v>433.4282919999998</c:v>
                </c:pt>
                <c:pt idx="1992">
                  <c:v>436.7352219999999</c:v>
                </c:pt>
                <c:pt idx="1993">
                  <c:v>426.814432</c:v>
                </c:pt>
                <c:pt idx="1994">
                  <c:v>421.523344</c:v>
                </c:pt>
                <c:pt idx="1995">
                  <c:v>417.555028</c:v>
                </c:pt>
                <c:pt idx="1996">
                  <c:v>430.121362</c:v>
                </c:pt>
                <c:pt idx="1997">
                  <c:v>432.7669059999998</c:v>
                </c:pt>
                <c:pt idx="1998">
                  <c:v>428.7985899999998</c:v>
                </c:pt>
                <c:pt idx="1999">
                  <c:v>424.168888</c:v>
                </c:pt>
                <c:pt idx="2000">
                  <c:v>424.3893499999999</c:v>
                </c:pt>
                <c:pt idx="2001">
                  <c:v>410.05932</c:v>
                </c:pt>
                <c:pt idx="2002">
                  <c:v>397.492986</c:v>
                </c:pt>
                <c:pt idx="2003">
                  <c:v>409.177472</c:v>
                </c:pt>
                <c:pt idx="2004">
                  <c:v>401.6817639999999</c:v>
                </c:pt>
                <c:pt idx="2005">
                  <c:v>401.9022259999999</c:v>
                </c:pt>
                <c:pt idx="2006">
                  <c:v>402.3431499999999</c:v>
                </c:pt>
                <c:pt idx="2007">
                  <c:v>401.24084</c:v>
                </c:pt>
                <c:pt idx="2008">
                  <c:v>400.358992</c:v>
                </c:pt>
                <c:pt idx="2009">
                  <c:v>400.1385299999998</c:v>
                </c:pt>
                <c:pt idx="2010">
                  <c:v>408.7365479999998</c:v>
                </c:pt>
                <c:pt idx="2011">
                  <c:v>418.6573379999999</c:v>
                </c:pt>
                <c:pt idx="2012">
                  <c:v>429.6804379999999</c:v>
                </c:pt>
                <c:pt idx="2013">
                  <c:v>430.121362</c:v>
                </c:pt>
                <c:pt idx="2014">
                  <c:v>452.1675620000001</c:v>
                </c:pt>
                <c:pt idx="2015">
                  <c:v>460.5451179999998</c:v>
                </c:pt>
                <c:pt idx="2016">
                  <c:v>458.120036</c:v>
                </c:pt>
                <c:pt idx="2017">
                  <c:v>457.4586499999999</c:v>
                </c:pt>
                <c:pt idx="2018">
                  <c:v>450.183404</c:v>
                </c:pt>
                <c:pt idx="2019">
                  <c:v>451.5061759999998</c:v>
                </c:pt>
                <c:pt idx="2020">
                  <c:v>453.269872</c:v>
                </c:pt>
                <c:pt idx="2021">
                  <c:v>457.679112</c:v>
                </c:pt>
                <c:pt idx="2022">
                  <c:v>452.3880239999999</c:v>
                </c:pt>
                <c:pt idx="2023">
                  <c:v>457.0177259999999</c:v>
                </c:pt>
                <c:pt idx="2024">
                  <c:v>462.5292759999999</c:v>
                </c:pt>
                <c:pt idx="2025">
                  <c:v>444.8923159999998</c:v>
                </c:pt>
                <c:pt idx="2026">
                  <c:v>444.8923159999998</c:v>
                </c:pt>
                <c:pt idx="2027">
                  <c:v>455.0335679999998</c:v>
                </c:pt>
                <c:pt idx="2028">
                  <c:v>453.7107959999998</c:v>
                </c:pt>
                <c:pt idx="2029">
                  <c:v>448.4197079999998</c:v>
                </c:pt>
                <c:pt idx="2030">
                  <c:v>448.860632</c:v>
                </c:pt>
                <c:pt idx="2031">
                  <c:v>448.199246</c:v>
                </c:pt>
                <c:pt idx="2032">
                  <c:v>447.7583219999999</c:v>
                </c:pt>
                <c:pt idx="2033">
                  <c:v>450.84479</c:v>
                </c:pt>
                <c:pt idx="2034">
                  <c:v>459.442808</c:v>
                </c:pt>
                <c:pt idx="2035">
                  <c:v>453.04941</c:v>
                </c:pt>
                <c:pt idx="2036">
                  <c:v>465.395282</c:v>
                </c:pt>
                <c:pt idx="2037">
                  <c:v>466.9385159999998</c:v>
                </c:pt>
                <c:pt idx="2038">
                  <c:v>456.7972639999999</c:v>
                </c:pt>
                <c:pt idx="2039">
                  <c:v>457.679112</c:v>
                </c:pt>
                <c:pt idx="2040">
                  <c:v>455.2540299999999</c:v>
                </c:pt>
                <c:pt idx="2041">
                  <c:v>450.183404</c:v>
                </c:pt>
                <c:pt idx="2042">
                  <c:v>440.9239999999998</c:v>
                </c:pt>
                <c:pt idx="2043">
                  <c:v>451.2857139999998</c:v>
                </c:pt>
                <c:pt idx="2044">
                  <c:v>451.5061759999998</c:v>
                </c:pt>
                <c:pt idx="2045">
                  <c:v>448.860632</c:v>
                </c:pt>
                <c:pt idx="2046">
                  <c:v>447.5378599999999</c:v>
                </c:pt>
                <c:pt idx="2047">
                  <c:v>458.5609599999999</c:v>
                </c:pt>
                <c:pt idx="2048">
                  <c:v>456.576802</c:v>
                </c:pt>
                <c:pt idx="2049">
                  <c:v>444.4513919999998</c:v>
                </c:pt>
                <c:pt idx="2050">
                  <c:v>436.5147599999999</c:v>
                </c:pt>
                <c:pt idx="2051">
                  <c:v>420.8619579999998</c:v>
                </c:pt>
                <c:pt idx="2052">
                  <c:v>425.7121219999999</c:v>
                </c:pt>
                <c:pt idx="2053">
                  <c:v>429.4599759999999</c:v>
                </c:pt>
                <c:pt idx="2054">
                  <c:v>433.4282919999998</c:v>
                </c:pt>
                <c:pt idx="2055">
                  <c:v>430.341824</c:v>
                </c:pt>
                <c:pt idx="2056">
                  <c:v>422.1847299999999</c:v>
                </c:pt>
                <c:pt idx="2057">
                  <c:v>405.6500799999999</c:v>
                </c:pt>
                <c:pt idx="2058">
                  <c:v>405.6500799999999</c:v>
                </c:pt>
                <c:pt idx="2059">
                  <c:v>396.8315999999998</c:v>
                </c:pt>
                <c:pt idx="2060">
                  <c:v>401.6817639999999</c:v>
                </c:pt>
                <c:pt idx="2061">
                  <c:v>400.7999159999998</c:v>
                </c:pt>
                <c:pt idx="2062">
                  <c:v>400.358992</c:v>
                </c:pt>
                <c:pt idx="2063">
                  <c:v>401.9022259999999</c:v>
                </c:pt>
                <c:pt idx="2064">
                  <c:v>402.3431499999999</c:v>
                </c:pt>
                <c:pt idx="2065">
                  <c:v>400.579454</c:v>
                </c:pt>
                <c:pt idx="2066">
                  <c:v>390.2177399999998</c:v>
                </c:pt>
                <c:pt idx="2067">
                  <c:v>381.1787979999999</c:v>
                </c:pt>
                <c:pt idx="2068">
                  <c:v>381.3992599999999</c:v>
                </c:pt>
                <c:pt idx="2069">
                  <c:v>388.01312</c:v>
                </c:pt>
                <c:pt idx="2070">
                  <c:v>390.4382019999998</c:v>
                </c:pt>
                <c:pt idx="2071">
                  <c:v>390.2177399999998</c:v>
                </c:pt>
                <c:pt idx="2072">
                  <c:v>387.1312719999999</c:v>
                </c:pt>
                <c:pt idx="2073">
                  <c:v>377.430944</c:v>
                </c:pt>
                <c:pt idx="2074">
                  <c:v>370.5966219999999</c:v>
                </c:pt>
                <c:pt idx="2075">
                  <c:v>369.4943119999999</c:v>
                </c:pt>
                <c:pt idx="2076">
                  <c:v>364.644148</c:v>
                </c:pt>
                <c:pt idx="2077">
                  <c:v>356.2665919999998</c:v>
                </c:pt>
                <c:pt idx="2078">
                  <c:v>354.94382</c:v>
                </c:pt>
                <c:pt idx="2079">
                  <c:v>362.65999</c:v>
                </c:pt>
                <c:pt idx="2080">
                  <c:v>369.7147739999999</c:v>
                </c:pt>
                <c:pt idx="2081">
                  <c:v>366.6283059999998</c:v>
                </c:pt>
                <c:pt idx="2082">
                  <c:v>368.612464</c:v>
                </c:pt>
                <c:pt idx="2083">
                  <c:v>368.1715399999998</c:v>
                </c:pt>
                <c:pt idx="2084">
                  <c:v>365.96692</c:v>
                </c:pt>
                <c:pt idx="2085">
                  <c:v>363.1009139999999</c:v>
                </c:pt>
                <c:pt idx="2086">
                  <c:v>368.1715399999998</c:v>
                </c:pt>
                <c:pt idx="2087">
                  <c:v>361.9986039999998</c:v>
                </c:pt>
                <c:pt idx="2088">
                  <c:v>360.014446</c:v>
                </c:pt>
                <c:pt idx="2089">
                  <c:v>361.7781419999998</c:v>
                </c:pt>
                <c:pt idx="2090">
                  <c:v>358.0302879999999</c:v>
                </c:pt>
                <c:pt idx="2091">
                  <c:v>356.7075159999998</c:v>
                </c:pt>
                <c:pt idx="2092">
                  <c:v>339.070556</c:v>
                </c:pt>
                <c:pt idx="2093">
                  <c:v>334.6613159999998</c:v>
                </c:pt>
                <c:pt idx="2094">
                  <c:v>353.6210479999999</c:v>
                </c:pt>
                <c:pt idx="2095">
                  <c:v>356.7075159999998</c:v>
                </c:pt>
                <c:pt idx="2096">
                  <c:v>350.093656</c:v>
                </c:pt>
                <c:pt idx="2097">
                  <c:v>347.6685739999999</c:v>
                </c:pt>
                <c:pt idx="2098">
                  <c:v>338.850094</c:v>
                </c:pt>
                <c:pt idx="2099">
                  <c:v>337.5273219999999</c:v>
                </c:pt>
                <c:pt idx="2100">
                  <c:v>339.070556</c:v>
                </c:pt>
                <c:pt idx="2101">
                  <c:v>340.3933279999998</c:v>
                </c:pt>
                <c:pt idx="2102">
                  <c:v>349.2118079999998</c:v>
                </c:pt>
                <c:pt idx="2103">
                  <c:v>344.582106</c:v>
                </c:pt>
                <c:pt idx="2104">
                  <c:v>341.9365619999998</c:v>
                </c:pt>
                <c:pt idx="2105">
                  <c:v>344.141182</c:v>
                </c:pt>
                <c:pt idx="2106">
                  <c:v>350.093656</c:v>
                </c:pt>
                <c:pt idx="2107">
                  <c:v>359.3530599999999</c:v>
                </c:pt>
                <c:pt idx="2108">
                  <c:v>353.400586</c:v>
                </c:pt>
                <c:pt idx="2109">
                  <c:v>361.1167559999998</c:v>
                </c:pt>
                <c:pt idx="2110">
                  <c:v>363.982762</c:v>
                </c:pt>
                <c:pt idx="2111">
                  <c:v>349.8731939999998</c:v>
                </c:pt>
                <c:pt idx="2112">
                  <c:v>345.4639539999998</c:v>
                </c:pt>
                <c:pt idx="2113">
                  <c:v>345.243492</c:v>
                </c:pt>
                <c:pt idx="2114">
                  <c:v>331.7953099999998</c:v>
                </c:pt>
                <c:pt idx="2115">
                  <c:v>331.1339239999999</c:v>
                </c:pt>
                <c:pt idx="2116">
                  <c:v>327.8269939999998</c:v>
                </c:pt>
                <c:pt idx="2117">
                  <c:v>313.717426</c:v>
                </c:pt>
                <c:pt idx="2118">
                  <c:v>302.914788</c:v>
                </c:pt>
                <c:pt idx="2119">
                  <c:v>306.2217179999998</c:v>
                </c:pt>
                <c:pt idx="2120">
                  <c:v>308.205876</c:v>
                </c:pt>
                <c:pt idx="2121">
                  <c:v>311.733268</c:v>
                </c:pt>
                <c:pt idx="2122">
                  <c:v>316.142508</c:v>
                </c:pt>
                <c:pt idx="2123">
                  <c:v>314.5992739999999</c:v>
                </c:pt>
                <c:pt idx="2124">
                  <c:v>309.0877239999999</c:v>
                </c:pt>
                <c:pt idx="2125">
                  <c:v>304.0170979999999</c:v>
                </c:pt>
                <c:pt idx="2126">
                  <c:v>300.269244</c:v>
                </c:pt>
                <c:pt idx="2127">
                  <c:v>296.9623139999998</c:v>
                </c:pt>
                <c:pt idx="2128">
                  <c:v>296.300928</c:v>
                </c:pt>
                <c:pt idx="2129">
                  <c:v>296.741852</c:v>
                </c:pt>
                <c:pt idx="2130">
                  <c:v>300.048782</c:v>
                </c:pt>
                <c:pt idx="2131">
                  <c:v>287.9233719999998</c:v>
                </c:pt>
                <c:pt idx="2132">
                  <c:v>283.0732079999999</c:v>
                </c:pt>
                <c:pt idx="2133">
                  <c:v>285.9392139999998</c:v>
                </c:pt>
                <c:pt idx="2134">
                  <c:v>278.002582</c:v>
                </c:pt>
                <c:pt idx="2135">
                  <c:v>278.88443</c:v>
                </c:pt>
                <c:pt idx="2136">
                  <c:v>276.67981</c:v>
                </c:pt>
                <c:pt idx="2137">
                  <c:v>293.2144599999999</c:v>
                </c:pt>
                <c:pt idx="2138">
                  <c:v>301.5920159999998</c:v>
                </c:pt>
                <c:pt idx="2139">
                  <c:v>306.8831039999998</c:v>
                </c:pt>
                <c:pt idx="2140">
                  <c:v>302.473864</c:v>
                </c:pt>
                <c:pt idx="2141">
                  <c:v>306.8831039999998</c:v>
                </c:pt>
                <c:pt idx="2142">
                  <c:v>311.95373</c:v>
                </c:pt>
                <c:pt idx="2143">
                  <c:v>298.9464719999999</c:v>
                </c:pt>
                <c:pt idx="2144">
                  <c:v>296.300928</c:v>
                </c:pt>
                <c:pt idx="2145">
                  <c:v>297.4032379999998</c:v>
                </c:pt>
                <c:pt idx="2146">
                  <c:v>311.733268</c:v>
                </c:pt>
                <c:pt idx="2147">
                  <c:v>315.2606599999999</c:v>
                </c:pt>
                <c:pt idx="2148">
                  <c:v>310.6309579999999</c:v>
                </c:pt>
                <c:pt idx="2149">
                  <c:v>310.8514199999998</c:v>
                </c:pt>
                <c:pt idx="2150">
                  <c:v>319.6699</c:v>
                </c:pt>
                <c:pt idx="2151">
                  <c:v>317.685742</c:v>
                </c:pt>
                <c:pt idx="2152">
                  <c:v>317.46528</c:v>
                </c:pt>
                <c:pt idx="2153">
                  <c:v>317.46528</c:v>
                </c:pt>
                <c:pt idx="2154">
                  <c:v>306.44218</c:v>
                </c:pt>
                <c:pt idx="2155">
                  <c:v>313.717426</c:v>
                </c:pt>
                <c:pt idx="2156">
                  <c:v>318.126666</c:v>
                </c:pt>
                <c:pt idx="2157">
                  <c:v>316.803894</c:v>
                </c:pt>
                <c:pt idx="2158">
                  <c:v>328.708842</c:v>
                </c:pt>
                <c:pt idx="2159">
                  <c:v>328.047456</c:v>
                </c:pt>
                <c:pt idx="2160">
                  <c:v>326.0632979999999</c:v>
                </c:pt>
                <c:pt idx="2161">
                  <c:v>315.4811219999998</c:v>
                </c:pt>
                <c:pt idx="2162">
                  <c:v>311.733268</c:v>
                </c:pt>
                <c:pt idx="2163">
                  <c:v>305.7807939999998</c:v>
                </c:pt>
                <c:pt idx="2164">
                  <c:v>303.7966359999998</c:v>
                </c:pt>
                <c:pt idx="2165">
                  <c:v>300.710168</c:v>
                </c:pt>
                <c:pt idx="2166">
                  <c:v>291.891688</c:v>
                </c:pt>
                <c:pt idx="2167">
                  <c:v>291.00984</c:v>
                </c:pt>
                <c:pt idx="2168">
                  <c:v>297.6237</c:v>
                </c:pt>
                <c:pt idx="2169">
                  <c:v>289.466606</c:v>
                </c:pt>
                <c:pt idx="2170">
                  <c:v>285.277828</c:v>
                </c:pt>
                <c:pt idx="2171">
                  <c:v>292.9939979999998</c:v>
                </c:pt>
                <c:pt idx="2172">
                  <c:v>295.639542</c:v>
                </c:pt>
                <c:pt idx="2173">
                  <c:v>298.064624</c:v>
                </c:pt>
                <c:pt idx="2174">
                  <c:v>297.844162</c:v>
                </c:pt>
                <c:pt idx="2175">
                  <c:v>301.3715539999998</c:v>
                </c:pt>
                <c:pt idx="2176">
                  <c:v>309.0877239999999</c:v>
                </c:pt>
                <c:pt idx="2177">
                  <c:v>309.3081859999999</c:v>
                </c:pt>
                <c:pt idx="2178">
                  <c:v>315.4811219999998</c:v>
                </c:pt>
                <c:pt idx="2179">
                  <c:v>304.678484</c:v>
                </c:pt>
                <c:pt idx="2180">
                  <c:v>306.662642</c:v>
                </c:pt>
                <c:pt idx="2181">
                  <c:v>317.46528</c:v>
                </c:pt>
                <c:pt idx="2182">
                  <c:v>303.1352499999999</c:v>
                </c:pt>
                <c:pt idx="2183">
                  <c:v>309.3081859999999</c:v>
                </c:pt>
                <c:pt idx="2184">
                  <c:v>315.0401979999999</c:v>
                </c:pt>
                <c:pt idx="2185">
                  <c:v>309.3081859999999</c:v>
                </c:pt>
                <c:pt idx="2186">
                  <c:v>310.6309579999999</c:v>
                </c:pt>
                <c:pt idx="2187">
                  <c:v>315.0401979999999</c:v>
                </c:pt>
                <c:pt idx="2188">
                  <c:v>309.0877239999999</c:v>
                </c:pt>
                <c:pt idx="2189">
                  <c:v>315.9220459999999</c:v>
                </c:pt>
                <c:pt idx="2190">
                  <c:v>314.5992739999999</c:v>
                </c:pt>
                <c:pt idx="2191">
                  <c:v>320.7722099999999</c:v>
                </c:pt>
                <c:pt idx="2192">
                  <c:v>315.4811219999998</c:v>
                </c:pt>
                <c:pt idx="2193">
                  <c:v>303.3557119999999</c:v>
                </c:pt>
                <c:pt idx="2194">
                  <c:v>310.1900339999999</c:v>
                </c:pt>
                <c:pt idx="2195">
                  <c:v>309.7491099999999</c:v>
                </c:pt>
                <c:pt idx="2196">
                  <c:v>308.205876</c:v>
                </c:pt>
                <c:pt idx="2197">
                  <c:v>302.914788</c:v>
                </c:pt>
                <c:pt idx="2198">
                  <c:v>291.2303019999998</c:v>
                </c:pt>
                <c:pt idx="2199">
                  <c:v>288.364296</c:v>
                </c:pt>
                <c:pt idx="2200">
                  <c:v>291.671226</c:v>
                </c:pt>
                <c:pt idx="2201">
                  <c:v>298.5055479999999</c:v>
                </c:pt>
                <c:pt idx="2202">
                  <c:v>315.4811219999998</c:v>
                </c:pt>
                <c:pt idx="2203">
                  <c:v>309.5286479999999</c:v>
                </c:pt>
                <c:pt idx="2204">
                  <c:v>314.1583499999999</c:v>
                </c:pt>
                <c:pt idx="2205">
                  <c:v>317.244818</c:v>
                </c:pt>
                <c:pt idx="2206">
                  <c:v>308.205876</c:v>
                </c:pt>
                <c:pt idx="2207">
                  <c:v>308.6467999999999</c:v>
                </c:pt>
                <c:pt idx="2208">
                  <c:v>312.394654</c:v>
                </c:pt>
                <c:pt idx="2209">
                  <c:v>315.2606599999999</c:v>
                </c:pt>
                <c:pt idx="2210">
                  <c:v>314.8197359999999</c:v>
                </c:pt>
                <c:pt idx="2211">
                  <c:v>317.685742</c:v>
                </c:pt>
                <c:pt idx="2212">
                  <c:v>312.6151159999998</c:v>
                </c:pt>
                <c:pt idx="2213">
                  <c:v>309.3081859999999</c:v>
                </c:pt>
                <c:pt idx="2214">
                  <c:v>310.4104959999999</c:v>
                </c:pt>
                <c:pt idx="2215">
                  <c:v>311.512806</c:v>
                </c:pt>
                <c:pt idx="2216">
                  <c:v>308.6467999999999</c:v>
                </c:pt>
                <c:pt idx="2217">
                  <c:v>306.001256</c:v>
                </c:pt>
                <c:pt idx="2218">
                  <c:v>314.8197359999999</c:v>
                </c:pt>
                <c:pt idx="2219">
                  <c:v>312.6151159999998</c:v>
                </c:pt>
                <c:pt idx="2220">
                  <c:v>311.071882</c:v>
                </c:pt>
                <c:pt idx="2221">
                  <c:v>322.535906</c:v>
                </c:pt>
                <c:pt idx="2222">
                  <c:v>324.740526</c:v>
                </c:pt>
                <c:pt idx="2223">
                  <c:v>324.960988</c:v>
                </c:pt>
                <c:pt idx="2224">
                  <c:v>322.094982</c:v>
                </c:pt>
                <c:pt idx="2225">
                  <c:v>313.717426</c:v>
                </c:pt>
                <c:pt idx="2226">
                  <c:v>317.024356</c:v>
                </c:pt>
                <c:pt idx="2227">
                  <c:v>320.9926719999999</c:v>
                </c:pt>
                <c:pt idx="2228">
                  <c:v>324.520064</c:v>
                </c:pt>
                <c:pt idx="2229">
                  <c:v>327.165608</c:v>
                </c:pt>
                <c:pt idx="2230">
                  <c:v>328.047456</c:v>
                </c:pt>
                <c:pt idx="2231">
                  <c:v>329.8111519999998</c:v>
                </c:pt>
                <c:pt idx="2232">
                  <c:v>333.559006</c:v>
                </c:pt>
                <c:pt idx="2233">
                  <c:v>332.8976199999998</c:v>
                </c:pt>
                <c:pt idx="2234">
                  <c:v>332.6771579999998</c:v>
                </c:pt>
                <c:pt idx="2235">
                  <c:v>336.4250119999998</c:v>
                </c:pt>
                <c:pt idx="2236">
                  <c:v>338.850094</c:v>
                </c:pt>
                <c:pt idx="2237">
                  <c:v>330.252076</c:v>
                </c:pt>
                <c:pt idx="2238">
                  <c:v>328.047456</c:v>
                </c:pt>
                <c:pt idx="2239">
                  <c:v>336.8659359999999</c:v>
                </c:pt>
                <c:pt idx="2240">
                  <c:v>340.61379</c:v>
                </c:pt>
                <c:pt idx="2241">
                  <c:v>339.2910179999998</c:v>
                </c:pt>
                <c:pt idx="2242">
                  <c:v>331.574848</c:v>
                </c:pt>
                <c:pt idx="2243">
                  <c:v>332.2362339999998</c:v>
                </c:pt>
                <c:pt idx="2244">
                  <c:v>332.4566959999999</c:v>
                </c:pt>
                <c:pt idx="2245">
                  <c:v>330.252076</c:v>
                </c:pt>
                <c:pt idx="2246">
                  <c:v>332.0157719999999</c:v>
                </c:pt>
                <c:pt idx="2247">
                  <c:v>328.4883799999998</c:v>
                </c:pt>
                <c:pt idx="2248">
                  <c:v>318.56759</c:v>
                </c:pt>
                <c:pt idx="2249">
                  <c:v>315.4811219999998</c:v>
                </c:pt>
                <c:pt idx="2250">
                  <c:v>309.7491099999999</c:v>
                </c:pt>
                <c:pt idx="2251">
                  <c:v>307.54449</c:v>
                </c:pt>
                <c:pt idx="2252">
                  <c:v>303.5761739999998</c:v>
                </c:pt>
                <c:pt idx="2253">
                  <c:v>305.33987</c:v>
                </c:pt>
                <c:pt idx="2254">
                  <c:v>303.5761739999998</c:v>
                </c:pt>
                <c:pt idx="2255">
                  <c:v>301.151092</c:v>
                </c:pt>
                <c:pt idx="2256">
                  <c:v>303.3557119999999</c:v>
                </c:pt>
                <c:pt idx="2257">
                  <c:v>317.685742</c:v>
                </c:pt>
                <c:pt idx="2258">
                  <c:v>321.2131339999998</c:v>
                </c:pt>
                <c:pt idx="2259">
                  <c:v>325.6223739999999</c:v>
                </c:pt>
                <c:pt idx="2260">
                  <c:v>321.8745199999998</c:v>
                </c:pt>
                <c:pt idx="2261">
                  <c:v>324.07914</c:v>
                </c:pt>
                <c:pt idx="2262">
                  <c:v>329.149766</c:v>
                </c:pt>
                <c:pt idx="2263">
                  <c:v>330.6929999999999</c:v>
                </c:pt>
                <c:pt idx="2264">
                  <c:v>334.2203919999998</c:v>
                </c:pt>
                <c:pt idx="2265">
                  <c:v>337.9682459999999</c:v>
                </c:pt>
                <c:pt idx="2266">
                  <c:v>337.5273219999999</c:v>
                </c:pt>
                <c:pt idx="2267">
                  <c:v>336.2045499999999</c:v>
                </c:pt>
                <c:pt idx="2268">
                  <c:v>332.4566959999999</c:v>
                </c:pt>
                <c:pt idx="2269">
                  <c:v>325.842836</c:v>
                </c:pt>
                <c:pt idx="2270">
                  <c:v>324.740526</c:v>
                </c:pt>
                <c:pt idx="2271">
                  <c:v>322.9768299999998</c:v>
                </c:pt>
                <c:pt idx="2272">
                  <c:v>312.6151159999998</c:v>
                </c:pt>
                <c:pt idx="2273">
                  <c:v>312.6151159999998</c:v>
                </c:pt>
                <c:pt idx="2274">
                  <c:v>299.607858</c:v>
                </c:pt>
                <c:pt idx="2275">
                  <c:v>295.860004</c:v>
                </c:pt>
                <c:pt idx="2276">
                  <c:v>288.364296</c:v>
                </c:pt>
                <c:pt idx="2277">
                  <c:v>292.11215</c:v>
                </c:pt>
                <c:pt idx="2278">
                  <c:v>290.348454</c:v>
                </c:pt>
                <c:pt idx="2279">
                  <c:v>290.7893779999998</c:v>
                </c:pt>
                <c:pt idx="2280">
                  <c:v>290.127992</c:v>
                </c:pt>
                <c:pt idx="2281">
                  <c:v>291.891688</c:v>
                </c:pt>
                <c:pt idx="2282">
                  <c:v>294.5372319999998</c:v>
                </c:pt>
                <c:pt idx="2283">
                  <c:v>301.3715539999998</c:v>
                </c:pt>
                <c:pt idx="2284">
                  <c:v>302.473864</c:v>
                </c:pt>
                <c:pt idx="2285">
                  <c:v>291.671226</c:v>
                </c:pt>
                <c:pt idx="2286">
                  <c:v>294.757694</c:v>
                </c:pt>
                <c:pt idx="2287">
                  <c:v>300.489706</c:v>
                </c:pt>
                <c:pt idx="2288">
                  <c:v>306.44218</c:v>
                </c:pt>
                <c:pt idx="2289">
                  <c:v>305.119408</c:v>
                </c:pt>
                <c:pt idx="2290">
                  <c:v>308.6467999999999</c:v>
                </c:pt>
                <c:pt idx="2291">
                  <c:v>299.3873959999999</c:v>
                </c:pt>
                <c:pt idx="2292">
                  <c:v>301.3715539999998</c:v>
                </c:pt>
                <c:pt idx="2293">
                  <c:v>302.694326</c:v>
                </c:pt>
                <c:pt idx="2294">
                  <c:v>297.182776</c:v>
                </c:pt>
                <c:pt idx="2295">
                  <c:v>295.41908</c:v>
                </c:pt>
                <c:pt idx="2296">
                  <c:v>300.269244</c:v>
                </c:pt>
                <c:pt idx="2297">
                  <c:v>294.9781559999998</c:v>
                </c:pt>
                <c:pt idx="2298">
                  <c:v>294.5372319999998</c:v>
                </c:pt>
                <c:pt idx="2299">
                  <c:v>294.9781559999998</c:v>
                </c:pt>
                <c:pt idx="2300">
                  <c:v>302.253402</c:v>
                </c:pt>
                <c:pt idx="2301">
                  <c:v>301.5920159999998</c:v>
                </c:pt>
                <c:pt idx="2302">
                  <c:v>301.151092</c:v>
                </c:pt>
                <c:pt idx="2303">
                  <c:v>286.8210619999999</c:v>
                </c:pt>
                <c:pt idx="2304">
                  <c:v>297.182776</c:v>
                </c:pt>
                <c:pt idx="2305">
                  <c:v>302.253402</c:v>
                </c:pt>
                <c:pt idx="2306">
                  <c:v>295.860004</c:v>
                </c:pt>
                <c:pt idx="2307">
                  <c:v>298.9464719999999</c:v>
                </c:pt>
                <c:pt idx="2308">
                  <c:v>296.5213899999998</c:v>
                </c:pt>
                <c:pt idx="2309">
                  <c:v>281.9708979999999</c:v>
                </c:pt>
                <c:pt idx="2310">
                  <c:v>284.175518</c:v>
                </c:pt>
                <c:pt idx="2311">
                  <c:v>283.0732079999999</c:v>
                </c:pt>
                <c:pt idx="2312">
                  <c:v>285.057366</c:v>
                </c:pt>
                <c:pt idx="2313">
                  <c:v>278.2230439999998</c:v>
                </c:pt>
                <c:pt idx="2314">
                  <c:v>281.3095119999999</c:v>
                </c:pt>
                <c:pt idx="2315">
                  <c:v>280.868588</c:v>
                </c:pt>
                <c:pt idx="2316">
                  <c:v>278.88443</c:v>
                </c:pt>
                <c:pt idx="2317">
                  <c:v>284.175518</c:v>
                </c:pt>
                <c:pt idx="2318">
                  <c:v>276.9002719999999</c:v>
                </c:pt>
                <c:pt idx="2319">
                  <c:v>279.3253539999998</c:v>
                </c:pt>
                <c:pt idx="2320">
                  <c:v>281.5299739999999</c:v>
                </c:pt>
                <c:pt idx="2321">
                  <c:v>277.1207339999999</c:v>
                </c:pt>
                <c:pt idx="2322">
                  <c:v>273.813804</c:v>
                </c:pt>
                <c:pt idx="2323">
                  <c:v>276.4593479999999</c:v>
                </c:pt>
                <c:pt idx="2324">
                  <c:v>269.184102</c:v>
                </c:pt>
                <c:pt idx="2325">
                  <c:v>272.2705699999999</c:v>
                </c:pt>
                <c:pt idx="2326">
                  <c:v>276.0184239999999</c:v>
                </c:pt>
                <c:pt idx="2327">
                  <c:v>274.9161139999998</c:v>
                </c:pt>
                <c:pt idx="2328">
                  <c:v>270.5068739999999</c:v>
                </c:pt>
                <c:pt idx="2329">
                  <c:v>272.2705699999999</c:v>
                </c:pt>
                <c:pt idx="2330">
                  <c:v>272.0501079999999</c:v>
                </c:pt>
                <c:pt idx="2331">
                  <c:v>272.4910319999997</c:v>
                </c:pt>
                <c:pt idx="2332">
                  <c:v>267.420406</c:v>
                </c:pt>
                <c:pt idx="2333">
                  <c:v>265.8771719999999</c:v>
                </c:pt>
                <c:pt idx="2334">
                  <c:v>265.6567099999999</c:v>
                </c:pt>
                <c:pt idx="2335">
                  <c:v>266.3180959999999</c:v>
                </c:pt>
                <c:pt idx="2336">
                  <c:v>264.113476</c:v>
                </c:pt>
                <c:pt idx="2337">
                  <c:v>256.83823</c:v>
                </c:pt>
                <c:pt idx="2338">
                  <c:v>258.822388</c:v>
                </c:pt>
                <c:pt idx="2339">
                  <c:v>259.04285</c:v>
                </c:pt>
                <c:pt idx="2340">
                  <c:v>256.617768</c:v>
                </c:pt>
                <c:pt idx="2341">
                  <c:v>247.137902</c:v>
                </c:pt>
                <c:pt idx="2342">
                  <c:v>245.594668</c:v>
                </c:pt>
                <c:pt idx="2343">
                  <c:v>239.421732</c:v>
                </c:pt>
                <c:pt idx="2344">
                  <c:v>241.846814</c:v>
                </c:pt>
                <c:pt idx="2345">
                  <c:v>247.358364</c:v>
                </c:pt>
                <c:pt idx="2346">
                  <c:v>253.972224</c:v>
                </c:pt>
                <c:pt idx="2347">
                  <c:v>257.7200779999998</c:v>
                </c:pt>
                <c:pt idx="2348">
                  <c:v>259.04285</c:v>
                </c:pt>
                <c:pt idx="2349">
                  <c:v>257.7200779999998</c:v>
                </c:pt>
                <c:pt idx="2350">
                  <c:v>253.751762</c:v>
                </c:pt>
                <c:pt idx="2351">
                  <c:v>249.562984</c:v>
                </c:pt>
                <c:pt idx="2352">
                  <c:v>254.854072</c:v>
                </c:pt>
                <c:pt idx="2353">
                  <c:v>248.901598</c:v>
                </c:pt>
                <c:pt idx="2354">
                  <c:v>248.460674</c:v>
                </c:pt>
                <c:pt idx="2355">
                  <c:v>247.358364</c:v>
                </c:pt>
                <c:pt idx="2356">
                  <c:v>248.240212</c:v>
                </c:pt>
                <c:pt idx="2357">
                  <c:v>253.972224</c:v>
                </c:pt>
                <c:pt idx="2358">
                  <c:v>255.956382</c:v>
                </c:pt>
                <c:pt idx="2359">
                  <c:v>254.854072</c:v>
                </c:pt>
                <c:pt idx="2360">
                  <c:v>257.058692</c:v>
                </c:pt>
                <c:pt idx="2361">
                  <c:v>266.7590199999999</c:v>
                </c:pt>
                <c:pt idx="2362">
                  <c:v>267.86133</c:v>
                </c:pt>
                <c:pt idx="2363">
                  <c:v>272.2705699999999</c:v>
                </c:pt>
                <c:pt idx="2364">
                  <c:v>272.9319559999998</c:v>
                </c:pt>
                <c:pt idx="2365">
                  <c:v>274.695652</c:v>
                </c:pt>
                <c:pt idx="2366">
                  <c:v>274.695652</c:v>
                </c:pt>
                <c:pt idx="2367">
                  <c:v>277.7821199999997</c:v>
                </c:pt>
                <c:pt idx="2368">
                  <c:v>281.9708979999999</c:v>
                </c:pt>
                <c:pt idx="2369">
                  <c:v>276.0184239999999</c:v>
                </c:pt>
                <c:pt idx="2370">
                  <c:v>262.34978</c:v>
                </c:pt>
                <c:pt idx="2371">
                  <c:v>264.9953239999998</c:v>
                </c:pt>
                <c:pt idx="2372">
                  <c:v>268.96364</c:v>
                </c:pt>
                <c:pt idx="2373">
                  <c:v>258.601926</c:v>
                </c:pt>
                <c:pt idx="2374">
                  <c:v>270.06595</c:v>
                </c:pt>
                <c:pt idx="2375">
                  <c:v>272.2705699999999</c:v>
                </c:pt>
                <c:pt idx="2376">
                  <c:v>272.2705699999999</c:v>
                </c:pt>
                <c:pt idx="2377">
                  <c:v>275.7979619999999</c:v>
                </c:pt>
                <c:pt idx="2378">
                  <c:v>269.625026</c:v>
                </c:pt>
                <c:pt idx="2379">
                  <c:v>264.9953239999998</c:v>
                </c:pt>
                <c:pt idx="2380">
                  <c:v>264.3339379999998</c:v>
                </c:pt>
                <c:pt idx="2381">
                  <c:v>261.0270079999999</c:v>
                </c:pt>
                <c:pt idx="2382">
                  <c:v>262.129318</c:v>
                </c:pt>
                <c:pt idx="2383">
                  <c:v>261.6883939999998</c:v>
                </c:pt>
                <c:pt idx="2384">
                  <c:v>265.6567099999999</c:v>
                </c:pt>
                <c:pt idx="2385">
                  <c:v>264.5544</c:v>
                </c:pt>
                <c:pt idx="2386">
                  <c:v>267.199944</c:v>
                </c:pt>
                <c:pt idx="2387">
                  <c:v>258.381464</c:v>
                </c:pt>
                <c:pt idx="2388">
                  <c:v>261.908856</c:v>
                </c:pt>
                <c:pt idx="2389">
                  <c:v>261.4679319999998</c:v>
                </c:pt>
                <c:pt idx="2390">
                  <c:v>254.854072</c:v>
                </c:pt>
                <c:pt idx="2391">
                  <c:v>251.106218</c:v>
                </c:pt>
                <c:pt idx="2392">
                  <c:v>253.090376</c:v>
                </c:pt>
                <c:pt idx="2393">
                  <c:v>253.751762</c:v>
                </c:pt>
                <c:pt idx="2394">
                  <c:v>251.32668</c:v>
                </c:pt>
                <c:pt idx="2395">
                  <c:v>251.547142</c:v>
                </c:pt>
                <c:pt idx="2396">
                  <c:v>248.901598</c:v>
                </c:pt>
                <c:pt idx="2397">
                  <c:v>244.271896</c:v>
                </c:pt>
                <c:pt idx="2398">
                  <c:v>241.626352</c:v>
                </c:pt>
                <c:pt idx="2399">
                  <c:v>245.594668</c:v>
                </c:pt>
                <c:pt idx="2400">
                  <c:v>245.374206</c:v>
                </c:pt>
                <c:pt idx="2401">
                  <c:v>244.271896</c:v>
                </c:pt>
                <c:pt idx="2402">
                  <c:v>241.846814</c:v>
                </c:pt>
                <c:pt idx="2403">
                  <c:v>245.153744</c:v>
                </c:pt>
                <c:pt idx="2404">
                  <c:v>244.271896</c:v>
                </c:pt>
                <c:pt idx="2405">
                  <c:v>246.696978</c:v>
                </c:pt>
                <c:pt idx="2406">
                  <c:v>246.696978</c:v>
                </c:pt>
                <c:pt idx="2407">
                  <c:v>243.169586</c:v>
                </c:pt>
                <c:pt idx="2408">
                  <c:v>239.862656</c:v>
                </c:pt>
                <c:pt idx="2409">
                  <c:v>238.539884</c:v>
                </c:pt>
                <c:pt idx="2410">
                  <c:v>232.58741</c:v>
                </c:pt>
                <c:pt idx="2411">
                  <c:v>231.044176</c:v>
                </c:pt>
                <c:pt idx="2412">
                  <c:v>233.469258</c:v>
                </c:pt>
                <c:pt idx="2413">
                  <c:v>239.20127</c:v>
                </c:pt>
                <c:pt idx="2414">
                  <c:v>242.067276</c:v>
                </c:pt>
                <c:pt idx="2415">
                  <c:v>239.862656</c:v>
                </c:pt>
                <c:pt idx="2416">
                  <c:v>238.319422</c:v>
                </c:pt>
                <c:pt idx="2417">
                  <c:v>238.980808</c:v>
                </c:pt>
                <c:pt idx="2418">
                  <c:v>232.366948</c:v>
                </c:pt>
                <c:pt idx="2419">
                  <c:v>227.07586</c:v>
                </c:pt>
                <c:pt idx="2420">
                  <c:v>227.957708</c:v>
                </c:pt>
                <c:pt idx="2421">
                  <c:v>225.532626</c:v>
                </c:pt>
                <c:pt idx="2422">
                  <c:v>227.07586</c:v>
                </c:pt>
                <c:pt idx="2423">
                  <c:v>224.430316</c:v>
                </c:pt>
                <c:pt idx="2424">
                  <c:v>222.446158</c:v>
                </c:pt>
                <c:pt idx="2425">
                  <c:v>224.209854</c:v>
                </c:pt>
                <c:pt idx="2426">
                  <c:v>224.430316</c:v>
                </c:pt>
                <c:pt idx="2427">
                  <c:v>223.107544</c:v>
                </c:pt>
                <c:pt idx="2428">
                  <c:v>225.532626</c:v>
                </c:pt>
                <c:pt idx="2429">
                  <c:v>231.705562</c:v>
                </c:pt>
                <c:pt idx="2430">
                  <c:v>227.296322</c:v>
                </c:pt>
                <c:pt idx="2431">
                  <c:v>228.6190939999999</c:v>
                </c:pt>
                <c:pt idx="2432">
                  <c:v>233.028334</c:v>
                </c:pt>
                <c:pt idx="2433">
                  <c:v>233.68972</c:v>
                </c:pt>
                <c:pt idx="2434">
                  <c:v>234.571568</c:v>
                </c:pt>
                <c:pt idx="2435">
                  <c:v>240.083118</c:v>
                </c:pt>
                <c:pt idx="2436">
                  <c:v>238.09896</c:v>
                </c:pt>
                <c:pt idx="2437">
                  <c:v>242.728662</c:v>
                </c:pt>
                <c:pt idx="2438">
                  <c:v>246.91744</c:v>
                </c:pt>
                <c:pt idx="2439">
                  <c:v>246.476516</c:v>
                </c:pt>
                <c:pt idx="2440">
                  <c:v>257.2791539999998</c:v>
                </c:pt>
                <c:pt idx="2441">
                  <c:v>257.4996159999998</c:v>
                </c:pt>
                <c:pt idx="2442">
                  <c:v>246.035592</c:v>
                </c:pt>
                <c:pt idx="2443">
                  <c:v>234.3511060000001</c:v>
                </c:pt>
                <c:pt idx="2444">
                  <c:v>231.926024</c:v>
                </c:pt>
                <c:pt idx="2445">
                  <c:v>237.217112</c:v>
                </c:pt>
                <c:pt idx="2446">
                  <c:v>238.09896</c:v>
                </c:pt>
                <c:pt idx="2447">
                  <c:v>238.980808</c:v>
                </c:pt>
                <c:pt idx="2448">
                  <c:v>228.839556</c:v>
                </c:pt>
                <c:pt idx="2449">
                  <c:v>228.398632</c:v>
                </c:pt>
                <c:pt idx="2450">
                  <c:v>218.25738</c:v>
                </c:pt>
                <c:pt idx="2451">
                  <c:v>221.56431</c:v>
                </c:pt>
                <c:pt idx="2452">
                  <c:v>229.721404</c:v>
                </c:pt>
                <c:pt idx="2453">
                  <c:v>255.956382</c:v>
                </c:pt>
                <c:pt idx="2454">
                  <c:v>266.0976339999999</c:v>
                </c:pt>
                <c:pt idx="2455">
                  <c:v>269.625026</c:v>
                </c:pt>
                <c:pt idx="2456">
                  <c:v>271.829646</c:v>
                </c:pt>
                <c:pt idx="2457">
                  <c:v>278.443506</c:v>
                </c:pt>
                <c:pt idx="2458">
                  <c:v>285.277828</c:v>
                </c:pt>
                <c:pt idx="2459">
                  <c:v>285.9392139999998</c:v>
                </c:pt>
                <c:pt idx="2460">
                  <c:v>283.2936699999998</c:v>
                </c:pt>
                <c:pt idx="2461">
                  <c:v>284.8369039999998</c:v>
                </c:pt>
                <c:pt idx="2462">
                  <c:v>288.143834</c:v>
                </c:pt>
                <c:pt idx="2463">
                  <c:v>296.080466</c:v>
                </c:pt>
                <c:pt idx="2464">
                  <c:v>292.11215</c:v>
                </c:pt>
                <c:pt idx="2465">
                  <c:v>302.694326</c:v>
                </c:pt>
                <c:pt idx="2466">
                  <c:v>305.7807939999998</c:v>
                </c:pt>
                <c:pt idx="2467">
                  <c:v>306.2217179999998</c:v>
                </c:pt>
                <c:pt idx="2468">
                  <c:v>304.678484</c:v>
                </c:pt>
                <c:pt idx="2469">
                  <c:v>304.4580219999999</c:v>
                </c:pt>
                <c:pt idx="2470">
                  <c:v>308.867262</c:v>
                </c:pt>
                <c:pt idx="2471">
                  <c:v>307.9854139999998</c:v>
                </c:pt>
                <c:pt idx="2472">
                  <c:v>305.119408</c:v>
                </c:pt>
                <c:pt idx="2473">
                  <c:v>297.6237</c:v>
                </c:pt>
                <c:pt idx="2474">
                  <c:v>293.655384</c:v>
                </c:pt>
                <c:pt idx="2475">
                  <c:v>290.7893779999998</c:v>
                </c:pt>
                <c:pt idx="2476">
                  <c:v>290.7893779999998</c:v>
                </c:pt>
                <c:pt idx="2477">
                  <c:v>296.300928</c:v>
                </c:pt>
                <c:pt idx="2478">
                  <c:v>289.90753</c:v>
                </c:pt>
                <c:pt idx="2479">
                  <c:v>285.7187519999998</c:v>
                </c:pt>
                <c:pt idx="2480">
                  <c:v>286.8210619999999</c:v>
                </c:pt>
                <c:pt idx="2481">
                  <c:v>283.0732079999999</c:v>
                </c:pt>
                <c:pt idx="2482">
                  <c:v>280.648126</c:v>
                </c:pt>
                <c:pt idx="2483">
                  <c:v>285.277828</c:v>
                </c:pt>
                <c:pt idx="2484">
                  <c:v>278.002582</c:v>
                </c:pt>
                <c:pt idx="2485">
                  <c:v>278.88443</c:v>
                </c:pt>
                <c:pt idx="2486">
                  <c:v>278.88443</c:v>
                </c:pt>
                <c:pt idx="2487">
                  <c:v>279.7662779999998</c:v>
                </c:pt>
                <c:pt idx="2488">
                  <c:v>282.1913599999998</c:v>
                </c:pt>
                <c:pt idx="2489">
                  <c:v>274.695652</c:v>
                </c:pt>
                <c:pt idx="2490">
                  <c:v>279.545816</c:v>
                </c:pt>
                <c:pt idx="2491">
                  <c:v>274.9161139999998</c:v>
                </c:pt>
                <c:pt idx="2492">
                  <c:v>275.1365759999998</c:v>
                </c:pt>
                <c:pt idx="2493">
                  <c:v>272.0501079999999</c:v>
                </c:pt>
                <c:pt idx="2494">
                  <c:v>283.0732079999999</c:v>
                </c:pt>
                <c:pt idx="2495">
                  <c:v>283.7345939999998</c:v>
                </c:pt>
                <c:pt idx="2496">
                  <c:v>283.0732079999999</c:v>
                </c:pt>
                <c:pt idx="2497">
                  <c:v>284.616442</c:v>
                </c:pt>
                <c:pt idx="2498">
                  <c:v>281.08905</c:v>
                </c:pt>
                <c:pt idx="2499">
                  <c:v>280.427664</c:v>
                </c:pt>
                <c:pt idx="2500">
                  <c:v>278.663968</c:v>
                </c:pt>
                <c:pt idx="2501">
                  <c:v>283.7345939999998</c:v>
                </c:pt>
                <c:pt idx="2502">
                  <c:v>280.427664</c:v>
                </c:pt>
                <c:pt idx="2503">
                  <c:v>282.852746</c:v>
                </c:pt>
                <c:pt idx="2504">
                  <c:v>280.868588</c:v>
                </c:pt>
                <c:pt idx="2505">
                  <c:v>281.08905</c:v>
                </c:pt>
                <c:pt idx="2506">
                  <c:v>278.88443</c:v>
                </c:pt>
                <c:pt idx="2507">
                  <c:v>275.357038</c:v>
                </c:pt>
                <c:pt idx="2508">
                  <c:v>271.1682599999999</c:v>
                </c:pt>
                <c:pt idx="2509">
                  <c:v>274.9161139999998</c:v>
                </c:pt>
                <c:pt idx="2510">
                  <c:v>274.034266</c:v>
                </c:pt>
                <c:pt idx="2511">
                  <c:v>272.0501079999999</c:v>
                </c:pt>
                <c:pt idx="2512">
                  <c:v>273.37288</c:v>
                </c:pt>
                <c:pt idx="2513">
                  <c:v>273.152418</c:v>
                </c:pt>
                <c:pt idx="2514">
                  <c:v>270.06595</c:v>
                </c:pt>
                <c:pt idx="2515">
                  <c:v>273.152418</c:v>
                </c:pt>
                <c:pt idx="2516">
                  <c:v>265.2157859999999</c:v>
                </c:pt>
                <c:pt idx="2517">
                  <c:v>263.0111659999998</c:v>
                </c:pt>
                <c:pt idx="2518">
                  <c:v>257.7200779999998</c:v>
                </c:pt>
                <c:pt idx="2519">
                  <c:v>263.0111659999998</c:v>
                </c:pt>
                <c:pt idx="2520">
                  <c:v>278.88443</c:v>
                </c:pt>
                <c:pt idx="2521">
                  <c:v>281.3095119999999</c:v>
                </c:pt>
                <c:pt idx="2522">
                  <c:v>283.7345939999998</c:v>
                </c:pt>
                <c:pt idx="2523">
                  <c:v>279.3253539999998</c:v>
                </c:pt>
                <c:pt idx="2524">
                  <c:v>281.7504359999999</c:v>
                </c:pt>
                <c:pt idx="2525">
                  <c:v>281.08905</c:v>
                </c:pt>
                <c:pt idx="2526">
                  <c:v>290.127992</c:v>
                </c:pt>
                <c:pt idx="2527">
                  <c:v>290.348454</c:v>
                </c:pt>
                <c:pt idx="2528">
                  <c:v>283.2936699999998</c:v>
                </c:pt>
                <c:pt idx="2529">
                  <c:v>287.2619859999999</c:v>
                </c:pt>
                <c:pt idx="2530">
                  <c:v>285.057366</c:v>
                </c:pt>
                <c:pt idx="2531">
                  <c:v>285.9392139999998</c:v>
                </c:pt>
                <c:pt idx="2532">
                  <c:v>286.159676</c:v>
                </c:pt>
                <c:pt idx="2533">
                  <c:v>274.254728</c:v>
                </c:pt>
                <c:pt idx="2534">
                  <c:v>281.9708979999999</c:v>
                </c:pt>
                <c:pt idx="2535">
                  <c:v>279.7662779999998</c:v>
                </c:pt>
                <c:pt idx="2536">
                  <c:v>276.2388859999999</c:v>
                </c:pt>
                <c:pt idx="2537">
                  <c:v>280.648126</c:v>
                </c:pt>
                <c:pt idx="2538">
                  <c:v>277.7821199999997</c:v>
                </c:pt>
                <c:pt idx="2539">
                  <c:v>283.2936699999998</c:v>
                </c:pt>
                <c:pt idx="2540">
                  <c:v>282.632284</c:v>
                </c:pt>
                <c:pt idx="2541">
                  <c:v>284.39598</c:v>
                </c:pt>
                <c:pt idx="2542">
                  <c:v>280.648126</c:v>
                </c:pt>
                <c:pt idx="2543">
                  <c:v>280.207202</c:v>
                </c:pt>
                <c:pt idx="2544">
                  <c:v>279.3253539999998</c:v>
                </c:pt>
                <c:pt idx="2545">
                  <c:v>283.2936699999998</c:v>
                </c:pt>
                <c:pt idx="2546">
                  <c:v>281.08905</c:v>
                </c:pt>
                <c:pt idx="2547">
                  <c:v>278.002582</c:v>
                </c:pt>
                <c:pt idx="2548">
                  <c:v>289.687068</c:v>
                </c:pt>
                <c:pt idx="2549">
                  <c:v>294.3167699999998</c:v>
                </c:pt>
                <c:pt idx="2550">
                  <c:v>296.300928</c:v>
                </c:pt>
                <c:pt idx="2551">
                  <c:v>291.891688</c:v>
                </c:pt>
                <c:pt idx="2552">
                  <c:v>294.757694</c:v>
                </c:pt>
                <c:pt idx="2553">
                  <c:v>288.8052199999998</c:v>
                </c:pt>
                <c:pt idx="2554">
                  <c:v>283.955056</c:v>
                </c:pt>
                <c:pt idx="2555">
                  <c:v>284.616442</c:v>
                </c:pt>
                <c:pt idx="2556">
                  <c:v>280.648126</c:v>
                </c:pt>
                <c:pt idx="2557">
                  <c:v>278.2230439999998</c:v>
                </c:pt>
                <c:pt idx="2558">
                  <c:v>272.4910319999997</c:v>
                </c:pt>
                <c:pt idx="2559">
                  <c:v>274.254728</c:v>
                </c:pt>
                <c:pt idx="2560">
                  <c:v>268.081792</c:v>
                </c:pt>
                <c:pt idx="2561">
                  <c:v>267.640868</c:v>
                </c:pt>
                <c:pt idx="2562">
                  <c:v>268.5227159999998</c:v>
                </c:pt>
                <c:pt idx="2563">
                  <c:v>270.9477979999999</c:v>
                </c:pt>
                <c:pt idx="2564">
                  <c:v>271.829646</c:v>
                </c:pt>
                <c:pt idx="2565">
                  <c:v>272.4910319999997</c:v>
                </c:pt>
                <c:pt idx="2566">
                  <c:v>273.593342</c:v>
                </c:pt>
                <c:pt idx="2567">
                  <c:v>276.0184239999999</c:v>
                </c:pt>
                <c:pt idx="2568">
                  <c:v>283.0732079999999</c:v>
                </c:pt>
                <c:pt idx="2569">
                  <c:v>281.7504359999999</c:v>
                </c:pt>
                <c:pt idx="2570">
                  <c:v>280.868588</c:v>
                </c:pt>
                <c:pt idx="2571">
                  <c:v>275.5775</c:v>
                </c:pt>
                <c:pt idx="2572">
                  <c:v>277.1207339999999</c:v>
                </c:pt>
                <c:pt idx="2573">
                  <c:v>275.1365759999998</c:v>
                </c:pt>
                <c:pt idx="2574">
                  <c:v>277.5616579999999</c:v>
                </c:pt>
                <c:pt idx="2575">
                  <c:v>277.3411959999999</c:v>
                </c:pt>
                <c:pt idx="2576">
                  <c:v>276.2388859999999</c:v>
                </c:pt>
                <c:pt idx="2577">
                  <c:v>276.2388859999999</c:v>
                </c:pt>
                <c:pt idx="2578">
                  <c:v>279.3253539999998</c:v>
                </c:pt>
                <c:pt idx="2579">
                  <c:v>279.104892</c:v>
                </c:pt>
                <c:pt idx="2580">
                  <c:v>273.813804</c:v>
                </c:pt>
                <c:pt idx="2581">
                  <c:v>280.207202</c:v>
                </c:pt>
                <c:pt idx="2582">
                  <c:v>281.3095119999999</c:v>
                </c:pt>
                <c:pt idx="2583">
                  <c:v>277.1207339999999</c:v>
                </c:pt>
                <c:pt idx="2584">
                  <c:v>281.7504359999999</c:v>
                </c:pt>
                <c:pt idx="2585">
                  <c:v>282.4118219999999</c:v>
                </c:pt>
                <c:pt idx="2586">
                  <c:v>279.104892</c:v>
                </c:pt>
                <c:pt idx="2587">
                  <c:v>281.5299739999999</c:v>
                </c:pt>
                <c:pt idx="2588">
                  <c:v>279.104892</c:v>
                </c:pt>
                <c:pt idx="2589">
                  <c:v>275.7979619999999</c:v>
                </c:pt>
                <c:pt idx="2590">
                  <c:v>272.2705699999999</c:v>
                </c:pt>
                <c:pt idx="2591">
                  <c:v>281.3095119999999</c:v>
                </c:pt>
                <c:pt idx="2592">
                  <c:v>276.4593479999999</c:v>
                </c:pt>
                <c:pt idx="2593">
                  <c:v>279.9867399999998</c:v>
                </c:pt>
                <c:pt idx="2594">
                  <c:v>279.545816</c:v>
                </c:pt>
                <c:pt idx="2595">
                  <c:v>272.4910319999997</c:v>
                </c:pt>
                <c:pt idx="2596">
                  <c:v>270.2864119999998</c:v>
                </c:pt>
                <c:pt idx="2597">
                  <c:v>256.397306</c:v>
                </c:pt>
                <c:pt idx="2598">
                  <c:v>264.3339379999998</c:v>
                </c:pt>
                <c:pt idx="2599">
                  <c:v>269.184102</c:v>
                </c:pt>
                <c:pt idx="2600">
                  <c:v>269.625026</c:v>
                </c:pt>
                <c:pt idx="2601">
                  <c:v>264.774862</c:v>
                </c:pt>
                <c:pt idx="2602">
                  <c:v>261.908856</c:v>
                </c:pt>
                <c:pt idx="2603">
                  <c:v>263.45209</c:v>
                </c:pt>
                <c:pt idx="2604">
                  <c:v>256.83823</c:v>
                </c:pt>
                <c:pt idx="2605">
                  <c:v>259.7042359999999</c:v>
                </c:pt>
                <c:pt idx="2606">
                  <c:v>258.381464</c:v>
                </c:pt>
                <c:pt idx="2607">
                  <c:v>261.0270079999999</c:v>
                </c:pt>
                <c:pt idx="2608">
                  <c:v>263.2316279999998</c:v>
                </c:pt>
                <c:pt idx="2609">
                  <c:v>261.24747</c:v>
                </c:pt>
                <c:pt idx="2610">
                  <c:v>259.7042359999999</c:v>
                </c:pt>
                <c:pt idx="2611">
                  <c:v>254.63361</c:v>
                </c:pt>
                <c:pt idx="2612">
                  <c:v>256.176844</c:v>
                </c:pt>
                <c:pt idx="2613">
                  <c:v>260.365622</c:v>
                </c:pt>
                <c:pt idx="2614">
                  <c:v>256.176844</c:v>
                </c:pt>
                <c:pt idx="2615">
                  <c:v>255.074534</c:v>
                </c:pt>
                <c:pt idx="2616">
                  <c:v>257.058692</c:v>
                </c:pt>
                <c:pt idx="2617">
                  <c:v>259.04285</c:v>
                </c:pt>
                <c:pt idx="2618">
                  <c:v>261.6883939999998</c:v>
                </c:pt>
                <c:pt idx="2619">
                  <c:v>259.2633119999998</c:v>
                </c:pt>
                <c:pt idx="2620">
                  <c:v>266.7590199999999</c:v>
                </c:pt>
                <c:pt idx="2621">
                  <c:v>268.7431779999998</c:v>
                </c:pt>
                <c:pt idx="2622">
                  <c:v>273.813804</c:v>
                </c:pt>
                <c:pt idx="2623">
                  <c:v>269.184102</c:v>
                </c:pt>
                <c:pt idx="2624">
                  <c:v>275.7979619999999</c:v>
                </c:pt>
                <c:pt idx="2625">
                  <c:v>275.5775</c:v>
                </c:pt>
                <c:pt idx="2626">
                  <c:v>273.37288</c:v>
                </c:pt>
                <c:pt idx="2627">
                  <c:v>276.4593479999999</c:v>
                </c:pt>
                <c:pt idx="2628">
                  <c:v>278.2230439999998</c:v>
                </c:pt>
                <c:pt idx="2629">
                  <c:v>281.08905</c:v>
                </c:pt>
                <c:pt idx="2630">
                  <c:v>281.08905</c:v>
                </c:pt>
                <c:pt idx="2631">
                  <c:v>279.104892</c:v>
                </c:pt>
                <c:pt idx="2632">
                  <c:v>278.002582</c:v>
                </c:pt>
                <c:pt idx="2633">
                  <c:v>275.5775</c:v>
                </c:pt>
                <c:pt idx="2634">
                  <c:v>274.034266</c:v>
                </c:pt>
                <c:pt idx="2635">
                  <c:v>269.404564</c:v>
                </c:pt>
                <c:pt idx="2636">
                  <c:v>270.5068739999999</c:v>
                </c:pt>
                <c:pt idx="2637">
                  <c:v>271.829646</c:v>
                </c:pt>
                <c:pt idx="2638">
                  <c:v>265.2157859999999</c:v>
                </c:pt>
                <c:pt idx="2639">
                  <c:v>276.2388859999999</c:v>
                </c:pt>
                <c:pt idx="2640">
                  <c:v>271.609184</c:v>
                </c:pt>
                <c:pt idx="2641">
                  <c:v>277.1207339999999</c:v>
                </c:pt>
                <c:pt idx="2642">
                  <c:v>272.2705699999999</c:v>
                </c:pt>
                <c:pt idx="2643">
                  <c:v>276.4593479999999</c:v>
                </c:pt>
                <c:pt idx="2644">
                  <c:v>272.4910319999997</c:v>
                </c:pt>
                <c:pt idx="2645">
                  <c:v>274.4751899999998</c:v>
                </c:pt>
                <c:pt idx="2646">
                  <c:v>272.2705699999999</c:v>
                </c:pt>
                <c:pt idx="2647">
                  <c:v>275.5775</c:v>
                </c:pt>
                <c:pt idx="2648">
                  <c:v>272.9319559999998</c:v>
                </c:pt>
                <c:pt idx="2649">
                  <c:v>271.1682599999999</c:v>
                </c:pt>
                <c:pt idx="2650">
                  <c:v>265.8771719999999</c:v>
                </c:pt>
                <c:pt idx="2651">
                  <c:v>264.3339379999998</c:v>
                </c:pt>
                <c:pt idx="2652">
                  <c:v>259.9246979999999</c:v>
                </c:pt>
                <c:pt idx="2653">
                  <c:v>254.63361</c:v>
                </c:pt>
                <c:pt idx="2654">
                  <c:v>255.515458</c:v>
                </c:pt>
                <c:pt idx="2655">
                  <c:v>254.854072</c:v>
                </c:pt>
                <c:pt idx="2656">
                  <c:v>264.113476</c:v>
                </c:pt>
                <c:pt idx="2657">
                  <c:v>265.8771719999999</c:v>
                </c:pt>
                <c:pt idx="2658">
                  <c:v>264.5544</c:v>
                </c:pt>
                <c:pt idx="2659">
                  <c:v>264.9953239999998</c:v>
                </c:pt>
                <c:pt idx="2660">
                  <c:v>266.0976339999999</c:v>
                </c:pt>
                <c:pt idx="2661">
                  <c:v>267.86133</c:v>
                </c:pt>
                <c:pt idx="2662">
                  <c:v>269.184102</c:v>
                </c:pt>
                <c:pt idx="2663">
                  <c:v>267.199944</c:v>
                </c:pt>
                <c:pt idx="2664">
                  <c:v>264.9953239999998</c:v>
                </c:pt>
                <c:pt idx="2665">
                  <c:v>260.5860839999999</c:v>
                </c:pt>
                <c:pt idx="2666">
                  <c:v>258.601926</c:v>
                </c:pt>
                <c:pt idx="2667">
                  <c:v>250.003908</c:v>
                </c:pt>
                <c:pt idx="2668">
                  <c:v>251.988066</c:v>
                </c:pt>
                <c:pt idx="2669">
                  <c:v>261.4679319999998</c:v>
                </c:pt>
                <c:pt idx="2670">
                  <c:v>254.854072</c:v>
                </c:pt>
                <c:pt idx="2671">
                  <c:v>258.381464</c:v>
                </c:pt>
                <c:pt idx="2672">
                  <c:v>255.956382</c:v>
                </c:pt>
                <c:pt idx="2673">
                  <c:v>256.397306</c:v>
                </c:pt>
                <c:pt idx="2674">
                  <c:v>256.617768</c:v>
                </c:pt>
                <c:pt idx="2675">
                  <c:v>252.869914</c:v>
                </c:pt>
                <c:pt idx="2676">
                  <c:v>252.208528</c:v>
                </c:pt>
                <c:pt idx="2677">
                  <c:v>251.106218</c:v>
                </c:pt>
                <c:pt idx="2678">
                  <c:v>254.413148</c:v>
                </c:pt>
              </c:numCache>
            </c:numRef>
          </c:val>
          <c:smooth val="0"/>
          <c:extLst xmlns:c16r2="http://schemas.microsoft.com/office/drawing/2015/06/chart">
            <c:ext xmlns:c16="http://schemas.microsoft.com/office/drawing/2014/chart" uri="{C3380CC4-5D6E-409C-BE32-E72D297353CC}">
              <c16:uniqueId val="{00000001-C6AF-4349-ACFE-334BEF4F063D}"/>
            </c:ext>
          </c:extLst>
        </c:ser>
        <c:dLbls>
          <c:showLegendKey val="0"/>
          <c:showVal val="0"/>
          <c:showCatName val="0"/>
          <c:showSerName val="0"/>
          <c:showPercent val="0"/>
          <c:showBubbleSize val="0"/>
        </c:dLbls>
        <c:marker val="1"/>
        <c:smooth val="0"/>
        <c:axId val="-2139540568"/>
        <c:axId val="-2139544184"/>
      </c:lineChart>
      <c:dateAx>
        <c:axId val="-2139554440"/>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dirty="0"/>
                  <a:t>c/lb</a:t>
                </a:r>
              </a:p>
            </c:rich>
          </c:tx>
          <c:layout>
            <c:manualLayout>
              <c:xMode val="edge"/>
              <c:yMode val="edge"/>
              <c:x val="0.0715909886264217"/>
              <c:y val="0.0166200058326043"/>
            </c:manualLayout>
          </c:layout>
          <c:overlay val="0"/>
          <c:spPr>
            <a:noFill/>
            <a:ln>
              <a:noFill/>
            </a:ln>
            <a:effectLst/>
          </c:spPr>
        </c:title>
        <c:numFmt formatCode="yyyy"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9548088"/>
        <c:crosses val="autoZero"/>
        <c:auto val="1"/>
        <c:lblOffset val="100"/>
        <c:baseTimeUnit val="days"/>
        <c:majorUnit val="1.0"/>
        <c:majorTimeUnit val="years"/>
      </c:dateAx>
      <c:valAx>
        <c:axId val="-2139548088"/>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9554440"/>
        <c:crosses val="autoZero"/>
        <c:crossBetween val="between"/>
      </c:valAx>
      <c:valAx>
        <c:axId val="-2139544184"/>
        <c:scaling>
          <c:orientation val="minMax"/>
          <c:max val="881.8479999999996"/>
          <c:min val="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9540568"/>
        <c:crosses val="max"/>
        <c:crossBetween val="between"/>
      </c:valAx>
      <c:dateAx>
        <c:axId val="-2139540568"/>
        <c:scaling>
          <c:orientation val="minMax"/>
        </c:scaling>
        <c:delete val="1"/>
        <c:axPos val="b"/>
        <c:title>
          <c:tx>
            <c:rich>
              <a:bodyPr rot="0" spcFirstLastPara="1" vertOverflow="ellipsis" vert="horz"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dirty="0"/>
                  <a:t>USD/</a:t>
                </a:r>
                <a:r>
                  <a:rPr lang="en-GB" b="1" dirty="0" err="1"/>
                  <a:t>mt</a:t>
                </a:r>
                <a:endParaRPr lang="en-GB" b="1" dirty="0"/>
              </a:p>
            </c:rich>
          </c:tx>
          <c:layout>
            <c:manualLayout>
              <c:xMode val="edge"/>
              <c:yMode val="edge"/>
              <c:x val="0.801146544181977"/>
              <c:y val="0.0129396325459318"/>
            </c:manualLayout>
          </c:layout>
          <c:overlay val="0"/>
          <c:spPr>
            <a:noFill/>
            <a:ln>
              <a:noFill/>
            </a:ln>
            <a:effectLst/>
          </c:spPr>
        </c:title>
        <c:numFmt formatCode="m/d/yyyy" sourceLinked="1"/>
        <c:majorTickMark val="out"/>
        <c:minorTickMark val="none"/>
        <c:tickLblPos val="nextTo"/>
        <c:crossAx val="-2139544184"/>
        <c:crosses val="autoZero"/>
        <c:auto val="1"/>
        <c:lblOffset val="100"/>
        <c:baseTimeUnit val="days"/>
      </c:date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3399977513889"/>
          <c:y val="0.125"/>
          <c:w val="0.929586371865998"/>
          <c:h val="0.752607988015856"/>
        </c:manualLayout>
      </c:layout>
      <c:barChart>
        <c:barDir val="col"/>
        <c:grouping val="clustered"/>
        <c:varyColors val="0"/>
        <c:ser>
          <c:idx val="0"/>
          <c:order val="0"/>
          <c:spPr>
            <a:solidFill>
              <a:srgbClr val="92D050"/>
            </a:solidFill>
            <a:ln>
              <a:noFill/>
            </a:ln>
            <a:effectLst/>
          </c:spPr>
          <c:invertIfNegative val="0"/>
          <c:cat>
            <c:strRef>
              <c:f>'Thai Cane'!$A$2:$A$17</c:f>
              <c:strCache>
                <c:ptCount val="16"/>
                <c:pt idx="0">
                  <c:v>04/05</c:v>
                </c:pt>
                <c:pt idx="1">
                  <c:v>05/06</c:v>
                </c:pt>
                <c:pt idx="2">
                  <c:v>06/07</c:v>
                </c:pt>
                <c:pt idx="3">
                  <c:v>07/08</c:v>
                </c:pt>
                <c:pt idx="4">
                  <c:v>08/09</c:v>
                </c:pt>
                <c:pt idx="5">
                  <c:v>09/10</c:v>
                </c:pt>
                <c:pt idx="6">
                  <c:v>10/11</c:v>
                </c:pt>
                <c:pt idx="7">
                  <c:v>11/12</c:v>
                </c:pt>
                <c:pt idx="8">
                  <c:v>12/13 </c:v>
                </c:pt>
                <c:pt idx="9">
                  <c:v>13/14</c:v>
                </c:pt>
                <c:pt idx="10">
                  <c:v>14/15</c:v>
                </c:pt>
                <c:pt idx="11">
                  <c:v>15/16</c:v>
                </c:pt>
                <c:pt idx="12">
                  <c:v>16/17</c:v>
                </c:pt>
                <c:pt idx="13">
                  <c:v>17/18</c:v>
                </c:pt>
                <c:pt idx="14">
                  <c:v>18/19</c:v>
                </c:pt>
                <c:pt idx="15">
                  <c:v>19/20</c:v>
                </c:pt>
              </c:strCache>
            </c:strRef>
          </c:cat>
          <c:val>
            <c:numRef>
              <c:f>'Thai Cane'!$B$2:$B$17</c:f>
              <c:numCache>
                <c:formatCode>General</c:formatCode>
                <c:ptCount val="16"/>
                <c:pt idx="0">
                  <c:v>48.0</c:v>
                </c:pt>
                <c:pt idx="1">
                  <c:v>46.7</c:v>
                </c:pt>
                <c:pt idx="2">
                  <c:v>63.8</c:v>
                </c:pt>
                <c:pt idx="3">
                  <c:v>73.3</c:v>
                </c:pt>
                <c:pt idx="4">
                  <c:v>66.5</c:v>
                </c:pt>
                <c:pt idx="5">
                  <c:v>68.5</c:v>
                </c:pt>
                <c:pt idx="6">
                  <c:v>95.4</c:v>
                </c:pt>
                <c:pt idx="7">
                  <c:v>98.0</c:v>
                </c:pt>
                <c:pt idx="8">
                  <c:v>100.0</c:v>
                </c:pt>
                <c:pt idx="9">
                  <c:v>103.7</c:v>
                </c:pt>
                <c:pt idx="10">
                  <c:v>106.0</c:v>
                </c:pt>
                <c:pt idx="11">
                  <c:v>94.0</c:v>
                </c:pt>
                <c:pt idx="12">
                  <c:v>93.0</c:v>
                </c:pt>
                <c:pt idx="13">
                  <c:v>135.0</c:v>
                </c:pt>
                <c:pt idx="14">
                  <c:v>131.0</c:v>
                </c:pt>
                <c:pt idx="15">
                  <c:v>120.0</c:v>
                </c:pt>
              </c:numCache>
            </c:numRef>
          </c:val>
          <c:extLst xmlns:c16r2="http://schemas.microsoft.com/office/drawing/2015/06/chart">
            <c:ext xmlns:c16="http://schemas.microsoft.com/office/drawing/2014/chart" uri="{C3380CC4-5D6E-409C-BE32-E72D297353CC}">
              <c16:uniqueId val="{00000000-83B5-4F98-99EC-4E4595CDD619}"/>
            </c:ext>
          </c:extLst>
        </c:ser>
        <c:dLbls>
          <c:showLegendKey val="0"/>
          <c:showVal val="0"/>
          <c:showCatName val="0"/>
          <c:showSerName val="0"/>
          <c:showPercent val="0"/>
          <c:showBubbleSize val="0"/>
        </c:dLbls>
        <c:gapWidth val="100"/>
        <c:overlap val="-27"/>
        <c:axId val="-2137814168"/>
        <c:axId val="-2137810632"/>
      </c:barChart>
      <c:catAx>
        <c:axId val="-213781416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7810632"/>
        <c:crosses val="autoZero"/>
        <c:auto val="1"/>
        <c:lblAlgn val="ctr"/>
        <c:lblOffset val="100"/>
        <c:noMultiLvlLbl val="0"/>
      </c:catAx>
      <c:valAx>
        <c:axId val="-2137810632"/>
        <c:scaling>
          <c:orientation val="minMax"/>
        </c:scaling>
        <c:delete val="0"/>
        <c:axPos val="l"/>
        <c:majorGridlines>
          <c:spPr>
            <a:ln w="9525" cap="flat" cmpd="sng" algn="ctr">
              <a:solidFill>
                <a:schemeClr val="bg1"/>
              </a:solidFill>
              <a:round/>
            </a:ln>
            <a:effectLst/>
          </c:spPr>
        </c:majorGridlines>
        <c:title>
          <c:tx>
            <c:rich>
              <a:bodyPr rot="0" spcFirstLastPara="1" vertOverflow="ellipsis" wrap="square" anchor="ctr" anchorCtr="1"/>
              <a:lstStyle/>
              <a:p>
                <a:pPr>
                  <a:defRPr sz="7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a:t>m tonnes</a:t>
                </a:r>
              </a:p>
            </c:rich>
          </c:tx>
          <c:layout>
            <c:manualLayout>
              <c:xMode val="edge"/>
              <c:yMode val="edge"/>
              <c:x val="0.051058669365"/>
              <c:y val="0.059843482699182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7814168"/>
        <c:crosses val="autoZero"/>
        <c:crossBetween val="between"/>
      </c:valAx>
      <c:spPr>
        <a:solidFill>
          <a:schemeClr val="bg1">
            <a:lumMod val="95000"/>
          </a:schemeClr>
        </a:solidFill>
        <a:ln>
          <a:solidFill>
            <a:schemeClr val="bg1"/>
          </a:solid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33333333333333"/>
          <c:y val="0.0791366349969807"/>
          <c:w val="0.931793746538564"/>
          <c:h val="0.796168567871323"/>
        </c:manualLayout>
      </c:layout>
      <c:areaChart>
        <c:grouping val="standard"/>
        <c:varyColors val="0"/>
        <c:ser>
          <c:idx val="0"/>
          <c:order val="0"/>
          <c:tx>
            <c:v>Average</c:v>
          </c:tx>
          <c:spPr>
            <a:solidFill>
              <a:schemeClr val="accent1">
                <a:lumMod val="40000"/>
                <a:lumOff val="60000"/>
              </a:schemeClr>
            </a:solidFill>
            <a:ln>
              <a:noFill/>
            </a:ln>
          </c:spPr>
          <c:cat>
            <c:strRef>
              <c:f>Official!$B$3:$M$3</c:f>
              <c:strCache>
                <c:ptCount val="12"/>
                <c:pt idx="0">
                  <c:v>Jan </c:v>
                </c:pt>
                <c:pt idx="1">
                  <c:v>Feb</c:v>
                </c:pt>
                <c:pt idx="2">
                  <c:v>Mar</c:v>
                </c:pt>
                <c:pt idx="3">
                  <c:v>Apr</c:v>
                </c:pt>
                <c:pt idx="4">
                  <c:v>May</c:v>
                </c:pt>
                <c:pt idx="5">
                  <c:v>Jun</c:v>
                </c:pt>
                <c:pt idx="6">
                  <c:v>Jul</c:v>
                </c:pt>
                <c:pt idx="7">
                  <c:v>Aug</c:v>
                </c:pt>
                <c:pt idx="8">
                  <c:v>Sep</c:v>
                </c:pt>
                <c:pt idx="9">
                  <c:v>Oct</c:v>
                </c:pt>
                <c:pt idx="10">
                  <c:v>Nov</c:v>
                </c:pt>
                <c:pt idx="11">
                  <c:v>Dec</c:v>
                </c:pt>
              </c:strCache>
            </c:strRef>
          </c:cat>
          <c:val>
            <c:numRef>
              <c:f>Official!$B$4:$M$4</c:f>
              <c:numCache>
                <c:formatCode>0</c:formatCode>
                <c:ptCount val="12"/>
                <c:pt idx="0">
                  <c:v>17.0</c:v>
                </c:pt>
                <c:pt idx="1">
                  <c:v>20.4</c:v>
                </c:pt>
                <c:pt idx="2">
                  <c:v>49.5</c:v>
                </c:pt>
                <c:pt idx="3">
                  <c:v>88.7</c:v>
                </c:pt>
                <c:pt idx="4">
                  <c:v>193.1</c:v>
                </c:pt>
                <c:pt idx="5">
                  <c:v>188.6</c:v>
                </c:pt>
                <c:pt idx="6">
                  <c:v>202.6</c:v>
                </c:pt>
                <c:pt idx="7">
                  <c:v>240.9</c:v>
                </c:pt>
                <c:pt idx="8">
                  <c:v>253.0</c:v>
                </c:pt>
                <c:pt idx="9">
                  <c:v>187.2</c:v>
                </c:pt>
                <c:pt idx="10">
                  <c:v>98.4</c:v>
                </c:pt>
                <c:pt idx="11">
                  <c:v>48.1</c:v>
                </c:pt>
              </c:numCache>
            </c:numRef>
          </c:val>
          <c:extLst xmlns:c16r2="http://schemas.microsoft.com/office/drawing/2015/06/chart">
            <c:ext xmlns:c16="http://schemas.microsoft.com/office/drawing/2014/chart" uri="{C3380CC4-5D6E-409C-BE32-E72D297353CC}">
              <c16:uniqueId val="{00000000-4311-47CF-98EC-03A7B681406D}"/>
            </c:ext>
          </c:extLst>
        </c:ser>
        <c:dLbls>
          <c:showLegendKey val="0"/>
          <c:showVal val="0"/>
          <c:showCatName val="0"/>
          <c:showSerName val="0"/>
          <c:showPercent val="0"/>
          <c:showBubbleSize val="0"/>
        </c:dLbls>
        <c:axId val="-2137759784"/>
        <c:axId val="-2137756440"/>
      </c:areaChart>
      <c:barChart>
        <c:barDir val="col"/>
        <c:grouping val="clustered"/>
        <c:varyColors val="0"/>
        <c:ser>
          <c:idx val="8"/>
          <c:order val="1"/>
          <c:tx>
            <c:strRef>
              <c:f>Official!$A$13</c:f>
              <c:strCache>
                <c:ptCount val="1"/>
                <c:pt idx="0">
                  <c:v>2017</c:v>
                </c:pt>
              </c:strCache>
            </c:strRef>
          </c:tx>
          <c:spPr>
            <a:solidFill>
              <a:srgbClr val="0070C0"/>
            </a:solidFill>
            <a:ln>
              <a:noFill/>
            </a:ln>
          </c:spPr>
          <c:invertIfNegative val="0"/>
          <c:val>
            <c:numRef>
              <c:f>Official!$B$13:$M$13</c:f>
              <c:numCache>
                <c:formatCode>0</c:formatCode>
                <c:ptCount val="12"/>
                <c:pt idx="0">
                  <c:v>31.79999999999999</c:v>
                </c:pt>
                <c:pt idx="1">
                  <c:v>7.775</c:v>
                </c:pt>
                <c:pt idx="2">
                  <c:v>70.12499999999998</c:v>
                </c:pt>
                <c:pt idx="3">
                  <c:v>68.7</c:v>
                </c:pt>
                <c:pt idx="4">
                  <c:v>304.55</c:v>
                </c:pt>
                <c:pt idx="5">
                  <c:v>194.525</c:v>
                </c:pt>
                <c:pt idx="6">
                  <c:v>322.0249999999999</c:v>
                </c:pt>
                <c:pt idx="7">
                  <c:v>252.6</c:v>
                </c:pt>
                <c:pt idx="8">
                  <c:v>220.725</c:v>
                </c:pt>
                <c:pt idx="9">
                  <c:v>209.2</c:v>
                </c:pt>
                <c:pt idx="10">
                  <c:v>37.5</c:v>
                </c:pt>
                <c:pt idx="11">
                  <c:v>20.8</c:v>
                </c:pt>
              </c:numCache>
            </c:numRef>
          </c:val>
          <c:extLst xmlns:c16r2="http://schemas.microsoft.com/office/drawing/2015/06/chart">
            <c:ext xmlns:c16="http://schemas.microsoft.com/office/drawing/2014/chart" uri="{C3380CC4-5D6E-409C-BE32-E72D297353CC}">
              <c16:uniqueId val="{00000001-4311-47CF-98EC-03A7B681406D}"/>
            </c:ext>
          </c:extLst>
        </c:ser>
        <c:ser>
          <c:idx val="9"/>
          <c:order val="2"/>
          <c:tx>
            <c:strRef>
              <c:f>Official!$A$14</c:f>
              <c:strCache>
                <c:ptCount val="1"/>
                <c:pt idx="0">
                  <c:v>2018</c:v>
                </c:pt>
              </c:strCache>
            </c:strRef>
          </c:tx>
          <c:spPr>
            <a:solidFill>
              <a:srgbClr val="00B0F0"/>
            </a:solidFill>
            <a:ln>
              <a:noFill/>
            </a:ln>
          </c:spPr>
          <c:invertIfNegative val="0"/>
          <c:val>
            <c:numRef>
              <c:f>Official!$B$14:$M$14</c:f>
              <c:numCache>
                <c:formatCode>0</c:formatCode>
                <c:ptCount val="12"/>
                <c:pt idx="0">
                  <c:v>30.8</c:v>
                </c:pt>
                <c:pt idx="1">
                  <c:v>33.75</c:v>
                </c:pt>
                <c:pt idx="2">
                  <c:v>50.675</c:v>
                </c:pt>
                <c:pt idx="3">
                  <c:v>142.0</c:v>
                </c:pt>
                <c:pt idx="4">
                  <c:v>179.025</c:v>
                </c:pt>
                <c:pt idx="5">
                  <c:v>181.925</c:v>
                </c:pt>
                <c:pt idx="6">
                  <c:v>246.175</c:v>
                </c:pt>
                <c:pt idx="7">
                  <c:v>216.625</c:v>
                </c:pt>
                <c:pt idx="8">
                  <c:v>224.75</c:v>
                </c:pt>
                <c:pt idx="9">
                  <c:v>136.925</c:v>
                </c:pt>
                <c:pt idx="10">
                  <c:v>26.325</c:v>
                </c:pt>
                <c:pt idx="11">
                  <c:v>22.075</c:v>
                </c:pt>
              </c:numCache>
            </c:numRef>
          </c:val>
          <c:extLst xmlns:c16r2="http://schemas.microsoft.com/office/drawing/2015/06/chart">
            <c:ext xmlns:c16="http://schemas.microsoft.com/office/drawing/2014/chart" uri="{C3380CC4-5D6E-409C-BE32-E72D297353CC}">
              <c16:uniqueId val="{00000002-4311-47CF-98EC-03A7B681406D}"/>
            </c:ext>
          </c:extLst>
        </c:ser>
        <c:ser>
          <c:idx val="1"/>
          <c:order val="3"/>
          <c:tx>
            <c:strRef>
              <c:f>Official!$A$15</c:f>
              <c:strCache>
                <c:ptCount val="1"/>
                <c:pt idx="0">
                  <c:v>2019</c:v>
                </c:pt>
              </c:strCache>
            </c:strRef>
          </c:tx>
          <c:spPr>
            <a:solidFill>
              <a:srgbClr val="002060"/>
            </a:solidFill>
          </c:spPr>
          <c:invertIfNegative val="0"/>
          <c:val>
            <c:numRef>
              <c:f>Official!$B$15:$H$15</c:f>
              <c:numCache>
                <c:formatCode>0</c:formatCode>
                <c:ptCount val="7"/>
                <c:pt idx="0" formatCode="General">
                  <c:v>9.0</c:v>
                </c:pt>
                <c:pt idx="1">
                  <c:v>14.65</c:v>
                </c:pt>
                <c:pt idx="2">
                  <c:v>28.85</c:v>
                </c:pt>
                <c:pt idx="3">
                  <c:v>52.35</c:v>
                </c:pt>
                <c:pt idx="4">
                  <c:v>147.875</c:v>
                </c:pt>
                <c:pt idx="5">
                  <c:v>161.625</c:v>
                </c:pt>
                <c:pt idx="6">
                  <c:v>154.8</c:v>
                </c:pt>
              </c:numCache>
            </c:numRef>
          </c:val>
          <c:extLst xmlns:c16r2="http://schemas.microsoft.com/office/drawing/2015/06/chart">
            <c:ext xmlns:c16="http://schemas.microsoft.com/office/drawing/2014/chart" uri="{C3380CC4-5D6E-409C-BE32-E72D297353CC}">
              <c16:uniqueId val="{00000003-4311-47CF-98EC-03A7B681406D}"/>
            </c:ext>
          </c:extLst>
        </c:ser>
        <c:dLbls>
          <c:showLegendKey val="0"/>
          <c:showVal val="0"/>
          <c:showCatName val="0"/>
          <c:showSerName val="0"/>
          <c:showPercent val="0"/>
          <c:showBubbleSize val="0"/>
        </c:dLbls>
        <c:gapWidth val="150"/>
        <c:axId val="-2137759784"/>
        <c:axId val="-2137756440"/>
      </c:barChart>
      <c:catAx>
        <c:axId val="-2137759784"/>
        <c:scaling>
          <c:orientation val="minMax"/>
        </c:scaling>
        <c:delete val="0"/>
        <c:axPos val="b"/>
        <c:numFmt formatCode="General" sourceLinked="1"/>
        <c:majorTickMark val="out"/>
        <c:minorTickMark val="none"/>
        <c:tickLblPos val="nextTo"/>
        <c:spPr>
          <a:ln>
            <a:noFill/>
          </a:ln>
        </c:spPr>
        <c:txPr>
          <a:bodyPr rot="0" vert="horz"/>
          <a:lstStyle/>
          <a:p>
            <a:pPr>
              <a:defRPr/>
            </a:pPr>
            <a:endParaRPr lang="en-US"/>
          </a:p>
        </c:txPr>
        <c:crossAx val="-2137756440"/>
        <c:crosses val="autoZero"/>
        <c:auto val="1"/>
        <c:lblAlgn val="ctr"/>
        <c:lblOffset val="100"/>
        <c:noMultiLvlLbl val="0"/>
      </c:catAx>
      <c:valAx>
        <c:axId val="-2137756440"/>
        <c:scaling>
          <c:orientation val="minMax"/>
        </c:scaling>
        <c:delete val="0"/>
        <c:axPos val="l"/>
        <c:title>
          <c:tx>
            <c:rich>
              <a:bodyPr rot="0" vert="horz"/>
              <a:lstStyle/>
              <a:p>
                <a:pPr>
                  <a:defRPr b="1"/>
                </a:pPr>
                <a:r>
                  <a:rPr lang="en-SG" b="1"/>
                  <a:t>mm</a:t>
                </a:r>
              </a:p>
            </c:rich>
          </c:tx>
          <c:layout>
            <c:manualLayout>
              <c:xMode val="edge"/>
              <c:yMode val="edge"/>
              <c:x val="0.0458715596330275"/>
              <c:y val="0.00594715324046033"/>
            </c:manualLayout>
          </c:layout>
          <c:overlay val="0"/>
        </c:title>
        <c:numFmt formatCode="0" sourceLinked="1"/>
        <c:majorTickMark val="out"/>
        <c:minorTickMark val="none"/>
        <c:tickLblPos val="nextTo"/>
        <c:spPr>
          <a:ln>
            <a:noFill/>
          </a:ln>
        </c:spPr>
        <c:txPr>
          <a:bodyPr rot="0" vert="horz"/>
          <a:lstStyle/>
          <a:p>
            <a:pPr>
              <a:defRPr/>
            </a:pPr>
            <a:endParaRPr lang="en-US"/>
          </a:p>
        </c:txPr>
        <c:crossAx val="-2137759784"/>
        <c:crosses val="autoZero"/>
        <c:crossBetween val="between"/>
      </c:valAx>
      <c:spPr>
        <a:solidFill>
          <a:schemeClr val="bg1">
            <a:lumMod val="95000"/>
          </a:schemeClr>
        </a:solidFill>
        <a:ln>
          <a:noFill/>
        </a:ln>
      </c:spPr>
    </c:plotArea>
    <c:legend>
      <c:legendPos val="r"/>
      <c:layout>
        <c:manualLayout>
          <c:xMode val="edge"/>
          <c:yMode val="edge"/>
          <c:x val="0.0785908893290179"/>
          <c:y val="0.0864905316587492"/>
          <c:w val="0.260162917199507"/>
          <c:h val="0.122557806184741"/>
        </c:manualLayout>
      </c:layout>
      <c:overlay val="0"/>
      <c:spPr>
        <a:noFill/>
        <a:effectLst/>
      </c:spPr>
    </c:legend>
    <c:plotVisOnly val="1"/>
    <c:dispBlanksAs val="gap"/>
    <c:showDLblsOverMax val="0"/>
  </c:chart>
  <c:spPr>
    <a:ln>
      <a:noFill/>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700" b="1"/>
              <a:t>India's Production vs Consumption </a:t>
            </a:r>
          </a:p>
        </c:rich>
      </c:tx>
      <c:layout>
        <c:manualLayout>
          <c:xMode val="edge"/>
          <c:yMode val="edge"/>
          <c:x val="0.00174637263110423"/>
          <c:y val="0.0"/>
        </c:manualLayout>
      </c:layout>
      <c:overlay val="0"/>
      <c:spPr>
        <a:noFill/>
        <a:ln>
          <a:noFill/>
        </a:ln>
        <a:effectLst/>
      </c:spPr>
    </c:title>
    <c:autoTitleDeleted val="0"/>
    <c:plotArea>
      <c:layout>
        <c:manualLayout>
          <c:layoutTarget val="inner"/>
          <c:xMode val="edge"/>
          <c:yMode val="edge"/>
          <c:x val="0.0402577660230578"/>
          <c:y val="0.149649236280412"/>
          <c:w val="0.939867019592807"/>
          <c:h val="0.74884113113771"/>
        </c:manualLayout>
      </c:layout>
      <c:barChart>
        <c:barDir val="col"/>
        <c:grouping val="clustered"/>
        <c:varyColors val="0"/>
        <c:ser>
          <c:idx val="0"/>
          <c:order val="0"/>
          <c:tx>
            <c:strRef>
              <c:f>Graphs!$L$195</c:f>
              <c:strCache>
                <c:ptCount val="1"/>
                <c:pt idx="0">
                  <c:v>Sugar Produced </c:v>
                </c:pt>
              </c:strCache>
            </c:strRef>
          </c:tx>
          <c:spPr>
            <a:solidFill>
              <a:srgbClr val="00B0F0"/>
            </a:solidFill>
            <a:ln>
              <a:noFill/>
            </a:ln>
            <a:effectLst/>
          </c:spPr>
          <c:invertIfNegative val="0"/>
          <c:cat>
            <c:strRef>
              <c:f>Graphs!$A$196:$A$210</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Graphs!$L$196:$L$210</c:f>
              <c:numCache>
                <c:formatCode>_(* #,##0.00_);_(* \(#,##0.00\);_(* "-"??_);_(@_)</c:formatCode>
                <c:ptCount val="15"/>
                <c:pt idx="0">
                  <c:v>19.16854163349538</c:v>
                </c:pt>
                <c:pt idx="1">
                  <c:v>28.438934738</c:v>
                </c:pt>
                <c:pt idx="2">
                  <c:v>26.30376449963999</c:v>
                </c:pt>
                <c:pt idx="3">
                  <c:v>14.749109</c:v>
                </c:pt>
                <c:pt idx="4">
                  <c:v>18.93799999999999</c:v>
                </c:pt>
                <c:pt idx="5">
                  <c:v>24.23299999999999</c:v>
                </c:pt>
                <c:pt idx="6">
                  <c:v>26.30946074068475</c:v>
                </c:pt>
                <c:pt idx="7">
                  <c:v>25.28125969999999</c:v>
                </c:pt>
                <c:pt idx="8">
                  <c:v>23.96902854926798</c:v>
                </c:pt>
                <c:pt idx="9">
                  <c:v>27.87449950899332</c:v>
                </c:pt>
                <c:pt idx="10">
                  <c:v>26.1798075385494</c:v>
                </c:pt>
                <c:pt idx="11">
                  <c:v>20.53</c:v>
                </c:pt>
                <c:pt idx="12" formatCode="General">
                  <c:v>32.0</c:v>
                </c:pt>
                <c:pt idx="13" formatCode="General">
                  <c:v>33.0</c:v>
                </c:pt>
                <c:pt idx="14" formatCode="General">
                  <c:v>29.0</c:v>
                </c:pt>
              </c:numCache>
            </c:numRef>
          </c:val>
          <c:extLst xmlns:c16r2="http://schemas.microsoft.com/office/drawing/2015/06/chart">
            <c:ext xmlns:c16="http://schemas.microsoft.com/office/drawing/2014/chart" uri="{C3380CC4-5D6E-409C-BE32-E72D297353CC}">
              <c16:uniqueId val="{00000000-84EE-44E1-AAA2-EAFADF8F4C6B}"/>
            </c:ext>
          </c:extLst>
        </c:ser>
        <c:dLbls>
          <c:showLegendKey val="0"/>
          <c:showVal val="0"/>
          <c:showCatName val="0"/>
          <c:showSerName val="0"/>
          <c:showPercent val="0"/>
          <c:showBubbleSize val="0"/>
        </c:dLbls>
        <c:gapWidth val="100"/>
        <c:overlap val="-27"/>
        <c:axId val="-2140415976"/>
        <c:axId val="-2140409528"/>
      </c:barChart>
      <c:lineChart>
        <c:grouping val="standard"/>
        <c:varyColors val="0"/>
        <c:ser>
          <c:idx val="1"/>
          <c:order val="1"/>
          <c:tx>
            <c:strRef>
              <c:f>Graphs!$N$195</c:f>
              <c:strCache>
                <c:ptCount val="1"/>
                <c:pt idx="0">
                  <c:v>Consumption</c:v>
                </c:pt>
              </c:strCache>
            </c:strRef>
          </c:tx>
          <c:spPr>
            <a:ln w="28575" cap="rnd">
              <a:solidFill>
                <a:srgbClr val="FF0000"/>
              </a:solidFill>
              <a:round/>
            </a:ln>
            <a:effectLst/>
          </c:spPr>
          <c:marker>
            <c:symbol val="none"/>
          </c:marker>
          <c:val>
            <c:numRef>
              <c:f>Graphs!$N$196:$N$210</c:f>
              <c:numCache>
                <c:formatCode>General</c:formatCode>
                <c:ptCount val="15"/>
                <c:pt idx="0">
                  <c:v>18.98</c:v>
                </c:pt>
                <c:pt idx="1">
                  <c:v>20.67</c:v>
                </c:pt>
                <c:pt idx="2">
                  <c:v>21.67</c:v>
                </c:pt>
                <c:pt idx="3">
                  <c:v>22.3</c:v>
                </c:pt>
                <c:pt idx="4">
                  <c:v>22.66</c:v>
                </c:pt>
                <c:pt idx="5">
                  <c:v>22.94</c:v>
                </c:pt>
                <c:pt idx="6">
                  <c:v>23.31</c:v>
                </c:pt>
                <c:pt idx="7">
                  <c:v>23.76</c:v>
                </c:pt>
                <c:pt idx="8">
                  <c:v>24.207</c:v>
                </c:pt>
                <c:pt idx="9">
                  <c:v>24.885</c:v>
                </c:pt>
                <c:pt idx="10">
                  <c:v>25.381</c:v>
                </c:pt>
                <c:pt idx="11">
                  <c:v>24.563</c:v>
                </c:pt>
                <c:pt idx="12">
                  <c:v>25.158</c:v>
                </c:pt>
                <c:pt idx="13">
                  <c:v>25.558</c:v>
                </c:pt>
                <c:pt idx="14">
                  <c:v>25.941</c:v>
                </c:pt>
              </c:numCache>
            </c:numRef>
          </c:val>
          <c:smooth val="0"/>
          <c:extLst xmlns:c16r2="http://schemas.microsoft.com/office/drawing/2015/06/chart">
            <c:ext xmlns:c16="http://schemas.microsoft.com/office/drawing/2014/chart" uri="{C3380CC4-5D6E-409C-BE32-E72D297353CC}">
              <c16:uniqueId val="{00000000-55CD-4BD8-9E3A-FB8D75FE196C}"/>
            </c:ext>
          </c:extLst>
        </c:ser>
        <c:dLbls>
          <c:showLegendKey val="0"/>
          <c:showVal val="0"/>
          <c:showCatName val="0"/>
          <c:showSerName val="0"/>
          <c:showPercent val="0"/>
          <c:showBubbleSize val="0"/>
        </c:dLbls>
        <c:marker val="1"/>
        <c:smooth val="0"/>
        <c:axId val="-2140415976"/>
        <c:axId val="-2140409528"/>
      </c:lineChart>
      <c:catAx>
        <c:axId val="-2140415976"/>
        <c:scaling>
          <c:orientation val="minMax"/>
        </c:scaling>
        <c:delete val="0"/>
        <c:axPos val="b"/>
        <c:title>
          <c:tx>
            <c:rich>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mmt</a:t>
                </a:r>
              </a:p>
            </c:rich>
          </c:tx>
          <c:layout>
            <c:manualLayout>
              <c:xMode val="edge"/>
              <c:yMode val="edge"/>
              <c:x val="0.0489584718990504"/>
              <c:y val="0.0714505807199373"/>
            </c:manualLayout>
          </c:layout>
          <c:overlay val="0"/>
          <c:spPr>
            <a:noFill/>
            <a:ln>
              <a:noFill/>
            </a:ln>
            <a:effectLst/>
          </c:sp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40409528"/>
        <c:crosses val="autoZero"/>
        <c:auto val="1"/>
        <c:lblAlgn val="ctr"/>
        <c:lblOffset val="100"/>
        <c:noMultiLvlLbl val="0"/>
      </c:catAx>
      <c:valAx>
        <c:axId val="-2140409528"/>
        <c:scaling>
          <c:orientation val="minMax"/>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40415976"/>
        <c:crosses val="autoZero"/>
        <c:crossBetween val="between"/>
      </c:valAx>
      <c:spPr>
        <a:solidFill>
          <a:schemeClr val="bg1">
            <a:lumMod val="95000"/>
          </a:schemeClr>
        </a:solidFill>
        <a:ln>
          <a:noFill/>
        </a:ln>
        <a:effectLst/>
      </c:spPr>
    </c:plotArea>
    <c:legend>
      <c:legendPos val="t"/>
      <c:layout>
        <c:manualLayout>
          <c:xMode val="edge"/>
          <c:yMode val="edge"/>
          <c:x val="0.584682557118604"/>
          <c:y val="0.0518795361641779"/>
          <c:w val="0.367727869985685"/>
          <c:h val="0.104857484497094"/>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32427222530794"/>
          <c:y val="0.217383924974456"/>
          <c:w val="0.792189221828649"/>
          <c:h val="0.64057056654553"/>
        </c:manualLayout>
      </c:layout>
      <c:barChart>
        <c:barDir val="col"/>
        <c:grouping val="clustered"/>
        <c:varyColors val="0"/>
        <c:ser>
          <c:idx val="0"/>
          <c:order val="0"/>
          <c:tx>
            <c:v>Start of June to date</c:v>
          </c:tx>
          <c:spPr>
            <a:solidFill>
              <a:srgbClr val="00B0F0"/>
            </a:solidFill>
            <a:ln>
              <a:noFill/>
            </a:ln>
            <a:effectLst/>
          </c:spPr>
          <c:invertIfNegative val="0"/>
          <c:cat>
            <c:strRef>
              <c:f>Data!$A$5:$A$11</c:f>
              <c:strCache>
                <c:ptCount val="7"/>
                <c:pt idx="0">
                  <c:v>Maharashtra</c:v>
                </c:pt>
                <c:pt idx="1">
                  <c:v>Pune</c:v>
                </c:pt>
                <c:pt idx="2">
                  <c:v>Kolhapur</c:v>
                </c:pt>
                <c:pt idx="3">
                  <c:v>Satara</c:v>
                </c:pt>
                <c:pt idx="4">
                  <c:v>Aurangabad</c:v>
                </c:pt>
                <c:pt idx="5">
                  <c:v>Sangli</c:v>
                </c:pt>
                <c:pt idx="6">
                  <c:v>Solapur</c:v>
                </c:pt>
              </c:strCache>
            </c:strRef>
          </c:cat>
          <c:val>
            <c:numRef>
              <c:f>Data!$K$5:$K$11</c:f>
              <c:numCache>
                <c:formatCode>General</c:formatCode>
                <c:ptCount val="7"/>
                <c:pt idx="0">
                  <c:v>32.0</c:v>
                </c:pt>
                <c:pt idx="1">
                  <c:v>135.0</c:v>
                </c:pt>
                <c:pt idx="2">
                  <c:v>74.0</c:v>
                </c:pt>
                <c:pt idx="3">
                  <c:v>75.0</c:v>
                </c:pt>
                <c:pt idx="4">
                  <c:v>-5.0</c:v>
                </c:pt>
                <c:pt idx="5">
                  <c:v>53.0</c:v>
                </c:pt>
                <c:pt idx="6">
                  <c:v>-42.0</c:v>
                </c:pt>
              </c:numCache>
            </c:numRef>
          </c:val>
          <c:extLst xmlns:c16r2="http://schemas.microsoft.com/office/drawing/2015/06/chart">
            <c:ext xmlns:c16="http://schemas.microsoft.com/office/drawing/2014/chart" uri="{C3380CC4-5D6E-409C-BE32-E72D297353CC}">
              <c16:uniqueId val="{00000000-2BB4-45A5-8973-311F1F3EF24C}"/>
            </c:ext>
          </c:extLst>
        </c:ser>
        <c:dLbls>
          <c:showLegendKey val="0"/>
          <c:showVal val="0"/>
          <c:showCatName val="0"/>
          <c:showSerName val="0"/>
          <c:showPercent val="0"/>
          <c:showBubbleSize val="0"/>
        </c:dLbls>
        <c:gapWidth val="219"/>
        <c:axId val="-2138312200"/>
        <c:axId val="-2138308520"/>
      </c:barChart>
      <c:catAx>
        <c:axId val="-21383122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8308520"/>
        <c:crosses val="autoZero"/>
        <c:auto val="1"/>
        <c:lblAlgn val="ctr"/>
        <c:lblOffset val="100"/>
        <c:noMultiLvlLbl val="0"/>
      </c:catAx>
      <c:valAx>
        <c:axId val="-2138308520"/>
        <c:scaling>
          <c:orientation val="minMax"/>
          <c:max val="140.0"/>
          <c:min val="-60.0"/>
        </c:scaling>
        <c:delete val="0"/>
        <c:axPos val="l"/>
        <c:majorGridlines>
          <c:spPr>
            <a:ln w="9525" cap="flat" cmpd="sng" algn="ctr">
              <a:solidFill>
                <a:schemeClr val="bg1">
                  <a:lumMod val="95000"/>
                </a:schemeClr>
              </a:solidFill>
              <a:round/>
            </a:ln>
            <a:effectLst/>
          </c:spPr>
        </c:majorGridlines>
        <c:title>
          <c:tx>
            <c:rich>
              <a:bodyPr rot="0" spcFirstLastPara="1" vertOverflow="ellipsis" wrap="square" anchor="ctr" anchorCtr="1"/>
              <a:lstStyle/>
              <a:p>
                <a:pPr>
                  <a:defRPr sz="700" b="1" i="0" u="none" strike="noStrike" kern="1200" baseline="0">
                    <a:solidFill>
                      <a:schemeClr val="tx1"/>
                    </a:solidFill>
                    <a:latin typeface="Arial" panose="020B0604020202020204" pitchFamily="34" charset="0"/>
                    <a:ea typeface="+mn-ea"/>
                    <a:cs typeface="Arial" panose="020B0604020202020204" pitchFamily="34" charset="0"/>
                  </a:defRPr>
                </a:pPr>
                <a:r>
                  <a:rPr lang="en-US" b="1"/>
                  <a:t>% Dev from Normal</a:t>
                </a:r>
              </a:p>
            </c:rich>
          </c:tx>
          <c:layout>
            <c:manualLayout>
              <c:xMode val="edge"/>
              <c:yMode val="edge"/>
              <c:x val="0.0577899637545307"/>
              <c:y val="0.14387595061142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8312200"/>
        <c:crosses val="autoZero"/>
        <c:crossBetween val="between"/>
        <c:majorUnit val="40.0"/>
      </c:valAx>
      <c:spPr>
        <a:noFill/>
        <a:ln>
          <a:noFill/>
        </a:ln>
        <a:effectLst/>
      </c:spPr>
    </c:plotArea>
    <c:legend>
      <c:legendPos val="t"/>
      <c:layout>
        <c:manualLayout>
          <c:xMode val="edge"/>
          <c:yMode val="edge"/>
          <c:x val="0.797302151949373"/>
          <c:y val="0.128030926739878"/>
          <c:w val="0.197957681491325"/>
          <c:h val="0.0843410141155537"/>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700">
          <a:solidFill>
            <a:schemeClr val="tx1"/>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34308881592914"/>
          <c:y val="0.157238743215351"/>
          <c:w val="0.929920681036957"/>
          <c:h val="0.770111697202898"/>
        </c:manualLayout>
      </c:layout>
      <c:barChart>
        <c:barDir val="col"/>
        <c:grouping val="stacked"/>
        <c:varyColors val="0"/>
        <c:ser>
          <c:idx val="0"/>
          <c:order val="0"/>
          <c:spPr>
            <a:solidFill>
              <a:srgbClr val="00B0F0"/>
            </a:solidFill>
            <a:ln>
              <a:noFill/>
            </a:ln>
            <a:effectLst/>
          </c:spPr>
          <c:invertIfNegative val="0"/>
          <c:dPt>
            <c:idx val="24"/>
            <c:invertIfNegative val="0"/>
            <c:bubble3D val="0"/>
            <c:extLst xmlns:c16r2="http://schemas.microsoft.com/office/drawing/2015/06/chart">
              <c:ext xmlns:c16="http://schemas.microsoft.com/office/drawing/2014/chart" uri="{C3380CC4-5D6E-409C-BE32-E72D297353CC}">
                <c16:uniqueId val="{00000001-2598-4BF0-913E-9F54762A0DD2}"/>
              </c:ext>
            </c:extLst>
          </c:dPt>
          <c:dPt>
            <c:idx val="35"/>
            <c:invertIfNegative val="0"/>
            <c:bubble3D val="0"/>
            <c:extLst xmlns:c16r2="http://schemas.microsoft.com/office/drawing/2015/06/chart">
              <c:ext xmlns:c16="http://schemas.microsoft.com/office/drawing/2014/chart" uri="{C3380CC4-5D6E-409C-BE32-E72D297353CC}">
                <c16:uniqueId val="{00000003-2598-4BF0-913E-9F54762A0DD2}"/>
              </c:ext>
            </c:extLst>
          </c:dPt>
          <c:cat>
            <c:numRef>
              <c:f>Stock!$A$50:$A$86</c:f>
              <c:numCache>
                <c:formatCode>mmm\'yy</c:formatCode>
                <c:ptCount val="37"/>
                <c:pt idx="0">
                  <c:v>43009.0</c:v>
                </c:pt>
                <c:pt idx="1">
                  <c:v>43040.0</c:v>
                </c:pt>
                <c:pt idx="2">
                  <c:v>43070.0</c:v>
                </c:pt>
                <c:pt idx="3">
                  <c:v>43101.0</c:v>
                </c:pt>
                <c:pt idx="4">
                  <c:v>43132.0</c:v>
                </c:pt>
                <c:pt idx="5">
                  <c:v>43160.0</c:v>
                </c:pt>
                <c:pt idx="6">
                  <c:v>43191.0</c:v>
                </c:pt>
                <c:pt idx="7">
                  <c:v>43221.0</c:v>
                </c:pt>
                <c:pt idx="8">
                  <c:v>43252.0</c:v>
                </c:pt>
                <c:pt idx="9">
                  <c:v>43282.0</c:v>
                </c:pt>
                <c:pt idx="10">
                  <c:v>43313.0</c:v>
                </c:pt>
                <c:pt idx="11">
                  <c:v>43344.0</c:v>
                </c:pt>
                <c:pt idx="12">
                  <c:v>43374.0</c:v>
                </c:pt>
                <c:pt idx="13">
                  <c:v>43405.0</c:v>
                </c:pt>
                <c:pt idx="14">
                  <c:v>43435.0</c:v>
                </c:pt>
                <c:pt idx="15">
                  <c:v>43466.0</c:v>
                </c:pt>
                <c:pt idx="16">
                  <c:v>43497.0</c:v>
                </c:pt>
                <c:pt idx="17">
                  <c:v>43525.0</c:v>
                </c:pt>
                <c:pt idx="18">
                  <c:v>43556.0</c:v>
                </c:pt>
                <c:pt idx="19">
                  <c:v>43586.0</c:v>
                </c:pt>
                <c:pt idx="20">
                  <c:v>43617.0</c:v>
                </c:pt>
                <c:pt idx="21">
                  <c:v>43647.0</c:v>
                </c:pt>
                <c:pt idx="22">
                  <c:v>43678.0</c:v>
                </c:pt>
                <c:pt idx="23">
                  <c:v>43710.0</c:v>
                </c:pt>
                <c:pt idx="24">
                  <c:v>43739.0</c:v>
                </c:pt>
                <c:pt idx="25">
                  <c:v>43770.0</c:v>
                </c:pt>
                <c:pt idx="26">
                  <c:v>43800.0</c:v>
                </c:pt>
                <c:pt idx="27">
                  <c:v>43831.0</c:v>
                </c:pt>
                <c:pt idx="28">
                  <c:v>43862.0</c:v>
                </c:pt>
                <c:pt idx="29">
                  <c:v>43891.0</c:v>
                </c:pt>
                <c:pt idx="30">
                  <c:v>43922.0</c:v>
                </c:pt>
                <c:pt idx="31">
                  <c:v>43952.0</c:v>
                </c:pt>
                <c:pt idx="32">
                  <c:v>43983.0</c:v>
                </c:pt>
                <c:pt idx="33">
                  <c:v>44013.0</c:v>
                </c:pt>
                <c:pt idx="34">
                  <c:v>44044.0</c:v>
                </c:pt>
                <c:pt idx="35">
                  <c:v>44075.0</c:v>
                </c:pt>
                <c:pt idx="36">
                  <c:v>44105.0</c:v>
                </c:pt>
              </c:numCache>
            </c:numRef>
          </c:cat>
          <c:val>
            <c:numRef>
              <c:f>Stock!$B$50:$B$86</c:f>
              <c:numCache>
                <c:formatCode>_(* #,##0_);_(* \(#,##0\);_(* "-"??_);_(@_)</c:formatCode>
                <c:ptCount val="37"/>
                <c:pt idx="0">
                  <c:v>2486.46877669903</c:v>
                </c:pt>
                <c:pt idx="1">
                  <c:v>2537.46877669903</c:v>
                </c:pt>
                <c:pt idx="2">
                  <c:v>6439.06877669903</c:v>
                </c:pt>
                <c:pt idx="3">
                  <c:v>11286.52277669903</c:v>
                </c:pt>
                <c:pt idx="4">
                  <c:v>15179.95977669903</c:v>
                </c:pt>
                <c:pt idx="5">
                  <c:v>18208.79977669903</c:v>
                </c:pt>
                <c:pt idx="6">
                  <c:v>18494.11177669902</c:v>
                </c:pt>
                <c:pt idx="7">
                  <c:v>17661.17477669903</c:v>
                </c:pt>
                <c:pt idx="8">
                  <c:v>15449.22377669903</c:v>
                </c:pt>
                <c:pt idx="9">
                  <c:v>13307.06377669903</c:v>
                </c:pt>
                <c:pt idx="10">
                  <c:v>11293.04277669903</c:v>
                </c:pt>
                <c:pt idx="11">
                  <c:v>9334.765776699029</c:v>
                </c:pt>
                <c:pt idx="12">
                  <c:v>6634.294776699031</c:v>
                </c:pt>
                <c:pt idx="13">
                  <c:v>8338.153776699031</c:v>
                </c:pt>
                <c:pt idx="14">
                  <c:v>13094.16477669903</c:v>
                </c:pt>
                <c:pt idx="15">
                  <c:v>18572.44477669903</c:v>
                </c:pt>
                <c:pt idx="16">
                  <c:v>21978.91277669903</c:v>
                </c:pt>
                <c:pt idx="17">
                  <c:v>22759.81977669902</c:v>
                </c:pt>
                <c:pt idx="18">
                  <c:v>22948.19977669902</c:v>
                </c:pt>
                <c:pt idx="19">
                  <c:v>21548.03777669903</c:v>
                </c:pt>
                <c:pt idx="20">
                  <c:v>19288.43777669903</c:v>
                </c:pt>
                <c:pt idx="21">
                  <c:v>16964.43777669903</c:v>
                </c:pt>
                <c:pt idx="22">
                  <c:v>14750.43777669903</c:v>
                </c:pt>
                <c:pt idx="23">
                  <c:v>12490.43777669903</c:v>
                </c:pt>
                <c:pt idx="24">
                  <c:v>10280.27777669903</c:v>
                </c:pt>
                <c:pt idx="25">
                  <c:v>9704.277776699033</c:v>
                </c:pt>
                <c:pt idx="26">
                  <c:v>11799.11777669903</c:v>
                </c:pt>
                <c:pt idx="27">
                  <c:v>17053.95777669903</c:v>
                </c:pt>
                <c:pt idx="28">
                  <c:v>20548.79777669903</c:v>
                </c:pt>
                <c:pt idx="29">
                  <c:v>22635.63777669903</c:v>
                </c:pt>
                <c:pt idx="30">
                  <c:v>22921.47777669903</c:v>
                </c:pt>
                <c:pt idx="31">
                  <c:v>20890.47777669903</c:v>
                </c:pt>
                <c:pt idx="32">
                  <c:v>18407.31777669903</c:v>
                </c:pt>
                <c:pt idx="33">
                  <c:v>16123.31777669903</c:v>
                </c:pt>
                <c:pt idx="34">
                  <c:v>14039.31777669903</c:v>
                </c:pt>
                <c:pt idx="35">
                  <c:v>11930.15777669903</c:v>
                </c:pt>
                <c:pt idx="36">
                  <c:v>9916.997776699029</c:v>
                </c:pt>
              </c:numCache>
            </c:numRef>
          </c:val>
          <c:extLst xmlns:c16r2="http://schemas.microsoft.com/office/drawing/2015/06/chart">
            <c:ext xmlns:c16="http://schemas.microsoft.com/office/drawing/2014/chart" uri="{C3380CC4-5D6E-409C-BE32-E72D297353CC}">
              <c16:uniqueId val="{00000004-2598-4BF0-913E-9F54762A0DD2}"/>
            </c:ext>
          </c:extLst>
        </c:ser>
        <c:ser>
          <c:idx val="7"/>
          <c:order val="1"/>
          <c:spPr>
            <a:solidFill>
              <a:srgbClr val="002060"/>
            </a:solidFill>
            <a:ln>
              <a:noFill/>
            </a:ln>
            <a:effectLst/>
          </c:spPr>
          <c:invertIfNegative val="0"/>
          <c:dPt>
            <c:idx val="13"/>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6-2598-4BF0-913E-9F54762A0DD2}"/>
              </c:ext>
            </c:extLst>
          </c:dPt>
          <c:dPt>
            <c:idx val="14"/>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8-2598-4BF0-913E-9F54762A0DD2}"/>
              </c:ext>
            </c:extLst>
          </c:dPt>
          <c:dPt>
            <c:idx val="15"/>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A-2598-4BF0-913E-9F54762A0DD2}"/>
              </c:ext>
            </c:extLst>
          </c:dPt>
          <c:dPt>
            <c:idx val="16"/>
            <c:invertIfNegative val="0"/>
            <c:bubble3D val="0"/>
            <c:spPr>
              <a:noFill/>
              <a:ln>
                <a:noFill/>
              </a:ln>
              <a:effectLst/>
            </c:spPr>
            <c:extLst xmlns:c16r2="http://schemas.microsoft.com/office/drawing/2015/06/chart">
              <c:ext xmlns:c16="http://schemas.microsoft.com/office/drawing/2014/chart" uri="{C3380CC4-5D6E-409C-BE32-E72D297353CC}">
                <c16:uniqueId val="{0000000C-2598-4BF0-913E-9F54762A0DD2}"/>
              </c:ext>
            </c:extLst>
          </c:dPt>
          <c:dPt>
            <c:idx val="17"/>
            <c:invertIfNegative val="0"/>
            <c:bubble3D val="0"/>
            <c:spPr>
              <a:noFill/>
              <a:ln>
                <a:noFill/>
              </a:ln>
              <a:effectLst/>
            </c:spPr>
            <c:extLst xmlns:c16r2="http://schemas.microsoft.com/office/drawing/2015/06/chart">
              <c:ext xmlns:c16="http://schemas.microsoft.com/office/drawing/2014/chart" uri="{C3380CC4-5D6E-409C-BE32-E72D297353CC}">
                <c16:uniqueId val="{0000000E-2598-4BF0-913E-9F54762A0DD2}"/>
              </c:ext>
            </c:extLst>
          </c:dPt>
          <c:dPt>
            <c:idx val="18"/>
            <c:invertIfNegative val="0"/>
            <c:bubble3D val="0"/>
            <c:spPr>
              <a:noFill/>
              <a:ln>
                <a:noFill/>
              </a:ln>
              <a:effectLst/>
            </c:spPr>
            <c:extLst xmlns:c16r2="http://schemas.microsoft.com/office/drawing/2015/06/chart">
              <c:ext xmlns:c16="http://schemas.microsoft.com/office/drawing/2014/chart" uri="{C3380CC4-5D6E-409C-BE32-E72D297353CC}">
                <c16:uniqueId val="{00000010-2598-4BF0-913E-9F54762A0DD2}"/>
              </c:ext>
            </c:extLst>
          </c:dPt>
          <c:dPt>
            <c:idx val="19"/>
            <c:invertIfNegative val="0"/>
            <c:bubble3D val="0"/>
            <c:spPr>
              <a:noFill/>
              <a:ln>
                <a:noFill/>
              </a:ln>
              <a:effectLst/>
            </c:spPr>
            <c:extLst xmlns:c16r2="http://schemas.microsoft.com/office/drawing/2015/06/chart">
              <c:ext xmlns:c16="http://schemas.microsoft.com/office/drawing/2014/chart" uri="{C3380CC4-5D6E-409C-BE32-E72D297353CC}">
                <c16:uniqueId val="{00000012-2598-4BF0-913E-9F54762A0DD2}"/>
              </c:ext>
            </c:extLst>
          </c:dPt>
          <c:dPt>
            <c:idx val="20"/>
            <c:invertIfNegative val="0"/>
            <c:bubble3D val="0"/>
            <c:spPr>
              <a:noFill/>
              <a:ln>
                <a:noFill/>
              </a:ln>
              <a:effectLst/>
            </c:spPr>
            <c:extLst xmlns:c16r2="http://schemas.microsoft.com/office/drawing/2015/06/chart">
              <c:ext xmlns:c16="http://schemas.microsoft.com/office/drawing/2014/chart" uri="{C3380CC4-5D6E-409C-BE32-E72D297353CC}">
                <c16:uniqueId val="{00000014-2598-4BF0-913E-9F54762A0DD2}"/>
              </c:ext>
            </c:extLst>
          </c:dPt>
          <c:dPt>
            <c:idx val="21"/>
            <c:invertIfNegative val="0"/>
            <c:bubble3D val="0"/>
            <c:spPr>
              <a:noFill/>
              <a:ln>
                <a:noFill/>
              </a:ln>
              <a:effectLst/>
            </c:spPr>
            <c:extLst xmlns:c16r2="http://schemas.microsoft.com/office/drawing/2015/06/chart">
              <c:ext xmlns:c16="http://schemas.microsoft.com/office/drawing/2014/chart" uri="{C3380CC4-5D6E-409C-BE32-E72D297353CC}">
                <c16:uniqueId val="{00000016-2598-4BF0-913E-9F54762A0DD2}"/>
              </c:ext>
            </c:extLst>
          </c:dPt>
          <c:dPt>
            <c:idx val="22"/>
            <c:invertIfNegative val="0"/>
            <c:bubble3D val="0"/>
            <c:spPr>
              <a:noFill/>
              <a:ln>
                <a:noFill/>
              </a:ln>
              <a:effectLst/>
            </c:spPr>
            <c:extLst xmlns:c16r2="http://schemas.microsoft.com/office/drawing/2015/06/chart">
              <c:ext xmlns:c16="http://schemas.microsoft.com/office/drawing/2014/chart" uri="{C3380CC4-5D6E-409C-BE32-E72D297353CC}">
                <c16:uniqueId val="{00000018-2598-4BF0-913E-9F54762A0DD2}"/>
              </c:ext>
            </c:extLst>
          </c:dPt>
          <c:dPt>
            <c:idx val="23"/>
            <c:invertIfNegative val="0"/>
            <c:bubble3D val="0"/>
            <c:spPr>
              <a:noFill/>
              <a:ln>
                <a:noFill/>
              </a:ln>
              <a:effectLst/>
            </c:spPr>
            <c:extLst xmlns:c16r2="http://schemas.microsoft.com/office/drawing/2015/06/chart">
              <c:ext xmlns:c16="http://schemas.microsoft.com/office/drawing/2014/chart" uri="{C3380CC4-5D6E-409C-BE32-E72D297353CC}">
                <c16:uniqueId val="{0000001A-2598-4BF0-913E-9F54762A0DD2}"/>
              </c:ext>
            </c:extLst>
          </c:dPt>
          <c:dPt>
            <c:idx val="24"/>
            <c:invertIfNegative val="0"/>
            <c:bubble3D val="0"/>
            <c:spPr>
              <a:noFill/>
              <a:ln>
                <a:noFill/>
              </a:ln>
              <a:effectLst/>
            </c:spPr>
            <c:extLst xmlns:c16r2="http://schemas.microsoft.com/office/drawing/2015/06/chart">
              <c:ext xmlns:c16="http://schemas.microsoft.com/office/drawing/2014/chart" uri="{C3380CC4-5D6E-409C-BE32-E72D297353CC}">
                <c16:uniqueId val="{0000001C-2598-4BF0-913E-9F54762A0DD2}"/>
              </c:ext>
            </c:extLst>
          </c:dPt>
          <c:dPt>
            <c:idx val="25"/>
            <c:invertIfNegative val="0"/>
            <c:bubble3D val="0"/>
            <c:spPr>
              <a:noFill/>
              <a:ln>
                <a:noFill/>
              </a:ln>
              <a:effectLst/>
            </c:spPr>
            <c:extLst xmlns:c16r2="http://schemas.microsoft.com/office/drawing/2015/06/chart">
              <c:ext xmlns:c16="http://schemas.microsoft.com/office/drawing/2014/chart" uri="{C3380CC4-5D6E-409C-BE32-E72D297353CC}">
                <c16:uniqueId val="{0000001E-2598-4BF0-913E-9F54762A0DD2}"/>
              </c:ext>
            </c:extLst>
          </c:dPt>
          <c:cat>
            <c:numRef>
              <c:f>Stock!$A$50:$A$86</c:f>
              <c:numCache>
                <c:formatCode>mmm\'yy</c:formatCode>
                <c:ptCount val="37"/>
                <c:pt idx="0">
                  <c:v>43009.0</c:v>
                </c:pt>
                <c:pt idx="1">
                  <c:v>43040.0</c:v>
                </c:pt>
                <c:pt idx="2">
                  <c:v>43070.0</c:v>
                </c:pt>
                <c:pt idx="3">
                  <c:v>43101.0</c:v>
                </c:pt>
                <c:pt idx="4">
                  <c:v>43132.0</c:v>
                </c:pt>
                <c:pt idx="5">
                  <c:v>43160.0</c:v>
                </c:pt>
                <c:pt idx="6">
                  <c:v>43191.0</c:v>
                </c:pt>
                <c:pt idx="7">
                  <c:v>43221.0</c:v>
                </c:pt>
                <c:pt idx="8">
                  <c:v>43252.0</c:v>
                </c:pt>
                <c:pt idx="9">
                  <c:v>43282.0</c:v>
                </c:pt>
                <c:pt idx="10">
                  <c:v>43313.0</c:v>
                </c:pt>
                <c:pt idx="11">
                  <c:v>43344.0</c:v>
                </c:pt>
                <c:pt idx="12">
                  <c:v>43374.0</c:v>
                </c:pt>
                <c:pt idx="13">
                  <c:v>43405.0</c:v>
                </c:pt>
                <c:pt idx="14">
                  <c:v>43435.0</c:v>
                </c:pt>
                <c:pt idx="15">
                  <c:v>43466.0</c:v>
                </c:pt>
                <c:pt idx="16">
                  <c:v>43497.0</c:v>
                </c:pt>
                <c:pt idx="17">
                  <c:v>43525.0</c:v>
                </c:pt>
                <c:pt idx="18">
                  <c:v>43556.0</c:v>
                </c:pt>
                <c:pt idx="19">
                  <c:v>43586.0</c:v>
                </c:pt>
                <c:pt idx="20">
                  <c:v>43617.0</c:v>
                </c:pt>
                <c:pt idx="21">
                  <c:v>43647.0</c:v>
                </c:pt>
                <c:pt idx="22">
                  <c:v>43678.0</c:v>
                </c:pt>
                <c:pt idx="23">
                  <c:v>43710.0</c:v>
                </c:pt>
                <c:pt idx="24">
                  <c:v>43739.0</c:v>
                </c:pt>
                <c:pt idx="25">
                  <c:v>43770.0</c:v>
                </c:pt>
                <c:pt idx="26">
                  <c:v>43800.0</c:v>
                </c:pt>
                <c:pt idx="27">
                  <c:v>43831.0</c:v>
                </c:pt>
                <c:pt idx="28">
                  <c:v>43862.0</c:v>
                </c:pt>
                <c:pt idx="29">
                  <c:v>43891.0</c:v>
                </c:pt>
                <c:pt idx="30">
                  <c:v>43922.0</c:v>
                </c:pt>
                <c:pt idx="31">
                  <c:v>43952.0</c:v>
                </c:pt>
                <c:pt idx="32">
                  <c:v>43983.0</c:v>
                </c:pt>
                <c:pt idx="33">
                  <c:v>44013.0</c:v>
                </c:pt>
                <c:pt idx="34">
                  <c:v>44044.0</c:v>
                </c:pt>
                <c:pt idx="35">
                  <c:v>44075.0</c:v>
                </c:pt>
                <c:pt idx="36">
                  <c:v>44105.0</c:v>
                </c:pt>
              </c:numCache>
            </c:numRef>
          </c:cat>
          <c:val>
            <c:numRef>
              <c:f>Stock!$D$50:$D$86</c:f>
              <c:numCache>
                <c:formatCode>General</c:formatCode>
                <c:ptCount val="37"/>
                <c:pt idx="0">
                  <c:v>#N/A</c:v>
                </c:pt>
                <c:pt idx="1">
                  <c:v>#N/A</c:v>
                </c:pt>
                <c:pt idx="2">
                  <c:v>#N/A</c:v>
                </c:pt>
                <c:pt idx="3">
                  <c:v>#N/A</c:v>
                </c:pt>
                <c:pt idx="4">
                  <c:v>#N/A</c:v>
                </c:pt>
                <c:pt idx="5">
                  <c:v>#N/A</c:v>
                </c:pt>
                <c:pt idx="6">
                  <c:v>#N/A</c:v>
                </c:pt>
                <c:pt idx="7">
                  <c:v>#N/A</c:v>
                </c:pt>
                <c:pt idx="8">
                  <c:v>#N/A</c:v>
                </c:pt>
                <c:pt idx="9">
                  <c:v>#N/A</c:v>
                </c:pt>
                <c:pt idx="10">
                  <c:v>#N/A</c:v>
                </c:pt>
                <c:pt idx="11">
                  <c:v>#N/A</c:v>
                </c:pt>
                <c:pt idx="12">
                  <c:v>#N/A</c:v>
                </c:pt>
                <c:pt idx="13" formatCode="_-* #,##0_-;\-* #,##0_-;_-* &quot;-&quot;??_-;_-@_-">
                  <c:v>169.0</c:v>
                </c:pt>
                <c:pt idx="14" formatCode="_-* #,##0_-;\-* #,##0_-;_-* &quot;-&quot;??_-;_-@_-">
                  <c:v>475.0</c:v>
                </c:pt>
                <c:pt idx="15" formatCode="_-* #,##0_-;\-* #,##0_-;_-* &quot;-&quot;??_-;_-@_-">
                  <c:v>910.0</c:v>
                </c:pt>
                <c:pt idx="16" formatCode="_(* #,##0_);_(* \(#,##0\);_(* &quot;-&quot;??_);_(@_)">
                  <c:v>1409.0</c:v>
                </c:pt>
                <c:pt idx="17" formatCode="_-* #,##0_-;\-* #,##0_-;_-* &quot;-&quot;??_-;_-@_-">
                  <c:v>2058.0</c:v>
                </c:pt>
                <c:pt idx="18" formatCode="_(* #,##0_);_(* \(#,##0\);_(* &quot;-&quot;??_);_(@_)">
                  <c:v>2648.0</c:v>
                </c:pt>
                <c:pt idx="19" formatCode="_(* #,##0_);_(* \(#,##0\);_(* &quot;-&quot;??_);_(@_)">
                  <c:v>3174.0</c:v>
                </c:pt>
                <c:pt idx="20" formatCode="_(* #,##0_);_(* \(#,##0\);_(* &quot;-&quot;??_);_(@_)">
                  <c:v>3310.0</c:v>
                </c:pt>
                <c:pt idx="21" formatCode="_(* #,##0_);_(* \(#,##0\);_(* &quot;-&quot;??_);_(@_)">
                  <c:v>3373.333333333335</c:v>
                </c:pt>
                <c:pt idx="22" formatCode="_(* #,##0_);_(* \(#,##0\);_(* &quot;-&quot;??_);_(@_)">
                  <c:v>3436.666666666665</c:v>
                </c:pt>
                <c:pt idx="23" formatCode="_(* #,##0_);_(* \(#,##0\);_(* &quot;-&quot;??_);_(@_)">
                  <c:v>3500.0</c:v>
                </c:pt>
                <c:pt idx="24" formatCode="_(* #,##0_);_(* \(#,##0\);_(* &quot;-&quot;??_);_(@_)">
                  <c:v>3500.0</c:v>
                </c:pt>
                <c:pt idx="25" formatCode="_(* #,##0_);_(* \(#,##0\);_(* &quot;-&quot;??_);_(@_)">
                  <c:v>3500.0</c:v>
                </c:pt>
                <c:pt idx="26" formatCode="_(* #,##0_);_(* \(#,##0\);_(* &quot;-&quot;??_);_(@_)">
                  <c:v>500.0</c:v>
                </c:pt>
                <c:pt idx="27" formatCode="_(* #,##0_);_(* \(#,##0\);_(* &quot;-&quot;??_);_(@_)">
                  <c:v>1000.0</c:v>
                </c:pt>
                <c:pt idx="28" formatCode="_(* #,##0_);_(* \(#,##0\);_(* &quot;-&quot;??_);_(@_)">
                  <c:v>1500.0</c:v>
                </c:pt>
                <c:pt idx="29" formatCode="_-* #,##0_-;\-* #,##0_-;_-* &quot;-&quot;??_-;_-@_-">
                  <c:v>2000.0</c:v>
                </c:pt>
                <c:pt idx="30" formatCode="_-* #,##0_-;\-* #,##0_-;_-* &quot;-&quot;??_-;_-@_-">
                  <c:v>2500.0</c:v>
                </c:pt>
                <c:pt idx="31" formatCode="_-* #,##0_-;\-* #,##0_-;_-* &quot;-&quot;??_-;_-@_-">
                  <c:v>3000.0</c:v>
                </c:pt>
                <c:pt idx="32" formatCode="_-* #,##0_-;\-* #,##0_-;_-* &quot;-&quot;??_-;_-@_-">
                  <c:v>3500.0</c:v>
                </c:pt>
                <c:pt idx="33" formatCode="_-* #,##0_-;\-* #,##0_-;_-* &quot;-&quot;??_-;_-@_-">
                  <c:v>4000.0</c:v>
                </c:pt>
                <c:pt idx="34" formatCode="_-* #,##0_-;\-* #,##0_-;_-* &quot;-&quot;??_-;_-@_-">
                  <c:v>4000.0</c:v>
                </c:pt>
                <c:pt idx="35" formatCode="_-* #,##0_-;\-* #,##0_-;_-* &quot;-&quot;??_-;_-@_-">
                  <c:v>4000.0</c:v>
                </c:pt>
                <c:pt idx="36" formatCode="_-* #,##0_-;\-* #,##0_-;_-* &quot;-&quot;??_-;_-@_-">
                  <c:v>4000.0</c:v>
                </c:pt>
              </c:numCache>
            </c:numRef>
          </c:val>
          <c:extLst xmlns:c16r2="http://schemas.microsoft.com/office/drawing/2015/06/chart">
            <c:ext xmlns:c16="http://schemas.microsoft.com/office/drawing/2014/chart" uri="{C3380CC4-5D6E-409C-BE32-E72D297353CC}">
              <c16:uniqueId val="{0000001F-2598-4BF0-913E-9F54762A0DD2}"/>
            </c:ext>
          </c:extLst>
        </c:ser>
        <c:dLbls>
          <c:showLegendKey val="0"/>
          <c:showVal val="0"/>
          <c:showCatName val="0"/>
          <c:showSerName val="0"/>
          <c:showPercent val="0"/>
          <c:showBubbleSize val="0"/>
        </c:dLbls>
        <c:gapWidth val="100"/>
        <c:overlap val="100"/>
        <c:axId val="-2138173096"/>
        <c:axId val="-2138169480"/>
      </c:barChart>
      <c:dateAx>
        <c:axId val="-2138173096"/>
        <c:scaling>
          <c:orientation val="minMax"/>
        </c:scaling>
        <c:delete val="0"/>
        <c:axPos val="b"/>
        <c:numFmt formatCode="mmm\'yy"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8169480"/>
        <c:crosses val="autoZero"/>
        <c:auto val="1"/>
        <c:lblOffset val="100"/>
        <c:baseTimeUnit val="months"/>
        <c:majorUnit val="3.0"/>
        <c:majorTimeUnit val="months"/>
      </c:dateAx>
      <c:valAx>
        <c:axId val="-2138169480"/>
        <c:scaling>
          <c:orientation val="minMax"/>
          <c:min val="0.0"/>
        </c:scaling>
        <c:delete val="0"/>
        <c:axPos val="l"/>
        <c:majorGridlines>
          <c:spPr>
            <a:ln w="9525" cap="flat" cmpd="sng" algn="ctr">
              <a:solidFill>
                <a:schemeClr val="bg1"/>
              </a:solidFill>
              <a:round/>
            </a:ln>
            <a:effectLst/>
          </c:spPr>
        </c:majorGridlines>
        <c:title>
          <c:tx>
            <c:rich>
              <a:bodyPr rot="0" spcFirstLastPara="1" vertOverflow="ellipsis"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a:t>mmt</a:t>
                </a:r>
              </a:p>
            </c:rich>
          </c:tx>
          <c:layout>
            <c:manualLayout>
              <c:xMode val="edge"/>
              <c:yMode val="edge"/>
              <c:x val="0.0545046282026135"/>
              <c:y val="0.0893696540359639"/>
            </c:manualLayout>
          </c:layout>
          <c:overlay val="0"/>
          <c:spPr>
            <a:noFill/>
            <a:ln>
              <a:noFill/>
            </a:ln>
            <a:effectLst/>
          </c:spPr>
        </c:title>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8173096"/>
        <c:crosses val="autoZero"/>
        <c:crossBetween val="between"/>
        <c:dispUnits>
          <c:builtInUnit val="thousands"/>
        </c:dispUnits>
      </c:valAx>
      <c:spPr>
        <a:solidFill>
          <a:schemeClr val="bg1">
            <a:lumMod val="95000"/>
          </a:schemeClr>
        </a:solidFill>
        <a:ln>
          <a:solidFill>
            <a:schemeClr val="bg1"/>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n-US" sz="800"/>
              <a:t>Minimum Support Price for Sugar Cane</a:t>
            </a:r>
          </a:p>
        </c:rich>
      </c:tx>
      <c:layout>
        <c:manualLayout>
          <c:xMode val="edge"/>
          <c:yMode val="edge"/>
          <c:x val="0.00189479002464234"/>
          <c:y val="0.00317749949153035"/>
        </c:manualLayout>
      </c:layout>
      <c:overlay val="0"/>
    </c:title>
    <c:autoTitleDeleted val="0"/>
    <c:plotArea>
      <c:layout>
        <c:manualLayout>
          <c:layoutTarget val="inner"/>
          <c:xMode val="edge"/>
          <c:yMode val="edge"/>
          <c:x val="0.0400164292538842"/>
          <c:y val="0.145631715919428"/>
          <c:w val="0.933067773188237"/>
          <c:h val="0.803656483168319"/>
        </c:manualLayout>
      </c:layout>
      <c:barChart>
        <c:barDir val="col"/>
        <c:grouping val="clustered"/>
        <c:varyColors val="0"/>
        <c:ser>
          <c:idx val="0"/>
          <c:order val="0"/>
          <c:tx>
            <c:strRef>
              <c:f>'3. Returns'!$A$11</c:f>
              <c:strCache>
                <c:ptCount val="1"/>
                <c:pt idx="0">
                  <c:v>Sugarcane</c:v>
                </c:pt>
              </c:strCache>
            </c:strRef>
          </c:tx>
          <c:spPr>
            <a:solidFill>
              <a:srgbClr val="002060"/>
            </a:solidFill>
            <a:ln>
              <a:noFill/>
            </a:ln>
            <a:effectLst/>
          </c:spPr>
          <c:invertIfNegative val="0"/>
          <c:dPt>
            <c:idx val="12"/>
            <c:invertIfNegative val="0"/>
            <c:bubble3D val="0"/>
            <c:extLst xmlns:c16r2="http://schemas.microsoft.com/office/drawing/2015/06/chart">
              <c:ext xmlns:c16="http://schemas.microsoft.com/office/drawing/2014/chart" uri="{C3380CC4-5D6E-409C-BE32-E72D297353CC}">
                <c16:uniqueId val="{00000000-481A-4FF6-ADF9-3FDF0B829529}"/>
              </c:ext>
            </c:extLst>
          </c:dPt>
          <c:cat>
            <c:strRef>
              <c:f>'3. Returns'!$B$4:$O$4</c:f>
              <c:strCache>
                <c:ptCount val="13"/>
                <c:pt idx="0">
                  <c:v>07/08</c:v>
                </c:pt>
                <c:pt idx="1">
                  <c:v>08/09</c:v>
                </c:pt>
                <c:pt idx="2">
                  <c:v>09/10</c:v>
                </c:pt>
                <c:pt idx="3">
                  <c:v>10/11</c:v>
                </c:pt>
                <c:pt idx="4">
                  <c:v>11/12</c:v>
                </c:pt>
                <c:pt idx="5">
                  <c:v>12/13</c:v>
                </c:pt>
                <c:pt idx="6">
                  <c:v>13/14</c:v>
                </c:pt>
                <c:pt idx="7">
                  <c:v>14/15</c:v>
                </c:pt>
                <c:pt idx="8">
                  <c:v>15/16</c:v>
                </c:pt>
                <c:pt idx="9">
                  <c:v>16/17</c:v>
                </c:pt>
                <c:pt idx="10">
                  <c:v>17/18</c:v>
                </c:pt>
                <c:pt idx="11">
                  <c:v>18/19</c:v>
                </c:pt>
                <c:pt idx="12">
                  <c:v>19/20</c:v>
                </c:pt>
              </c:strCache>
            </c:strRef>
          </c:cat>
          <c:val>
            <c:numRef>
              <c:f>'3. Returns'!$B$11:$N$11</c:f>
              <c:numCache>
                <c:formatCode>0</c:formatCode>
                <c:ptCount val="13"/>
                <c:pt idx="0">
                  <c:v>811.8000000000001</c:v>
                </c:pt>
                <c:pt idx="1">
                  <c:v>811.8000000000001</c:v>
                </c:pt>
                <c:pt idx="2">
                  <c:v>1290.0</c:v>
                </c:pt>
                <c:pt idx="3">
                  <c:v>1390.0</c:v>
                </c:pt>
                <c:pt idx="4">
                  <c:v>1450.0</c:v>
                </c:pt>
                <c:pt idx="5" formatCode="#,##0">
                  <c:v>1700.0</c:v>
                </c:pt>
                <c:pt idx="6" formatCode="#,##0">
                  <c:v>2100.0</c:v>
                </c:pt>
                <c:pt idx="7" formatCode="#,##0">
                  <c:v>2200.0</c:v>
                </c:pt>
                <c:pt idx="8" formatCode="#,##0">
                  <c:v>2300.0</c:v>
                </c:pt>
                <c:pt idx="9" formatCode="#,##0">
                  <c:v>2300.0</c:v>
                </c:pt>
                <c:pt idx="10" formatCode="#,##0">
                  <c:v>2550.0</c:v>
                </c:pt>
                <c:pt idx="11" formatCode="#,##0">
                  <c:v>2750.0</c:v>
                </c:pt>
                <c:pt idx="12" formatCode="#,##0">
                  <c:v>2750.0</c:v>
                </c:pt>
              </c:numCache>
            </c:numRef>
          </c:val>
          <c:extLst xmlns:c16r2="http://schemas.microsoft.com/office/drawing/2015/06/chart">
            <c:ext xmlns:c16="http://schemas.microsoft.com/office/drawing/2014/chart" uri="{C3380CC4-5D6E-409C-BE32-E72D297353CC}">
              <c16:uniqueId val="{00000001-481A-4FF6-ADF9-3FDF0B829529}"/>
            </c:ext>
          </c:extLst>
        </c:ser>
        <c:dLbls>
          <c:showLegendKey val="0"/>
          <c:showVal val="0"/>
          <c:showCatName val="0"/>
          <c:showSerName val="0"/>
          <c:showPercent val="0"/>
          <c:showBubbleSize val="0"/>
        </c:dLbls>
        <c:gapWidth val="100"/>
        <c:overlap val="9"/>
        <c:axId val="-2142105496"/>
        <c:axId val="-2142108840"/>
      </c:barChart>
      <c:catAx>
        <c:axId val="-2142105496"/>
        <c:scaling>
          <c:orientation val="minMax"/>
        </c:scaling>
        <c:delete val="0"/>
        <c:axPos val="b"/>
        <c:numFmt formatCode="General" sourceLinked="1"/>
        <c:majorTickMark val="none"/>
        <c:minorTickMark val="none"/>
        <c:tickLblPos val="low"/>
        <c:spPr>
          <a:ln>
            <a:noFill/>
          </a:ln>
        </c:spPr>
        <c:crossAx val="-2142108840"/>
        <c:crosses val="autoZero"/>
        <c:auto val="1"/>
        <c:lblAlgn val="ctr"/>
        <c:lblOffset val="100"/>
        <c:noMultiLvlLbl val="0"/>
      </c:catAx>
      <c:valAx>
        <c:axId val="-2142108840"/>
        <c:scaling>
          <c:orientation val="minMax"/>
        </c:scaling>
        <c:delete val="0"/>
        <c:axPos val="l"/>
        <c:majorGridlines>
          <c:spPr>
            <a:ln w="12700">
              <a:solidFill>
                <a:schemeClr val="bg1"/>
              </a:solidFill>
            </a:ln>
          </c:spPr>
        </c:majorGridlines>
        <c:title>
          <c:tx>
            <c:rich>
              <a:bodyPr rot="0" vert="horz"/>
              <a:lstStyle/>
              <a:p>
                <a:pPr>
                  <a:defRPr/>
                </a:pPr>
                <a:r>
                  <a:rPr lang="en-US"/>
                  <a:t>INR/KG</a:t>
                </a:r>
              </a:p>
            </c:rich>
          </c:tx>
          <c:layout>
            <c:manualLayout>
              <c:xMode val="edge"/>
              <c:yMode val="edge"/>
              <c:x val="0.0672475087225374"/>
              <c:y val="0.105200032195968"/>
            </c:manualLayout>
          </c:layout>
          <c:overlay val="0"/>
        </c:title>
        <c:numFmt formatCode="#,##0.0" sourceLinked="0"/>
        <c:majorTickMark val="out"/>
        <c:minorTickMark val="none"/>
        <c:tickLblPos val="nextTo"/>
        <c:spPr>
          <a:ln>
            <a:noFill/>
          </a:ln>
        </c:spPr>
        <c:crossAx val="-2142105496"/>
        <c:crosses val="autoZero"/>
        <c:crossBetween val="between"/>
        <c:dispUnits>
          <c:builtInUnit val="thousands"/>
        </c:dispUnits>
      </c:valAx>
      <c:spPr>
        <a:solidFill>
          <a:schemeClr val="bg1">
            <a:lumMod val="95000"/>
          </a:schemeClr>
        </a:solidFill>
        <a:ln>
          <a:noFill/>
        </a:ln>
      </c:spPr>
    </c:plotArea>
    <c:plotVisOnly val="1"/>
    <c:dispBlanksAs val="gap"/>
    <c:showDLblsOverMax val="0"/>
  </c:chart>
  <c:spPr>
    <a:ln>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7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700" b="1"/>
              <a:t>m tonnes</a:t>
            </a:r>
          </a:p>
        </c:rich>
      </c:tx>
      <c:layout>
        <c:manualLayout>
          <c:xMode val="edge"/>
          <c:yMode val="edge"/>
          <c:x val="0.0472587226037417"/>
          <c:y val="0.00395312265571602"/>
        </c:manualLayout>
      </c:layout>
      <c:overlay val="0"/>
      <c:spPr>
        <a:noFill/>
        <a:ln>
          <a:noFill/>
        </a:ln>
        <a:effectLst/>
      </c:spPr>
    </c:title>
    <c:autoTitleDeleted val="0"/>
    <c:plotArea>
      <c:layout>
        <c:manualLayout>
          <c:layoutTarget val="inner"/>
          <c:xMode val="edge"/>
          <c:yMode val="edge"/>
          <c:x val="0.0445081650051434"/>
          <c:y val="0.0860623808756439"/>
          <c:w val="0.933518203352827"/>
          <c:h val="0.806233642107369"/>
        </c:manualLayout>
      </c:layout>
      <c:barChart>
        <c:barDir val="col"/>
        <c:grouping val="clustered"/>
        <c:varyColors val="0"/>
        <c:ser>
          <c:idx val="0"/>
          <c:order val="0"/>
          <c:spPr>
            <a:solidFill>
              <a:srgbClr val="92D050"/>
            </a:solidFill>
            <a:ln>
              <a:noFill/>
            </a:ln>
            <a:effectLst/>
          </c:spPr>
          <c:invertIfNegative val="0"/>
          <c:cat>
            <c:strRef>
              <c:f>Production!$B$3:$H$3</c:f>
              <c:strCache>
                <c:ptCount val="7"/>
                <c:pt idx="0">
                  <c:v>2013/14</c:v>
                </c:pt>
                <c:pt idx="1">
                  <c:v>2014/15</c:v>
                </c:pt>
                <c:pt idx="2">
                  <c:v>2015/16</c:v>
                </c:pt>
                <c:pt idx="3">
                  <c:v>2016/17</c:v>
                </c:pt>
                <c:pt idx="4">
                  <c:v>2017/18</c:v>
                </c:pt>
                <c:pt idx="5">
                  <c:v>2018/19</c:v>
                </c:pt>
                <c:pt idx="6">
                  <c:v>2019/20e</c:v>
                </c:pt>
              </c:strCache>
            </c:strRef>
          </c:cat>
          <c:val>
            <c:numRef>
              <c:f>Production!$B$33:$H$33</c:f>
              <c:numCache>
                <c:formatCode>_-* #,##0_-;\-* #,##0_-;_-* "-"??_-;_-@_-</c:formatCode>
                <c:ptCount val="7"/>
                <c:pt idx="0">
                  <c:v>16222.72</c:v>
                </c:pt>
                <c:pt idx="1">
                  <c:v>19328.7</c:v>
                </c:pt>
                <c:pt idx="2">
                  <c:v>14794.88</c:v>
                </c:pt>
                <c:pt idx="3">
                  <c:v>16435.48</c:v>
                </c:pt>
                <c:pt idx="4">
                  <c:v>21134.752</c:v>
                </c:pt>
                <c:pt idx="5">
                  <c:v>17703.0576</c:v>
                </c:pt>
                <c:pt idx="6">
                  <c:v>17409.97560008075</c:v>
                </c:pt>
              </c:numCache>
            </c:numRef>
          </c:val>
          <c:extLst xmlns:c16r2="http://schemas.microsoft.com/office/drawing/2015/06/chart">
            <c:ext xmlns:c16="http://schemas.microsoft.com/office/drawing/2014/chart" uri="{C3380CC4-5D6E-409C-BE32-E72D297353CC}">
              <c16:uniqueId val="{00000000-0C00-4D21-A64A-6209355E3BD7}"/>
            </c:ext>
          </c:extLst>
        </c:ser>
        <c:dLbls>
          <c:showLegendKey val="0"/>
          <c:showVal val="0"/>
          <c:showCatName val="0"/>
          <c:showSerName val="0"/>
          <c:showPercent val="0"/>
          <c:showBubbleSize val="0"/>
        </c:dLbls>
        <c:gapWidth val="100"/>
        <c:overlap val="-27"/>
        <c:axId val="-2140364408"/>
        <c:axId val="-2140360760"/>
      </c:barChart>
      <c:catAx>
        <c:axId val="-2140364408"/>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lang="en-GB"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40360760"/>
        <c:crosses val="autoZero"/>
        <c:auto val="1"/>
        <c:lblAlgn val="ctr"/>
        <c:lblOffset val="100"/>
        <c:noMultiLvlLbl val="0"/>
      </c:catAx>
      <c:valAx>
        <c:axId val="-2140360760"/>
        <c:scaling>
          <c:orientation val="minMax"/>
          <c:max val="22000.0"/>
          <c:min val="10000.0"/>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GB"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40364408"/>
        <c:crosses val="autoZero"/>
        <c:crossBetween val="between"/>
        <c:dispUnits>
          <c:builtInUnit val="thousands"/>
        </c:dispUnits>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lang="en-GB"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700" b="1"/>
              <a:t>000 ha</a:t>
            </a:r>
          </a:p>
        </c:rich>
      </c:tx>
      <c:layout>
        <c:manualLayout>
          <c:xMode val="edge"/>
          <c:yMode val="edge"/>
          <c:x val="0.0900224150813265"/>
          <c:y val="0.00372807139403975"/>
        </c:manualLayout>
      </c:layout>
      <c:overlay val="0"/>
      <c:spPr>
        <a:noFill/>
        <a:ln>
          <a:noFill/>
        </a:ln>
        <a:effectLst/>
      </c:spPr>
    </c:title>
    <c:autoTitleDeleted val="0"/>
    <c:plotArea>
      <c:layout>
        <c:manualLayout>
          <c:layoutTarget val="inner"/>
          <c:xMode val="edge"/>
          <c:yMode val="edge"/>
          <c:x val="0.0766635192498748"/>
          <c:y val="0.13024244411227"/>
          <c:w val="0.917079963544703"/>
          <c:h val="0.749926927800221"/>
        </c:manualLayout>
      </c:layout>
      <c:barChart>
        <c:barDir val="col"/>
        <c:grouping val="clustered"/>
        <c:varyColors val="0"/>
        <c:ser>
          <c:idx val="0"/>
          <c:order val="0"/>
          <c:spPr>
            <a:solidFill>
              <a:srgbClr val="00B050"/>
            </a:solidFill>
            <a:ln>
              <a:noFill/>
            </a:ln>
            <a:effectLst/>
          </c:spPr>
          <c:invertIfNegative val="0"/>
          <c:cat>
            <c:strRef>
              <c:f>Area!$B$48:$F$48</c:f>
              <c:strCache>
                <c:ptCount val="5"/>
                <c:pt idx="0">
                  <c:v>2015/16</c:v>
                </c:pt>
                <c:pt idx="1">
                  <c:v>2016/17</c:v>
                </c:pt>
                <c:pt idx="2">
                  <c:v>2017/18</c:v>
                </c:pt>
                <c:pt idx="3">
                  <c:v>2018/19</c:v>
                </c:pt>
                <c:pt idx="4">
                  <c:v>2019/20e</c:v>
                </c:pt>
              </c:strCache>
            </c:strRef>
          </c:cat>
          <c:val>
            <c:numRef>
              <c:f>Area!$B$49:$F$49</c:f>
              <c:numCache>
                <c:formatCode>General</c:formatCode>
                <c:ptCount val="5"/>
                <c:pt idx="0">
                  <c:v>349.6</c:v>
                </c:pt>
                <c:pt idx="1">
                  <c:v>375.0</c:v>
                </c:pt>
                <c:pt idx="2">
                  <c:v>483.0</c:v>
                </c:pt>
                <c:pt idx="3">
                  <c:v>485.0</c:v>
                </c:pt>
                <c:pt idx="4">
                  <c:v>450.0</c:v>
                </c:pt>
              </c:numCache>
            </c:numRef>
          </c:val>
          <c:extLst xmlns:c16r2="http://schemas.microsoft.com/office/drawing/2015/06/chart">
            <c:ext xmlns:c16="http://schemas.microsoft.com/office/drawing/2014/chart" uri="{C3380CC4-5D6E-409C-BE32-E72D297353CC}">
              <c16:uniqueId val="{00000000-6061-47F9-9780-EBA25F3BDDAB}"/>
            </c:ext>
          </c:extLst>
        </c:ser>
        <c:dLbls>
          <c:showLegendKey val="0"/>
          <c:showVal val="0"/>
          <c:showCatName val="0"/>
          <c:showSerName val="0"/>
          <c:showPercent val="0"/>
          <c:showBubbleSize val="0"/>
        </c:dLbls>
        <c:gapWidth val="100"/>
        <c:overlap val="-27"/>
        <c:axId val="-2137735944"/>
        <c:axId val="-2137732360"/>
      </c:barChart>
      <c:catAx>
        <c:axId val="-21377359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7732360"/>
        <c:crosses val="autoZero"/>
        <c:auto val="1"/>
        <c:lblAlgn val="ctr"/>
        <c:lblOffset val="100"/>
        <c:noMultiLvlLbl val="0"/>
      </c:catAx>
      <c:valAx>
        <c:axId val="-2137732360"/>
        <c:scaling>
          <c:orientation val="minMax"/>
          <c:max val="600.0"/>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7735944"/>
        <c:crosses val="autoZero"/>
        <c:crossBetween val="between"/>
      </c:valAx>
      <c:spPr>
        <a:solidFill>
          <a:schemeClr val="bg1">
            <a:lumMod val="95000"/>
          </a:schemeClr>
        </a:solidFill>
        <a:ln>
          <a:solidFill>
            <a:schemeClr val="bg1"/>
          </a:solid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700" b="1"/>
              <a:t>m tonnes</a:t>
            </a:r>
          </a:p>
        </c:rich>
      </c:tx>
      <c:layout>
        <c:manualLayout>
          <c:xMode val="edge"/>
          <c:yMode val="edge"/>
          <c:x val="0.0486032530605207"/>
          <c:y val="0.00362667520171624"/>
        </c:manualLayout>
      </c:layout>
      <c:overlay val="0"/>
      <c:spPr>
        <a:noFill/>
        <a:ln>
          <a:noFill/>
        </a:ln>
        <a:effectLst/>
      </c:spPr>
    </c:title>
    <c:autoTitleDeleted val="0"/>
    <c:plotArea>
      <c:layout>
        <c:manualLayout>
          <c:layoutTarget val="inner"/>
          <c:xMode val="edge"/>
          <c:yMode val="edge"/>
          <c:x val="0.035323256125831"/>
          <c:y val="0.0905617778277578"/>
          <c:w val="0.936221162135755"/>
          <c:h val="0.801734283920226"/>
        </c:manualLayout>
      </c:layout>
      <c:barChart>
        <c:barDir val="col"/>
        <c:grouping val="clustered"/>
        <c:varyColors val="0"/>
        <c:ser>
          <c:idx val="0"/>
          <c:order val="0"/>
          <c:tx>
            <c:v>Exports</c:v>
          </c:tx>
          <c:spPr>
            <a:solidFill>
              <a:srgbClr val="FF0000"/>
            </a:solidFill>
            <a:ln>
              <a:noFill/>
            </a:ln>
            <a:effectLst/>
          </c:spPr>
          <c:invertIfNegative val="0"/>
          <c:cat>
            <c:strRef>
              <c:f>'Trade Charts'!$A$1:$D$1</c:f>
              <c:strCache>
                <c:ptCount val="4"/>
                <c:pt idx="0">
                  <c:v>16/17</c:v>
                </c:pt>
                <c:pt idx="1">
                  <c:v>17/18</c:v>
                </c:pt>
                <c:pt idx="2">
                  <c:v>18/19</c:v>
                </c:pt>
                <c:pt idx="3">
                  <c:v>19/20e</c:v>
                </c:pt>
              </c:strCache>
            </c:strRef>
          </c:cat>
          <c:val>
            <c:numRef>
              <c:f>'Trade Charts'!$A$2:$D$2</c:f>
              <c:numCache>
                <c:formatCode>General</c:formatCode>
                <c:ptCount val="4"/>
                <c:pt idx="0">
                  <c:v>1400.0</c:v>
                </c:pt>
                <c:pt idx="1">
                  <c:v>3700.0</c:v>
                </c:pt>
                <c:pt idx="2">
                  <c:v>1400.0</c:v>
                </c:pt>
                <c:pt idx="3">
                  <c:v>900.0</c:v>
                </c:pt>
              </c:numCache>
            </c:numRef>
          </c:val>
          <c:extLst xmlns:c16r2="http://schemas.microsoft.com/office/drawing/2015/06/chart">
            <c:ext xmlns:c16="http://schemas.microsoft.com/office/drawing/2014/chart" uri="{C3380CC4-5D6E-409C-BE32-E72D297353CC}">
              <c16:uniqueId val="{00000000-3A7C-4C71-B474-2823DA51E6BC}"/>
            </c:ext>
          </c:extLst>
        </c:ser>
        <c:ser>
          <c:idx val="1"/>
          <c:order val="1"/>
          <c:tx>
            <c:v>Imports</c:v>
          </c:tx>
          <c:spPr>
            <a:solidFill>
              <a:srgbClr val="00B0F0"/>
            </a:solidFill>
            <a:ln>
              <a:noFill/>
            </a:ln>
            <a:effectLst/>
          </c:spPr>
          <c:invertIfNegative val="0"/>
          <c:cat>
            <c:strRef>
              <c:f>'Trade Charts'!$A$1:$D$1</c:f>
              <c:strCache>
                <c:ptCount val="4"/>
                <c:pt idx="0">
                  <c:v>16/17</c:v>
                </c:pt>
                <c:pt idx="1">
                  <c:v>17/18</c:v>
                </c:pt>
                <c:pt idx="2">
                  <c:v>18/19</c:v>
                </c:pt>
                <c:pt idx="3">
                  <c:v>19/20e</c:v>
                </c:pt>
              </c:strCache>
            </c:strRef>
          </c:cat>
          <c:val>
            <c:numRef>
              <c:f>'Trade Charts'!$A$3:$D$3</c:f>
              <c:numCache>
                <c:formatCode>General</c:formatCode>
                <c:ptCount val="4"/>
                <c:pt idx="0">
                  <c:v>2100.0</c:v>
                </c:pt>
                <c:pt idx="1">
                  <c:v>1560.0</c:v>
                </c:pt>
                <c:pt idx="2">
                  <c:v>1590.0</c:v>
                </c:pt>
                <c:pt idx="3">
                  <c:v>1978.0</c:v>
                </c:pt>
              </c:numCache>
            </c:numRef>
          </c:val>
          <c:extLst xmlns:c16r2="http://schemas.microsoft.com/office/drawing/2015/06/chart">
            <c:ext xmlns:c16="http://schemas.microsoft.com/office/drawing/2014/chart" uri="{C3380CC4-5D6E-409C-BE32-E72D297353CC}">
              <c16:uniqueId val="{00000001-3A7C-4C71-B474-2823DA51E6BC}"/>
            </c:ext>
          </c:extLst>
        </c:ser>
        <c:dLbls>
          <c:showLegendKey val="0"/>
          <c:showVal val="0"/>
          <c:showCatName val="0"/>
          <c:showSerName val="0"/>
          <c:showPercent val="0"/>
          <c:showBubbleSize val="0"/>
        </c:dLbls>
        <c:gapWidth val="219"/>
        <c:overlap val="-27"/>
        <c:axId val="-2138999224"/>
        <c:axId val="-2139002856"/>
      </c:barChart>
      <c:catAx>
        <c:axId val="-21389992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9002856"/>
        <c:crosses val="autoZero"/>
        <c:auto val="1"/>
        <c:lblAlgn val="ctr"/>
        <c:lblOffset val="100"/>
        <c:noMultiLvlLbl val="0"/>
      </c:catAx>
      <c:valAx>
        <c:axId val="-2139002856"/>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8999224"/>
        <c:crosses val="autoZero"/>
        <c:crossBetween val="between"/>
        <c:majorUnit val="1000.0"/>
        <c:dispUnits>
          <c:builtInUnit val="thousands"/>
        </c:dispUnits>
      </c:valAx>
      <c:spPr>
        <a:solidFill>
          <a:schemeClr val="bg1">
            <a:lumMod val="95000"/>
          </a:schemeClr>
        </a:solidFill>
        <a:ln>
          <a:noFill/>
        </a:ln>
        <a:effectLst/>
      </c:spPr>
    </c:plotArea>
    <c:legend>
      <c:legendPos val="r"/>
      <c:layout>
        <c:manualLayout>
          <c:xMode val="edge"/>
          <c:yMode val="edge"/>
          <c:x val="0.637417935896699"/>
          <c:y val="0.000404838162052059"/>
          <c:w val="0.351809797497941"/>
          <c:h val="0.0840597136289026"/>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4298007830988"/>
          <c:y val="0.0775193798449612"/>
          <c:w val="0.931083860419087"/>
          <c:h val="0.783164498580232"/>
        </c:manualLayout>
      </c:layout>
      <c:lineChart>
        <c:grouping val="standard"/>
        <c:varyColors val="0"/>
        <c:ser>
          <c:idx val="0"/>
          <c:order val="0"/>
          <c:tx>
            <c:v>No.5</c:v>
          </c:tx>
          <c:spPr>
            <a:ln w="28575" cap="rnd">
              <a:solidFill>
                <a:srgbClr val="002060"/>
              </a:solidFill>
              <a:round/>
            </a:ln>
            <a:effectLst/>
          </c:spPr>
          <c:marker>
            <c:symbol val="none"/>
          </c:marker>
          <c:cat>
            <c:numRef>
              <c:f>'Sheet 1'!$A$18:$A$2752</c:f>
              <c:numCache>
                <c:formatCode>m/d/yyyy</c:formatCode>
                <c:ptCount val="2735"/>
                <c:pt idx="0">
                  <c:v>43032.0</c:v>
                </c:pt>
                <c:pt idx="1">
                  <c:v>43033.0</c:v>
                </c:pt>
                <c:pt idx="2">
                  <c:v>43034.0</c:v>
                </c:pt>
                <c:pt idx="3">
                  <c:v>43035.0</c:v>
                </c:pt>
                <c:pt idx="4">
                  <c:v>43038.0</c:v>
                </c:pt>
                <c:pt idx="5">
                  <c:v>43039.0</c:v>
                </c:pt>
                <c:pt idx="6">
                  <c:v>43040.0</c:v>
                </c:pt>
                <c:pt idx="7">
                  <c:v>43041.0</c:v>
                </c:pt>
                <c:pt idx="8">
                  <c:v>43042.0</c:v>
                </c:pt>
                <c:pt idx="9">
                  <c:v>43045.0</c:v>
                </c:pt>
                <c:pt idx="10">
                  <c:v>43046.0</c:v>
                </c:pt>
                <c:pt idx="11">
                  <c:v>43047.0</c:v>
                </c:pt>
                <c:pt idx="12">
                  <c:v>43048.0</c:v>
                </c:pt>
                <c:pt idx="13">
                  <c:v>43049.0</c:v>
                </c:pt>
                <c:pt idx="14">
                  <c:v>43052.0</c:v>
                </c:pt>
                <c:pt idx="15">
                  <c:v>43053.0</c:v>
                </c:pt>
                <c:pt idx="16">
                  <c:v>43054.0</c:v>
                </c:pt>
                <c:pt idx="17">
                  <c:v>43055.0</c:v>
                </c:pt>
                <c:pt idx="18">
                  <c:v>43056.0</c:v>
                </c:pt>
                <c:pt idx="19">
                  <c:v>43059.0</c:v>
                </c:pt>
                <c:pt idx="20">
                  <c:v>43060.0</c:v>
                </c:pt>
                <c:pt idx="21">
                  <c:v>43061.0</c:v>
                </c:pt>
                <c:pt idx="22">
                  <c:v>43062.0</c:v>
                </c:pt>
                <c:pt idx="23">
                  <c:v>43063.0</c:v>
                </c:pt>
                <c:pt idx="24">
                  <c:v>43066.0</c:v>
                </c:pt>
                <c:pt idx="25">
                  <c:v>43067.0</c:v>
                </c:pt>
                <c:pt idx="26">
                  <c:v>43068.0</c:v>
                </c:pt>
                <c:pt idx="27">
                  <c:v>43069.0</c:v>
                </c:pt>
                <c:pt idx="28">
                  <c:v>43070.0</c:v>
                </c:pt>
                <c:pt idx="29">
                  <c:v>43073.0</c:v>
                </c:pt>
                <c:pt idx="30">
                  <c:v>43074.0</c:v>
                </c:pt>
                <c:pt idx="31">
                  <c:v>43075.0</c:v>
                </c:pt>
                <c:pt idx="32">
                  <c:v>43076.0</c:v>
                </c:pt>
                <c:pt idx="33">
                  <c:v>43077.0</c:v>
                </c:pt>
                <c:pt idx="34">
                  <c:v>43080.0</c:v>
                </c:pt>
                <c:pt idx="35">
                  <c:v>43081.0</c:v>
                </c:pt>
                <c:pt idx="36">
                  <c:v>43082.0</c:v>
                </c:pt>
                <c:pt idx="37">
                  <c:v>43083.0</c:v>
                </c:pt>
                <c:pt idx="38">
                  <c:v>43084.0</c:v>
                </c:pt>
                <c:pt idx="39">
                  <c:v>43087.0</c:v>
                </c:pt>
                <c:pt idx="40">
                  <c:v>43088.0</c:v>
                </c:pt>
                <c:pt idx="41">
                  <c:v>43089.0</c:v>
                </c:pt>
                <c:pt idx="42">
                  <c:v>43090.0</c:v>
                </c:pt>
                <c:pt idx="43">
                  <c:v>43091.0</c:v>
                </c:pt>
                <c:pt idx="44">
                  <c:v>43095.0</c:v>
                </c:pt>
                <c:pt idx="45">
                  <c:v>43096.0</c:v>
                </c:pt>
                <c:pt idx="46">
                  <c:v>43097.0</c:v>
                </c:pt>
                <c:pt idx="47">
                  <c:v>43098.0</c:v>
                </c:pt>
                <c:pt idx="48">
                  <c:v>43102.0</c:v>
                </c:pt>
                <c:pt idx="49">
                  <c:v>43103.0</c:v>
                </c:pt>
                <c:pt idx="50">
                  <c:v>43104.0</c:v>
                </c:pt>
                <c:pt idx="51">
                  <c:v>43105.0</c:v>
                </c:pt>
                <c:pt idx="52">
                  <c:v>43108.0</c:v>
                </c:pt>
                <c:pt idx="53">
                  <c:v>43109.0</c:v>
                </c:pt>
                <c:pt idx="54">
                  <c:v>43110.0</c:v>
                </c:pt>
                <c:pt idx="55">
                  <c:v>43111.0</c:v>
                </c:pt>
                <c:pt idx="56">
                  <c:v>43112.0</c:v>
                </c:pt>
                <c:pt idx="57">
                  <c:v>43115.0</c:v>
                </c:pt>
                <c:pt idx="58">
                  <c:v>43116.0</c:v>
                </c:pt>
                <c:pt idx="59">
                  <c:v>43117.0</c:v>
                </c:pt>
                <c:pt idx="60">
                  <c:v>43118.0</c:v>
                </c:pt>
                <c:pt idx="61">
                  <c:v>43119.0</c:v>
                </c:pt>
                <c:pt idx="62">
                  <c:v>43122.0</c:v>
                </c:pt>
                <c:pt idx="63">
                  <c:v>43123.0</c:v>
                </c:pt>
                <c:pt idx="64">
                  <c:v>43124.0</c:v>
                </c:pt>
                <c:pt idx="65">
                  <c:v>43125.0</c:v>
                </c:pt>
                <c:pt idx="66">
                  <c:v>43126.0</c:v>
                </c:pt>
                <c:pt idx="67">
                  <c:v>43129.0</c:v>
                </c:pt>
                <c:pt idx="68">
                  <c:v>43130.0</c:v>
                </c:pt>
                <c:pt idx="69">
                  <c:v>43131.0</c:v>
                </c:pt>
                <c:pt idx="70">
                  <c:v>43132.0</c:v>
                </c:pt>
                <c:pt idx="71">
                  <c:v>43133.0</c:v>
                </c:pt>
                <c:pt idx="72">
                  <c:v>43136.0</c:v>
                </c:pt>
                <c:pt idx="73">
                  <c:v>43137.0</c:v>
                </c:pt>
                <c:pt idx="74">
                  <c:v>43138.0</c:v>
                </c:pt>
                <c:pt idx="75">
                  <c:v>43139.0</c:v>
                </c:pt>
                <c:pt idx="76">
                  <c:v>43140.0</c:v>
                </c:pt>
                <c:pt idx="77">
                  <c:v>43143.0</c:v>
                </c:pt>
                <c:pt idx="78">
                  <c:v>43144.0</c:v>
                </c:pt>
                <c:pt idx="79">
                  <c:v>43145.0</c:v>
                </c:pt>
                <c:pt idx="80">
                  <c:v>43146.0</c:v>
                </c:pt>
                <c:pt idx="81">
                  <c:v>43147.0</c:v>
                </c:pt>
                <c:pt idx="82">
                  <c:v>43150.0</c:v>
                </c:pt>
                <c:pt idx="83">
                  <c:v>43151.0</c:v>
                </c:pt>
                <c:pt idx="84">
                  <c:v>43152.0</c:v>
                </c:pt>
                <c:pt idx="85">
                  <c:v>43153.0</c:v>
                </c:pt>
                <c:pt idx="86">
                  <c:v>43154.0</c:v>
                </c:pt>
                <c:pt idx="87">
                  <c:v>43157.0</c:v>
                </c:pt>
                <c:pt idx="88">
                  <c:v>43158.0</c:v>
                </c:pt>
                <c:pt idx="89">
                  <c:v>43159.0</c:v>
                </c:pt>
                <c:pt idx="90">
                  <c:v>43160.0</c:v>
                </c:pt>
                <c:pt idx="91">
                  <c:v>43161.0</c:v>
                </c:pt>
                <c:pt idx="92">
                  <c:v>43164.0</c:v>
                </c:pt>
                <c:pt idx="93">
                  <c:v>43165.0</c:v>
                </c:pt>
                <c:pt idx="94">
                  <c:v>43166.0</c:v>
                </c:pt>
                <c:pt idx="95">
                  <c:v>43167.0</c:v>
                </c:pt>
                <c:pt idx="96">
                  <c:v>43168.0</c:v>
                </c:pt>
                <c:pt idx="97">
                  <c:v>43171.0</c:v>
                </c:pt>
                <c:pt idx="98">
                  <c:v>43172.0</c:v>
                </c:pt>
                <c:pt idx="99">
                  <c:v>43173.0</c:v>
                </c:pt>
                <c:pt idx="100">
                  <c:v>43174.0</c:v>
                </c:pt>
                <c:pt idx="101">
                  <c:v>43175.0</c:v>
                </c:pt>
                <c:pt idx="102">
                  <c:v>43178.0</c:v>
                </c:pt>
                <c:pt idx="103">
                  <c:v>43179.0</c:v>
                </c:pt>
                <c:pt idx="104">
                  <c:v>43180.0</c:v>
                </c:pt>
                <c:pt idx="105">
                  <c:v>43181.0</c:v>
                </c:pt>
                <c:pt idx="106">
                  <c:v>43182.0</c:v>
                </c:pt>
                <c:pt idx="107">
                  <c:v>43185.0</c:v>
                </c:pt>
                <c:pt idx="108">
                  <c:v>43186.0</c:v>
                </c:pt>
                <c:pt idx="109">
                  <c:v>43187.0</c:v>
                </c:pt>
                <c:pt idx="110">
                  <c:v>43188.0</c:v>
                </c:pt>
                <c:pt idx="111">
                  <c:v>43193.0</c:v>
                </c:pt>
                <c:pt idx="112">
                  <c:v>43194.0</c:v>
                </c:pt>
                <c:pt idx="113">
                  <c:v>43195.0</c:v>
                </c:pt>
                <c:pt idx="114">
                  <c:v>43196.0</c:v>
                </c:pt>
                <c:pt idx="115">
                  <c:v>43199.0</c:v>
                </c:pt>
                <c:pt idx="116">
                  <c:v>43200.0</c:v>
                </c:pt>
                <c:pt idx="117">
                  <c:v>43201.0</c:v>
                </c:pt>
                <c:pt idx="118">
                  <c:v>43202.0</c:v>
                </c:pt>
                <c:pt idx="119">
                  <c:v>43203.0</c:v>
                </c:pt>
                <c:pt idx="120">
                  <c:v>43206.0</c:v>
                </c:pt>
                <c:pt idx="121">
                  <c:v>43207.0</c:v>
                </c:pt>
                <c:pt idx="122">
                  <c:v>43208.0</c:v>
                </c:pt>
                <c:pt idx="123">
                  <c:v>43209.0</c:v>
                </c:pt>
                <c:pt idx="124">
                  <c:v>43210.0</c:v>
                </c:pt>
                <c:pt idx="125">
                  <c:v>43213.0</c:v>
                </c:pt>
                <c:pt idx="126">
                  <c:v>43214.0</c:v>
                </c:pt>
                <c:pt idx="127">
                  <c:v>43215.0</c:v>
                </c:pt>
                <c:pt idx="128">
                  <c:v>43216.0</c:v>
                </c:pt>
                <c:pt idx="129">
                  <c:v>43217.0</c:v>
                </c:pt>
                <c:pt idx="130">
                  <c:v>43220.0</c:v>
                </c:pt>
                <c:pt idx="131">
                  <c:v>43221.0</c:v>
                </c:pt>
                <c:pt idx="132">
                  <c:v>43222.0</c:v>
                </c:pt>
                <c:pt idx="133">
                  <c:v>43223.0</c:v>
                </c:pt>
                <c:pt idx="134">
                  <c:v>43224.0</c:v>
                </c:pt>
                <c:pt idx="135">
                  <c:v>43228.0</c:v>
                </c:pt>
                <c:pt idx="136">
                  <c:v>43229.0</c:v>
                </c:pt>
                <c:pt idx="137">
                  <c:v>43230.0</c:v>
                </c:pt>
                <c:pt idx="138">
                  <c:v>43231.0</c:v>
                </c:pt>
                <c:pt idx="139">
                  <c:v>43234.0</c:v>
                </c:pt>
                <c:pt idx="140">
                  <c:v>43235.0</c:v>
                </c:pt>
                <c:pt idx="141">
                  <c:v>43236.0</c:v>
                </c:pt>
                <c:pt idx="142">
                  <c:v>43237.0</c:v>
                </c:pt>
                <c:pt idx="143">
                  <c:v>43238.0</c:v>
                </c:pt>
                <c:pt idx="144">
                  <c:v>43241.0</c:v>
                </c:pt>
                <c:pt idx="145">
                  <c:v>43242.0</c:v>
                </c:pt>
                <c:pt idx="146">
                  <c:v>43243.0</c:v>
                </c:pt>
                <c:pt idx="147">
                  <c:v>43244.0</c:v>
                </c:pt>
                <c:pt idx="148">
                  <c:v>43245.0</c:v>
                </c:pt>
                <c:pt idx="149">
                  <c:v>43249.0</c:v>
                </c:pt>
                <c:pt idx="150">
                  <c:v>43250.0</c:v>
                </c:pt>
                <c:pt idx="151">
                  <c:v>43251.0</c:v>
                </c:pt>
                <c:pt idx="152">
                  <c:v>43252.0</c:v>
                </c:pt>
                <c:pt idx="153">
                  <c:v>43255.0</c:v>
                </c:pt>
                <c:pt idx="154">
                  <c:v>43256.0</c:v>
                </c:pt>
                <c:pt idx="155">
                  <c:v>43257.0</c:v>
                </c:pt>
                <c:pt idx="156">
                  <c:v>43258.0</c:v>
                </c:pt>
                <c:pt idx="157">
                  <c:v>43259.0</c:v>
                </c:pt>
                <c:pt idx="158">
                  <c:v>43262.0</c:v>
                </c:pt>
                <c:pt idx="159">
                  <c:v>43263.0</c:v>
                </c:pt>
                <c:pt idx="160">
                  <c:v>43264.0</c:v>
                </c:pt>
                <c:pt idx="161">
                  <c:v>43265.0</c:v>
                </c:pt>
                <c:pt idx="162">
                  <c:v>43266.0</c:v>
                </c:pt>
                <c:pt idx="163">
                  <c:v>43269.0</c:v>
                </c:pt>
                <c:pt idx="164">
                  <c:v>43270.0</c:v>
                </c:pt>
                <c:pt idx="165">
                  <c:v>43271.0</c:v>
                </c:pt>
                <c:pt idx="166">
                  <c:v>43272.0</c:v>
                </c:pt>
                <c:pt idx="167">
                  <c:v>43273.0</c:v>
                </c:pt>
                <c:pt idx="168">
                  <c:v>43276.0</c:v>
                </c:pt>
                <c:pt idx="169">
                  <c:v>43277.0</c:v>
                </c:pt>
                <c:pt idx="170">
                  <c:v>43278.0</c:v>
                </c:pt>
                <c:pt idx="171">
                  <c:v>43279.0</c:v>
                </c:pt>
                <c:pt idx="172">
                  <c:v>43280.0</c:v>
                </c:pt>
                <c:pt idx="173">
                  <c:v>43283.0</c:v>
                </c:pt>
                <c:pt idx="174">
                  <c:v>43284.0</c:v>
                </c:pt>
                <c:pt idx="175">
                  <c:v>43285.0</c:v>
                </c:pt>
                <c:pt idx="176">
                  <c:v>43286.0</c:v>
                </c:pt>
                <c:pt idx="177">
                  <c:v>43287.0</c:v>
                </c:pt>
                <c:pt idx="178">
                  <c:v>43290.0</c:v>
                </c:pt>
                <c:pt idx="179">
                  <c:v>43291.0</c:v>
                </c:pt>
                <c:pt idx="180">
                  <c:v>43292.0</c:v>
                </c:pt>
                <c:pt idx="181">
                  <c:v>43293.0</c:v>
                </c:pt>
                <c:pt idx="182">
                  <c:v>43294.0</c:v>
                </c:pt>
                <c:pt idx="183">
                  <c:v>43297.0</c:v>
                </c:pt>
                <c:pt idx="184">
                  <c:v>43298.0</c:v>
                </c:pt>
                <c:pt idx="185">
                  <c:v>43299.0</c:v>
                </c:pt>
                <c:pt idx="186">
                  <c:v>43300.0</c:v>
                </c:pt>
                <c:pt idx="187">
                  <c:v>43301.0</c:v>
                </c:pt>
                <c:pt idx="188">
                  <c:v>43304.0</c:v>
                </c:pt>
                <c:pt idx="189">
                  <c:v>43305.0</c:v>
                </c:pt>
                <c:pt idx="190">
                  <c:v>43306.0</c:v>
                </c:pt>
                <c:pt idx="191">
                  <c:v>43307.0</c:v>
                </c:pt>
                <c:pt idx="192">
                  <c:v>43308.0</c:v>
                </c:pt>
                <c:pt idx="193">
                  <c:v>43311.0</c:v>
                </c:pt>
                <c:pt idx="194">
                  <c:v>43312.0</c:v>
                </c:pt>
                <c:pt idx="195">
                  <c:v>43313.0</c:v>
                </c:pt>
                <c:pt idx="196">
                  <c:v>43314.0</c:v>
                </c:pt>
                <c:pt idx="197">
                  <c:v>43315.0</c:v>
                </c:pt>
                <c:pt idx="198">
                  <c:v>43318.0</c:v>
                </c:pt>
                <c:pt idx="199">
                  <c:v>43319.0</c:v>
                </c:pt>
                <c:pt idx="200">
                  <c:v>43320.0</c:v>
                </c:pt>
                <c:pt idx="201">
                  <c:v>43321.0</c:v>
                </c:pt>
                <c:pt idx="202">
                  <c:v>43322.0</c:v>
                </c:pt>
                <c:pt idx="203">
                  <c:v>43325.0</c:v>
                </c:pt>
                <c:pt idx="204">
                  <c:v>43326.0</c:v>
                </c:pt>
                <c:pt idx="205">
                  <c:v>43327.0</c:v>
                </c:pt>
                <c:pt idx="206">
                  <c:v>43328.0</c:v>
                </c:pt>
                <c:pt idx="207">
                  <c:v>43329.0</c:v>
                </c:pt>
                <c:pt idx="208">
                  <c:v>43332.0</c:v>
                </c:pt>
                <c:pt idx="209">
                  <c:v>43333.0</c:v>
                </c:pt>
                <c:pt idx="210">
                  <c:v>43334.0</c:v>
                </c:pt>
                <c:pt idx="211">
                  <c:v>43335.0</c:v>
                </c:pt>
                <c:pt idx="212">
                  <c:v>43336.0</c:v>
                </c:pt>
                <c:pt idx="213">
                  <c:v>43340.0</c:v>
                </c:pt>
                <c:pt idx="214">
                  <c:v>43341.0</c:v>
                </c:pt>
                <c:pt idx="215">
                  <c:v>43342.0</c:v>
                </c:pt>
                <c:pt idx="216">
                  <c:v>43343.0</c:v>
                </c:pt>
                <c:pt idx="217">
                  <c:v>43346.0</c:v>
                </c:pt>
                <c:pt idx="218">
                  <c:v>43347.0</c:v>
                </c:pt>
                <c:pt idx="219">
                  <c:v>43348.0</c:v>
                </c:pt>
                <c:pt idx="220">
                  <c:v>43349.0</c:v>
                </c:pt>
                <c:pt idx="221">
                  <c:v>43350.0</c:v>
                </c:pt>
                <c:pt idx="222">
                  <c:v>43353.0</c:v>
                </c:pt>
                <c:pt idx="223">
                  <c:v>43354.0</c:v>
                </c:pt>
                <c:pt idx="224">
                  <c:v>43355.0</c:v>
                </c:pt>
                <c:pt idx="225">
                  <c:v>43356.0</c:v>
                </c:pt>
                <c:pt idx="226">
                  <c:v>43357.0</c:v>
                </c:pt>
                <c:pt idx="227">
                  <c:v>43360.0</c:v>
                </c:pt>
                <c:pt idx="228">
                  <c:v>43361.0</c:v>
                </c:pt>
                <c:pt idx="229">
                  <c:v>43362.0</c:v>
                </c:pt>
                <c:pt idx="230">
                  <c:v>43363.0</c:v>
                </c:pt>
                <c:pt idx="231">
                  <c:v>43364.0</c:v>
                </c:pt>
                <c:pt idx="232">
                  <c:v>43367.0</c:v>
                </c:pt>
                <c:pt idx="233">
                  <c:v>43368.0</c:v>
                </c:pt>
                <c:pt idx="234">
                  <c:v>43369.0</c:v>
                </c:pt>
                <c:pt idx="235">
                  <c:v>43370.0</c:v>
                </c:pt>
                <c:pt idx="236">
                  <c:v>43371.0</c:v>
                </c:pt>
                <c:pt idx="237">
                  <c:v>43374.0</c:v>
                </c:pt>
                <c:pt idx="238">
                  <c:v>43375.0</c:v>
                </c:pt>
                <c:pt idx="239">
                  <c:v>43376.0</c:v>
                </c:pt>
                <c:pt idx="240">
                  <c:v>43377.0</c:v>
                </c:pt>
                <c:pt idx="241">
                  <c:v>43378.0</c:v>
                </c:pt>
                <c:pt idx="242">
                  <c:v>43381.0</c:v>
                </c:pt>
                <c:pt idx="243">
                  <c:v>43382.0</c:v>
                </c:pt>
                <c:pt idx="244">
                  <c:v>43383.0</c:v>
                </c:pt>
                <c:pt idx="245">
                  <c:v>43384.0</c:v>
                </c:pt>
                <c:pt idx="246">
                  <c:v>43385.0</c:v>
                </c:pt>
                <c:pt idx="247">
                  <c:v>43388.0</c:v>
                </c:pt>
                <c:pt idx="248">
                  <c:v>43389.0</c:v>
                </c:pt>
                <c:pt idx="249">
                  <c:v>43390.0</c:v>
                </c:pt>
                <c:pt idx="250">
                  <c:v>43391.0</c:v>
                </c:pt>
                <c:pt idx="251">
                  <c:v>43392.0</c:v>
                </c:pt>
                <c:pt idx="252">
                  <c:v>43395.0</c:v>
                </c:pt>
                <c:pt idx="253">
                  <c:v>43396.0</c:v>
                </c:pt>
                <c:pt idx="254">
                  <c:v>43397.0</c:v>
                </c:pt>
                <c:pt idx="255">
                  <c:v>43398.0</c:v>
                </c:pt>
                <c:pt idx="256">
                  <c:v>43399.0</c:v>
                </c:pt>
                <c:pt idx="257">
                  <c:v>43402.0</c:v>
                </c:pt>
                <c:pt idx="258">
                  <c:v>43403.0</c:v>
                </c:pt>
                <c:pt idx="259">
                  <c:v>43404.0</c:v>
                </c:pt>
                <c:pt idx="260">
                  <c:v>43405.0</c:v>
                </c:pt>
                <c:pt idx="261">
                  <c:v>43406.0</c:v>
                </c:pt>
                <c:pt idx="262">
                  <c:v>43409.0</c:v>
                </c:pt>
                <c:pt idx="263">
                  <c:v>43410.0</c:v>
                </c:pt>
                <c:pt idx="264">
                  <c:v>43411.0</c:v>
                </c:pt>
                <c:pt idx="265">
                  <c:v>43412.0</c:v>
                </c:pt>
                <c:pt idx="266">
                  <c:v>43413.0</c:v>
                </c:pt>
                <c:pt idx="267">
                  <c:v>43416.0</c:v>
                </c:pt>
                <c:pt idx="268">
                  <c:v>43417.0</c:v>
                </c:pt>
                <c:pt idx="269">
                  <c:v>43418.0</c:v>
                </c:pt>
                <c:pt idx="270">
                  <c:v>43419.0</c:v>
                </c:pt>
                <c:pt idx="271">
                  <c:v>43420.0</c:v>
                </c:pt>
                <c:pt idx="272">
                  <c:v>43423.0</c:v>
                </c:pt>
                <c:pt idx="273">
                  <c:v>43424.0</c:v>
                </c:pt>
                <c:pt idx="274">
                  <c:v>43425.0</c:v>
                </c:pt>
                <c:pt idx="275">
                  <c:v>43426.0</c:v>
                </c:pt>
                <c:pt idx="276">
                  <c:v>43427.0</c:v>
                </c:pt>
                <c:pt idx="277">
                  <c:v>43430.0</c:v>
                </c:pt>
                <c:pt idx="278">
                  <c:v>43431.0</c:v>
                </c:pt>
                <c:pt idx="279">
                  <c:v>43432.0</c:v>
                </c:pt>
                <c:pt idx="280">
                  <c:v>43433.0</c:v>
                </c:pt>
                <c:pt idx="281">
                  <c:v>43434.0</c:v>
                </c:pt>
                <c:pt idx="282">
                  <c:v>43437.0</c:v>
                </c:pt>
                <c:pt idx="283">
                  <c:v>43438.0</c:v>
                </c:pt>
                <c:pt idx="284">
                  <c:v>43439.0</c:v>
                </c:pt>
                <c:pt idx="285">
                  <c:v>43440.0</c:v>
                </c:pt>
                <c:pt idx="286">
                  <c:v>43441.0</c:v>
                </c:pt>
                <c:pt idx="287">
                  <c:v>43444.0</c:v>
                </c:pt>
                <c:pt idx="288">
                  <c:v>43445.0</c:v>
                </c:pt>
                <c:pt idx="289">
                  <c:v>43446.0</c:v>
                </c:pt>
                <c:pt idx="290">
                  <c:v>43447.0</c:v>
                </c:pt>
                <c:pt idx="291">
                  <c:v>43448.0</c:v>
                </c:pt>
                <c:pt idx="292">
                  <c:v>43451.0</c:v>
                </c:pt>
                <c:pt idx="293">
                  <c:v>43452.0</c:v>
                </c:pt>
                <c:pt idx="294">
                  <c:v>43453.0</c:v>
                </c:pt>
                <c:pt idx="295">
                  <c:v>43454.0</c:v>
                </c:pt>
                <c:pt idx="296">
                  <c:v>43455.0</c:v>
                </c:pt>
                <c:pt idx="297">
                  <c:v>43458.0</c:v>
                </c:pt>
                <c:pt idx="298">
                  <c:v>43460.0</c:v>
                </c:pt>
                <c:pt idx="299">
                  <c:v>43461.0</c:v>
                </c:pt>
                <c:pt idx="300">
                  <c:v>43462.0</c:v>
                </c:pt>
                <c:pt idx="301">
                  <c:v>43465.0</c:v>
                </c:pt>
                <c:pt idx="302">
                  <c:v>43467.0</c:v>
                </c:pt>
                <c:pt idx="303">
                  <c:v>43468.0</c:v>
                </c:pt>
                <c:pt idx="304">
                  <c:v>43469.0</c:v>
                </c:pt>
                <c:pt idx="305">
                  <c:v>43472.0</c:v>
                </c:pt>
                <c:pt idx="306">
                  <c:v>43473.0</c:v>
                </c:pt>
                <c:pt idx="307">
                  <c:v>43474.0</c:v>
                </c:pt>
                <c:pt idx="308">
                  <c:v>43475.0</c:v>
                </c:pt>
                <c:pt idx="309">
                  <c:v>43476.0</c:v>
                </c:pt>
                <c:pt idx="310">
                  <c:v>43479.0</c:v>
                </c:pt>
                <c:pt idx="311">
                  <c:v>43480.0</c:v>
                </c:pt>
                <c:pt idx="312">
                  <c:v>43481.0</c:v>
                </c:pt>
                <c:pt idx="313">
                  <c:v>43482.0</c:v>
                </c:pt>
                <c:pt idx="314">
                  <c:v>43483.0</c:v>
                </c:pt>
                <c:pt idx="315">
                  <c:v>43486.0</c:v>
                </c:pt>
                <c:pt idx="316">
                  <c:v>43487.0</c:v>
                </c:pt>
                <c:pt idx="317">
                  <c:v>43488.0</c:v>
                </c:pt>
                <c:pt idx="318">
                  <c:v>43489.0</c:v>
                </c:pt>
                <c:pt idx="319">
                  <c:v>43490.0</c:v>
                </c:pt>
                <c:pt idx="320">
                  <c:v>43493.0</c:v>
                </c:pt>
                <c:pt idx="321">
                  <c:v>43494.0</c:v>
                </c:pt>
                <c:pt idx="322">
                  <c:v>43495.0</c:v>
                </c:pt>
                <c:pt idx="323">
                  <c:v>43496.0</c:v>
                </c:pt>
                <c:pt idx="324">
                  <c:v>43497.0</c:v>
                </c:pt>
                <c:pt idx="325">
                  <c:v>43500.0</c:v>
                </c:pt>
                <c:pt idx="326">
                  <c:v>43501.0</c:v>
                </c:pt>
                <c:pt idx="327">
                  <c:v>43502.0</c:v>
                </c:pt>
                <c:pt idx="328">
                  <c:v>43503.0</c:v>
                </c:pt>
                <c:pt idx="329">
                  <c:v>43504.0</c:v>
                </c:pt>
                <c:pt idx="330">
                  <c:v>43507.0</c:v>
                </c:pt>
                <c:pt idx="331">
                  <c:v>43508.0</c:v>
                </c:pt>
                <c:pt idx="332">
                  <c:v>43509.0</c:v>
                </c:pt>
                <c:pt idx="333">
                  <c:v>43510.0</c:v>
                </c:pt>
                <c:pt idx="334">
                  <c:v>43511.0</c:v>
                </c:pt>
                <c:pt idx="335">
                  <c:v>43514.0</c:v>
                </c:pt>
                <c:pt idx="336">
                  <c:v>43515.0</c:v>
                </c:pt>
                <c:pt idx="337">
                  <c:v>43516.0</c:v>
                </c:pt>
                <c:pt idx="338">
                  <c:v>43517.0</c:v>
                </c:pt>
                <c:pt idx="339">
                  <c:v>43518.0</c:v>
                </c:pt>
                <c:pt idx="340">
                  <c:v>43521.0</c:v>
                </c:pt>
                <c:pt idx="341">
                  <c:v>43522.0</c:v>
                </c:pt>
                <c:pt idx="342">
                  <c:v>43523.0</c:v>
                </c:pt>
                <c:pt idx="343">
                  <c:v>43524.0</c:v>
                </c:pt>
                <c:pt idx="344">
                  <c:v>43525.0</c:v>
                </c:pt>
                <c:pt idx="345">
                  <c:v>43528.0</c:v>
                </c:pt>
                <c:pt idx="346">
                  <c:v>43529.0</c:v>
                </c:pt>
                <c:pt idx="347">
                  <c:v>43530.0</c:v>
                </c:pt>
                <c:pt idx="348">
                  <c:v>43531.0</c:v>
                </c:pt>
                <c:pt idx="349">
                  <c:v>43532.0</c:v>
                </c:pt>
                <c:pt idx="350">
                  <c:v>43535.0</c:v>
                </c:pt>
                <c:pt idx="351">
                  <c:v>43536.0</c:v>
                </c:pt>
                <c:pt idx="352">
                  <c:v>43537.0</c:v>
                </c:pt>
                <c:pt idx="353">
                  <c:v>43538.0</c:v>
                </c:pt>
                <c:pt idx="354">
                  <c:v>43539.0</c:v>
                </c:pt>
                <c:pt idx="355">
                  <c:v>43542.0</c:v>
                </c:pt>
                <c:pt idx="356">
                  <c:v>43543.0</c:v>
                </c:pt>
                <c:pt idx="357">
                  <c:v>43544.0</c:v>
                </c:pt>
                <c:pt idx="358">
                  <c:v>43545.0</c:v>
                </c:pt>
                <c:pt idx="359">
                  <c:v>43546.0</c:v>
                </c:pt>
                <c:pt idx="360">
                  <c:v>43549.0</c:v>
                </c:pt>
                <c:pt idx="361">
                  <c:v>43550.0</c:v>
                </c:pt>
                <c:pt idx="362">
                  <c:v>43551.0</c:v>
                </c:pt>
                <c:pt idx="363">
                  <c:v>43552.0</c:v>
                </c:pt>
                <c:pt idx="364">
                  <c:v>43553.0</c:v>
                </c:pt>
                <c:pt idx="365">
                  <c:v>43556.0</c:v>
                </c:pt>
                <c:pt idx="366">
                  <c:v>43557.0</c:v>
                </c:pt>
                <c:pt idx="367">
                  <c:v>43558.0</c:v>
                </c:pt>
                <c:pt idx="368">
                  <c:v>43559.0</c:v>
                </c:pt>
                <c:pt idx="369">
                  <c:v>43560.0</c:v>
                </c:pt>
                <c:pt idx="370">
                  <c:v>43563.0</c:v>
                </c:pt>
                <c:pt idx="371">
                  <c:v>43564.0</c:v>
                </c:pt>
                <c:pt idx="372">
                  <c:v>43565.0</c:v>
                </c:pt>
                <c:pt idx="373">
                  <c:v>43566.0</c:v>
                </c:pt>
                <c:pt idx="374">
                  <c:v>43567.0</c:v>
                </c:pt>
                <c:pt idx="375">
                  <c:v>43570.0</c:v>
                </c:pt>
                <c:pt idx="376">
                  <c:v>43571.0</c:v>
                </c:pt>
                <c:pt idx="377">
                  <c:v>43572.0</c:v>
                </c:pt>
                <c:pt idx="378">
                  <c:v>43573.0</c:v>
                </c:pt>
                <c:pt idx="379">
                  <c:v>43574.0</c:v>
                </c:pt>
                <c:pt idx="380">
                  <c:v>43577.0</c:v>
                </c:pt>
                <c:pt idx="381">
                  <c:v>43578.0</c:v>
                </c:pt>
                <c:pt idx="382">
                  <c:v>43579.0</c:v>
                </c:pt>
                <c:pt idx="383">
                  <c:v>43580.0</c:v>
                </c:pt>
                <c:pt idx="384">
                  <c:v>43581.0</c:v>
                </c:pt>
                <c:pt idx="385">
                  <c:v>43584.0</c:v>
                </c:pt>
                <c:pt idx="386">
                  <c:v>43585.0</c:v>
                </c:pt>
                <c:pt idx="387">
                  <c:v>43586.0</c:v>
                </c:pt>
                <c:pt idx="388">
                  <c:v>43587.0</c:v>
                </c:pt>
                <c:pt idx="389">
                  <c:v>43588.0</c:v>
                </c:pt>
                <c:pt idx="390">
                  <c:v>43591.0</c:v>
                </c:pt>
                <c:pt idx="391">
                  <c:v>43592.0</c:v>
                </c:pt>
                <c:pt idx="392">
                  <c:v>43593.0</c:v>
                </c:pt>
                <c:pt idx="393">
                  <c:v>43594.0</c:v>
                </c:pt>
                <c:pt idx="394">
                  <c:v>43595.0</c:v>
                </c:pt>
                <c:pt idx="395">
                  <c:v>43598.0</c:v>
                </c:pt>
              </c:numCache>
            </c:numRef>
          </c:cat>
          <c:val>
            <c:numRef>
              <c:f>'Sheet 1'!$C$18:$C$2752</c:f>
              <c:numCache>
                <c:formatCode>General</c:formatCode>
                <c:ptCount val="2735"/>
                <c:pt idx="0">
                  <c:v>374.8</c:v>
                </c:pt>
                <c:pt idx="1">
                  <c:v>374.1</c:v>
                </c:pt>
                <c:pt idx="2">
                  <c:v>373.4</c:v>
                </c:pt>
                <c:pt idx="3">
                  <c:v>380.9</c:v>
                </c:pt>
                <c:pt idx="4">
                  <c:v>383.5</c:v>
                </c:pt>
                <c:pt idx="5">
                  <c:v>384.4</c:v>
                </c:pt>
                <c:pt idx="6">
                  <c:v>382.4</c:v>
                </c:pt>
                <c:pt idx="7">
                  <c:v>374.8</c:v>
                </c:pt>
                <c:pt idx="8">
                  <c:v>385.1</c:v>
                </c:pt>
                <c:pt idx="9">
                  <c:v>382.9</c:v>
                </c:pt>
                <c:pt idx="10">
                  <c:v>386.2</c:v>
                </c:pt>
                <c:pt idx="11">
                  <c:v>393.7</c:v>
                </c:pt>
                <c:pt idx="12">
                  <c:v>395.7</c:v>
                </c:pt>
                <c:pt idx="13">
                  <c:v>396.2</c:v>
                </c:pt>
                <c:pt idx="14">
                  <c:v>401.1</c:v>
                </c:pt>
                <c:pt idx="15">
                  <c:v>400.2</c:v>
                </c:pt>
                <c:pt idx="16">
                  <c:v>392.4</c:v>
                </c:pt>
                <c:pt idx="17">
                  <c:v>393.9</c:v>
                </c:pt>
                <c:pt idx="18">
                  <c:v>393.8</c:v>
                </c:pt>
                <c:pt idx="19">
                  <c:v>388.8</c:v>
                </c:pt>
                <c:pt idx="20">
                  <c:v>386.5</c:v>
                </c:pt>
                <c:pt idx="21">
                  <c:v>393.1</c:v>
                </c:pt>
                <c:pt idx="22">
                  <c:v>394.8</c:v>
                </c:pt>
                <c:pt idx="23">
                  <c:v>397.1</c:v>
                </c:pt>
                <c:pt idx="24">
                  <c:v>394.8</c:v>
                </c:pt>
                <c:pt idx="25">
                  <c:v>389.4</c:v>
                </c:pt>
                <c:pt idx="26">
                  <c:v>389.3</c:v>
                </c:pt>
                <c:pt idx="27">
                  <c:v>390.4</c:v>
                </c:pt>
                <c:pt idx="28">
                  <c:v>388.9</c:v>
                </c:pt>
                <c:pt idx="29">
                  <c:v>386.4</c:v>
                </c:pt>
                <c:pt idx="30">
                  <c:v>383.0</c:v>
                </c:pt>
                <c:pt idx="31">
                  <c:v>375.3</c:v>
                </c:pt>
                <c:pt idx="32">
                  <c:v>371.2</c:v>
                </c:pt>
                <c:pt idx="33">
                  <c:v>366.8</c:v>
                </c:pt>
                <c:pt idx="34">
                  <c:v>365.5</c:v>
                </c:pt>
                <c:pt idx="35">
                  <c:v>361.9</c:v>
                </c:pt>
                <c:pt idx="36">
                  <c:v>363.9</c:v>
                </c:pt>
                <c:pt idx="37">
                  <c:v>361.5</c:v>
                </c:pt>
                <c:pt idx="38">
                  <c:v>360.5</c:v>
                </c:pt>
                <c:pt idx="39">
                  <c:v>362.0</c:v>
                </c:pt>
                <c:pt idx="40">
                  <c:v>377.2</c:v>
                </c:pt>
                <c:pt idx="41">
                  <c:v>381.3</c:v>
                </c:pt>
                <c:pt idx="42">
                  <c:v>386.9</c:v>
                </c:pt>
                <c:pt idx="43">
                  <c:v>385.5</c:v>
                </c:pt>
                <c:pt idx="44">
                  <c:v>393.0</c:v>
                </c:pt>
                <c:pt idx="45">
                  <c:v>393.8</c:v>
                </c:pt>
                <c:pt idx="46">
                  <c:v>394.7</c:v>
                </c:pt>
                <c:pt idx="47">
                  <c:v>398.6</c:v>
                </c:pt>
                <c:pt idx="48">
                  <c:v>399.3</c:v>
                </c:pt>
                <c:pt idx="49">
                  <c:v>398.7</c:v>
                </c:pt>
                <c:pt idx="50">
                  <c:v>396.7</c:v>
                </c:pt>
                <c:pt idx="51">
                  <c:v>390.9</c:v>
                </c:pt>
                <c:pt idx="52">
                  <c:v>389.6</c:v>
                </c:pt>
                <c:pt idx="53">
                  <c:v>387.6</c:v>
                </c:pt>
                <c:pt idx="54">
                  <c:v>376.9</c:v>
                </c:pt>
                <c:pt idx="55">
                  <c:v>375.0</c:v>
                </c:pt>
                <c:pt idx="56">
                  <c:v>371.4</c:v>
                </c:pt>
                <c:pt idx="57">
                  <c:v>363.4</c:v>
                </c:pt>
                <c:pt idx="58">
                  <c:v>360.9</c:v>
                </c:pt>
                <c:pt idx="59">
                  <c:v>353.1</c:v>
                </c:pt>
                <c:pt idx="60">
                  <c:v>353.5</c:v>
                </c:pt>
                <c:pt idx="61">
                  <c:v>352.9</c:v>
                </c:pt>
                <c:pt idx="62">
                  <c:v>352.0</c:v>
                </c:pt>
                <c:pt idx="63">
                  <c:v>351.0</c:v>
                </c:pt>
                <c:pt idx="64">
                  <c:v>353.8</c:v>
                </c:pt>
                <c:pt idx="65">
                  <c:v>355.6</c:v>
                </c:pt>
                <c:pt idx="66">
                  <c:v>361.4</c:v>
                </c:pt>
                <c:pt idx="67">
                  <c:v>362.3</c:v>
                </c:pt>
                <c:pt idx="68">
                  <c:v>352.4</c:v>
                </c:pt>
                <c:pt idx="69">
                  <c:v>355.6</c:v>
                </c:pt>
                <c:pt idx="70">
                  <c:v>358.1</c:v>
                </c:pt>
                <c:pt idx="71">
                  <c:v>361.2</c:v>
                </c:pt>
                <c:pt idx="72">
                  <c:v>357.6</c:v>
                </c:pt>
                <c:pt idx="73">
                  <c:v>361.0</c:v>
                </c:pt>
                <c:pt idx="74">
                  <c:v>350.8</c:v>
                </c:pt>
                <c:pt idx="75">
                  <c:v>354.7</c:v>
                </c:pt>
                <c:pt idx="76">
                  <c:v>356.1</c:v>
                </c:pt>
                <c:pt idx="77">
                  <c:v>359.6</c:v>
                </c:pt>
                <c:pt idx="78">
                  <c:v>357.1</c:v>
                </c:pt>
                <c:pt idx="79">
                  <c:v>361.1</c:v>
                </c:pt>
                <c:pt idx="80">
                  <c:v>356.8</c:v>
                </c:pt>
                <c:pt idx="81">
                  <c:v>361.5</c:v>
                </c:pt>
                <c:pt idx="82">
                  <c:v>357.9</c:v>
                </c:pt>
                <c:pt idx="83">
                  <c:v>356.7</c:v>
                </c:pt>
                <c:pt idx="84">
                  <c:v>362.9</c:v>
                </c:pt>
                <c:pt idx="85">
                  <c:v>361.9</c:v>
                </c:pt>
                <c:pt idx="86">
                  <c:v>359.4</c:v>
                </c:pt>
                <c:pt idx="87">
                  <c:v>350.5</c:v>
                </c:pt>
                <c:pt idx="88">
                  <c:v>361.3</c:v>
                </c:pt>
                <c:pt idx="89">
                  <c:v>368.5</c:v>
                </c:pt>
                <c:pt idx="90">
                  <c:v>363.2</c:v>
                </c:pt>
                <c:pt idx="91">
                  <c:v>367.1</c:v>
                </c:pt>
                <c:pt idx="92">
                  <c:v>366.3</c:v>
                </c:pt>
                <c:pt idx="93">
                  <c:v>354.1</c:v>
                </c:pt>
                <c:pt idx="94">
                  <c:v>356.7</c:v>
                </c:pt>
                <c:pt idx="95">
                  <c:v>357.3</c:v>
                </c:pt>
                <c:pt idx="96">
                  <c:v>359.4</c:v>
                </c:pt>
                <c:pt idx="97">
                  <c:v>353.7</c:v>
                </c:pt>
                <c:pt idx="98">
                  <c:v>353.9</c:v>
                </c:pt>
                <c:pt idx="99">
                  <c:v>349.0</c:v>
                </c:pt>
                <c:pt idx="100">
                  <c:v>348.3</c:v>
                </c:pt>
                <c:pt idx="101">
                  <c:v>356.6</c:v>
                </c:pt>
                <c:pt idx="102">
                  <c:v>349.8</c:v>
                </c:pt>
                <c:pt idx="103">
                  <c:v>353.4</c:v>
                </c:pt>
                <c:pt idx="104">
                  <c:v>356.1</c:v>
                </c:pt>
                <c:pt idx="105">
                  <c:v>357.2</c:v>
                </c:pt>
                <c:pt idx="106">
                  <c:v>355.2</c:v>
                </c:pt>
                <c:pt idx="107">
                  <c:v>355.9</c:v>
                </c:pt>
                <c:pt idx="108">
                  <c:v>347.8</c:v>
                </c:pt>
                <c:pt idx="109">
                  <c:v>351.2</c:v>
                </c:pt>
                <c:pt idx="110">
                  <c:v>351.2</c:v>
                </c:pt>
                <c:pt idx="111">
                  <c:v>354.7</c:v>
                </c:pt>
                <c:pt idx="112">
                  <c:v>352.5</c:v>
                </c:pt>
                <c:pt idx="113">
                  <c:v>350.2</c:v>
                </c:pt>
                <c:pt idx="114">
                  <c:v>348.7</c:v>
                </c:pt>
                <c:pt idx="115">
                  <c:v>347.6</c:v>
                </c:pt>
                <c:pt idx="116">
                  <c:v>345.6</c:v>
                </c:pt>
                <c:pt idx="117">
                  <c:v>346.2</c:v>
                </c:pt>
                <c:pt idx="118">
                  <c:v>349.6</c:v>
                </c:pt>
                <c:pt idx="119">
                  <c:v>352.6</c:v>
                </c:pt>
                <c:pt idx="120">
                  <c:v>340.6</c:v>
                </c:pt>
                <c:pt idx="121">
                  <c:v>338.0</c:v>
                </c:pt>
                <c:pt idx="122">
                  <c:v>341.1</c:v>
                </c:pt>
                <c:pt idx="123">
                  <c:v>343.2</c:v>
                </c:pt>
                <c:pt idx="124">
                  <c:v>342.4</c:v>
                </c:pt>
                <c:pt idx="125">
                  <c:v>329.2</c:v>
                </c:pt>
                <c:pt idx="126">
                  <c:v>324.5</c:v>
                </c:pt>
                <c:pt idx="127">
                  <c:v>312.3</c:v>
                </c:pt>
                <c:pt idx="128">
                  <c:v>321.7</c:v>
                </c:pt>
                <c:pt idx="129">
                  <c:v>327.6</c:v>
                </c:pt>
                <c:pt idx="130">
                  <c:v>330.8</c:v>
                </c:pt>
                <c:pt idx="131">
                  <c:v>325.3999999999999</c:v>
                </c:pt>
                <c:pt idx="132">
                  <c:v>323.8</c:v>
                </c:pt>
                <c:pt idx="133">
                  <c:v>323.5</c:v>
                </c:pt>
                <c:pt idx="134">
                  <c:v>322.1</c:v>
                </c:pt>
                <c:pt idx="135">
                  <c:v>327.6</c:v>
                </c:pt>
                <c:pt idx="136">
                  <c:v>323.8999999999999</c:v>
                </c:pt>
                <c:pt idx="137">
                  <c:v>323.3999999999999</c:v>
                </c:pt>
                <c:pt idx="138">
                  <c:v>320.7</c:v>
                </c:pt>
                <c:pt idx="139">
                  <c:v>321.1</c:v>
                </c:pt>
                <c:pt idx="140">
                  <c:v>322.3999999999999</c:v>
                </c:pt>
                <c:pt idx="141">
                  <c:v>322.5</c:v>
                </c:pt>
                <c:pt idx="142">
                  <c:v>326.7</c:v>
                </c:pt>
                <c:pt idx="143">
                  <c:v>330.2</c:v>
                </c:pt>
                <c:pt idx="144">
                  <c:v>339.4</c:v>
                </c:pt>
                <c:pt idx="145">
                  <c:v>343.0</c:v>
                </c:pt>
                <c:pt idx="146">
                  <c:v>349.4</c:v>
                </c:pt>
                <c:pt idx="147">
                  <c:v>349.4</c:v>
                </c:pt>
                <c:pt idx="148">
                  <c:v>351.4</c:v>
                </c:pt>
                <c:pt idx="149">
                  <c:v>351.4</c:v>
                </c:pt>
                <c:pt idx="150">
                  <c:v>350.1</c:v>
                </c:pt>
                <c:pt idx="151">
                  <c:v>348.9</c:v>
                </c:pt>
                <c:pt idx="152">
                  <c:v>354.6</c:v>
                </c:pt>
                <c:pt idx="153">
                  <c:v>353.0</c:v>
                </c:pt>
                <c:pt idx="154">
                  <c:v>337.4</c:v>
                </c:pt>
                <c:pt idx="155">
                  <c:v>343.7</c:v>
                </c:pt>
                <c:pt idx="156">
                  <c:v>347.3</c:v>
                </c:pt>
                <c:pt idx="157">
                  <c:v>335.6</c:v>
                </c:pt>
                <c:pt idx="158">
                  <c:v>336.4</c:v>
                </c:pt>
                <c:pt idx="159">
                  <c:v>351.0</c:v>
                </c:pt>
                <c:pt idx="160">
                  <c:v>352.0</c:v>
                </c:pt>
                <c:pt idx="161">
                  <c:v>353.4</c:v>
                </c:pt>
                <c:pt idx="162">
                  <c:v>347.5</c:v>
                </c:pt>
                <c:pt idx="163">
                  <c:v>342.1</c:v>
                </c:pt>
                <c:pt idx="164">
                  <c:v>342.0</c:v>
                </c:pt>
                <c:pt idx="165">
                  <c:v>338.8</c:v>
                </c:pt>
                <c:pt idx="166">
                  <c:v>342.1</c:v>
                </c:pt>
                <c:pt idx="167">
                  <c:v>341.8</c:v>
                </c:pt>
                <c:pt idx="168">
                  <c:v>344.5</c:v>
                </c:pt>
                <c:pt idx="169">
                  <c:v>345.1</c:v>
                </c:pt>
                <c:pt idx="170">
                  <c:v>350.0</c:v>
                </c:pt>
                <c:pt idx="171">
                  <c:v>342.4</c:v>
                </c:pt>
                <c:pt idx="172">
                  <c:v>350.2</c:v>
                </c:pt>
                <c:pt idx="173">
                  <c:v>349.5</c:v>
                </c:pt>
                <c:pt idx="174">
                  <c:v>339.7</c:v>
                </c:pt>
                <c:pt idx="175">
                  <c:v>336.6</c:v>
                </c:pt>
                <c:pt idx="176">
                  <c:v>341.1</c:v>
                </c:pt>
                <c:pt idx="177">
                  <c:v>341.7</c:v>
                </c:pt>
                <c:pt idx="178">
                  <c:v>340.4</c:v>
                </c:pt>
                <c:pt idx="179">
                  <c:v>339.3</c:v>
                </c:pt>
                <c:pt idx="180">
                  <c:v>339.7</c:v>
                </c:pt>
                <c:pt idx="181">
                  <c:v>340.2</c:v>
                </c:pt>
                <c:pt idx="182">
                  <c:v>339.6</c:v>
                </c:pt>
                <c:pt idx="183">
                  <c:v>339.1</c:v>
                </c:pt>
                <c:pt idx="184">
                  <c:v>345.1</c:v>
                </c:pt>
                <c:pt idx="185">
                  <c:v>326.3</c:v>
                </c:pt>
                <c:pt idx="186">
                  <c:v>322.1</c:v>
                </c:pt>
                <c:pt idx="187">
                  <c:v>318.3999999999999</c:v>
                </c:pt>
                <c:pt idx="188">
                  <c:v>322.2</c:v>
                </c:pt>
                <c:pt idx="189">
                  <c:v>324.0</c:v>
                </c:pt>
                <c:pt idx="190">
                  <c:v>326.1</c:v>
                </c:pt>
                <c:pt idx="191">
                  <c:v>327.3999999999999</c:v>
                </c:pt>
                <c:pt idx="192">
                  <c:v>324.1</c:v>
                </c:pt>
                <c:pt idx="193">
                  <c:v>323.8999999999999</c:v>
                </c:pt>
                <c:pt idx="194">
                  <c:v>320.8</c:v>
                </c:pt>
                <c:pt idx="195">
                  <c:v>317.8999999999999</c:v>
                </c:pt>
                <c:pt idx="196">
                  <c:v>314.5</c:v>
                </c:pt>
                <c:pt idx="197">
                  <c:v>313.6</c:v>
                </c:pt>
                <c:pt idx="198">
                  <c:v>324.3</c:v>
                </c:pt>
                <c:pt idx="199">
                  <c:v>327.3</c:v>
                </c:pt>
                <c:pt idx="200">
                  <c:v>323.0</c:v>
                </c:pt>
                <c:pt idx="201">
                  <c:v>319.3999999999999</c:v>
                </c:pt>
                <c:pt idx="202">
                  <c:v>321.7</c:v>
                </c:pt>
                <c:pt idx="203">
                  <c:v>315.7</c:v>
                </c:pt>
                <c:pt idx="204">
                  <c:v>310.8</c:v>
                </c:pt>
                <c:pt idx="205">
                  <c:v>310.8</c:v>
                </c:pt>
                <c:pt idx="206">
                  <c:v>311.2</c:v>
                </c:pt>
                <c:pt idx="207">
                  <c:v>310.8</c:v>
                </c:pt>
                <c:pt idx="208">
                  <c:v>311.2</c:v>
                </c:pt>
                <c:pt idx="209">
                  <c:v>307.5</c:v>
                </c:pt>
                <c:pt idx="210">
                  <c:v>303.7</c:v>
                </c:pt>
                <c:pt idx="211">
                  <c:v>305.8999999999999</c:v>
                </c:pt>
                <c:pt idx="212">
                  <c:v>305.8</c:v>
                </c:pt>
                <c:pt idx="213">
                  <c:v>306.0</c:v>
                </c:pt>
                <c:pt idx="214">
                  <c:v>310.6</c:v>
                </c:pt>
                <c:pt idx="215">
                  <c:v>317.2</c:v>
                </c:pt>
                <c:pt idx="216">
                  <c:v>321.6</c:v>
                </c:pt>
                <c:pt idx="217">
                  <c:v>324.3</c:v>
                </c:pt>
                <c:pt idx="218">
                  <c:v>325.8999999999999</c:v>
                </c:pt>
                <c:pt idx="219">
                  <c:v>327.8</c:v>
                </c:pt>
                <c:pt idx="220">
                  <c:v>328.8</c:v>
                </c:pt>
                <c:pt idx="221">
                  <c:v>334.9</c:v>
                </c:pt>
                <c:pt idx="222">
                  <c:v>329.8</c:v>
                </c:pt>
                <c:pt idx="223">
                  <c:v>329.0</c:v>
                </c:pt>
                <c:pt idx="224">
                  <c:v>329.5</c:v>
                </c:pt>
                <c:pt idx="225">
                  <c:v>328.5</c:v>
                </c:pt>
                <c:pt idx="226">
                  <c:v>335.2</c:v>
                </c:pt>
                <c:pt idx="227">
                  <c:v>332.0</c:v>
                </c:pt>
                <c:pt idx="228">
                  <c:v>329.1</c:v>
                </c:pt>
                <c:pt idx="229">
                  <c:v>330.2</c:v>
                </c:pt>
                <c:pt idx="230">
                  <c:v>330.2</c:v>
                </c:pt>
                <c:pt idx="231">
                  <c:v>331.0</c:v>
                </c:pt>
                <c:pt idx="232">
                  <c:v>317.7</c:v>
                </c:pt>
                <c:pt idx="233">
                  <c:v>317.5</c:v>
                </c:pt>
                <c:pt idx="234">
                  <c:v>311.7</c:v>
                </c:pt>
                <c:pt idx="235">
                  <c:v>313.0</c:v>
                </c:pt>
                <c:pt idx="236">
                  <c:v>320.5</c:v>
                </c:pt>
                <c:pt idx="237">
                  <c:v>327.2</c:v>
                </c:pt>
                <c:pt idx="238">
                  <c:v>333.5</c:v>
                </c:pt>
                <c:pt idx="239">
                  <c:v>338.7</c:v>
                </c:pt>
                <c:pt idx="240">
                  <c:v>341.6</c:v>
                </c:pt>
                <c:pt idx="241">
                  <c:v>345.8</c:v>
                </c:pt>
                <c:pt idx="242">
                  <c:v>350.2</c:v>
                </c:pt>
                <c:pt idx="243">
                  <c:v>353.4</c:v>
                </c:pt>
                <c:pt idx="244">
                  <c:v>356.5</c:v>
                </c:pt>
                <c:pt idx="245">
                  <c:v>362.9</c:v>
                </c:pt>
                <c:pt idx="246">
                  <c:v>363.5</c:v>
                </c:pt>
                <c:pt idx="247">
                  <c:v>370.8</c:v>
                </c:pt>
                <c:pt idx="248">
                  <c:v>366.5</c:v>
                </c:pt>
                <c:pt idx="249">
                  <c:v>378.5</c:v>
                </c:pt>
                <c:pt idx="250">
                  <c:v>378.6</c:v>
                </c:pt>
                <c:pt idx="251">
                  <c:v>379.0</c:v>
                </c:pt>
                <c:pt idx="252">
                  <c:v>377.4</c:v>
                </c:pt>
                <c:pt idx="253">
                  <c:v>380.5</c:v>
                </c:pt>
                <c:pt idx="254">
                  <c:v>387.7</c:v>
                </c:pt>
                <c:pt idx="255">
                  <c:v>381.4</c:v>
                </c:pt>
                <c:pt idx="256">
                  <c:v>372.9</c:v>
                </c:pt>
                <c:pt idx="257">
                  <c:v>364.7</c:v>
                </c:pt>
                <c:pt idx="258">
                  <c:v>358.8</c:v>
                </c:pt>
                <c:pt idx="259">
                  <c:v>355.7</c:v>
                </c:pt>
                <c:pt idx="260">
                  <c:v>351.9</c:v>
                </c:pt>
                <c:pt idx="261">
                  <c:v>357.7</c:v>
                </c:pt>
                <c:pt idx="262">
                  <c:v>348.0</c:v>
                </c:pt>
                <c:pt idx="263">
                  <c:v>342.0</c:v>
                </c:pt>
                <c:pt idx="264">
                  <c:v>342.7</c:v>
                </c:pt>
                <c:pt idx="265">
                  <c:v>342.5</c:v>
                </c:pt>
                <c:pt idx="266">
                  <c:v>344.1</c:v>
                </c:pt>
                <c:pt idx="267">
                  <c:v>345.9</c:v>
                </c:pt>
                <c:pt idx="268">
                  <c:v>341.5</c:v>
                </c:pt>
                <c:pt idx="269">
                  <c:v>345.5</c:v>
                </c:pt>
                <c:pt idx="270">
                  <c:v>343.2</c:v>
                </c:pt>
                <c:pt idx="271">
                  <c:v>341.1</c:v>
                </c:pt>
                <c:pt idx="272">
                  <c:v>343.9</c:v>
                </c:pt>
                <c:pt idx="273">
                  <c:v>338.1</c:v>
                </c:pt>
                <c:pt idx="274">
                  <c:v>342.3</c:v>
                </c:pt>
                <c:pt idx="275">
                  <c:v>339.6</c:v>
                </c:pt>
                <c:pt idx="276">
                  <c:v>337.7</c:v>
                </c:pt>
                <c:pt idx="277">
                  <c:v>339.0</c:v>
                </c:pt>
                <c:pt idx="278">
                  <c:v>336.3</c:v>
                </c:pt>
                <c:pt idx="279">
                  <c:v>347.4</c:v>
                </c:pt>
                <c:pt idx="280">
                  <c:v>345.0</c:v>
                </c:pt>
                <c:pt idx="281">
                  <c:v>348.2</c:v>
                </c:pt>
                <c:pt idx="282">
                  <c:v>350.4</c:v>
                </c:pt>
                <c:pt idx="283">
                  <c:v>344.3</c:v>
                </c:pt>
                <c:pt idx="284">
                  <c:v>343.5</c:v>
                </c:pt>
                <c:pt idx="285">
                  <c:v>341.6</c:v>
                </c:pt>
                <c:pt idx="286">
                  <c:v>345.6</c:v>
                </c:pt>
                <c:pt idx="287">
                  <c:v>343.0</c:v>
                </c:pt>
                <c:pt idx="288">
                  <c:v>344.7</c:v>
                </c:pt>
                <c:pt idx="289">
                  <c:v>343.2</c:v>
                </c:pt>
                <c:pt idx="290">
                  <c:v>345.2</c:v>
                </c:pt>
                <c:pt idx="291">
                  <c:v>343.0</c:v>
                </c:pt>
                <c:pt idx="292">
                  <c:v>339.7</c:v>
                </c:pt>
                <c:pt idx="293">
                  <c:v>336.0</c:v>
                </c:pt>
                <c:pt idx="294">
                  <c:v>341.0</c:v>
                </c:pt>
                <c:pt idx="295">
                  <c:v>339.4</c:v>
                </c:pt>
                <c:pt idx="296">
                  <c:v>337.6</c:v>
                </c:pt>
                <c:pt idx="297">
                  <c:v>337.7</c:v>
                </c:pt>
                <c:pt idx="298">
                  <c:v>337.7</c:v>
                </c:pt>
                <c:pt idx="299">
                  <c:v>335.9</c:v>
                </c:pt>
                <c:pt idx="300">
                  <c:v>339.0</c:v>
                </c:pt>
                <c:pt idx="301">
                  <c:v>332.5</c:v>
                </c:pt>
                <c:pt idx="302">
                  <c:v>328.8</c:v>
                </c:pt>
                <c:pt idx="303">
                  <c:v>325.2</c:v>
                </c:pt>
                <c:pt idx="304">
                  <c:v>331.0</c:v>
                </c:pt>
                <c:pt idx="305">
                  <c:v>344.8</c:v>
                </c:pt>
                <c:pt idx="306">
                  <c:v>345.4</c:v>
                </c:pt>
                <c:pt idx="307">
                  <c:v>347.7</c:v>
                </c:pt>
                <c:pt idx="308">
                  <c:v>344.1</c:v>
                </c:pt>
                <c:pt idx="309">
                  <c:v>344.9</c:v>
                </c:pt>
                <c:pt idx="310">
                  <c:v>343.5</c:v>
                </c:pt>
                <c:pt idx="311">
                  <c:v>354.8</c:v>
                </c:pt>
                <c:pt idx="312">
                  <c:v>353.8</c:v>
                </c:pt>
                <c:pt idx="313">
                  <c:v>348.5</c:v>
                </c:pt>
                <c:pt idx="314">
                  <c:v>353.2</c:v>
                </c:pt>
                <c:pt idx="315">
                  <c:v>354.7</c:v>
                </c:pt>
                <c:pt idx="316">
                  <c:v>348.6</c:v>
                </c:pt>
                <c:pt idx="317">
                  <c:v>350.7</c:v>
                </c:pt>
                <c:pt idx="318">
                  <c:v>351.2</c:v>
                </c:pt>
                <c:pt idx="319">
                  <c:v>339.1</c:v>
                </c:pt>
                <c:pt idx="320">
                  <c:v>345.8</c:v>
                </c:pt>
                <c:pt idx="321">
                  <c:v>342.6</c:v>
                </c:pt>
                <c:pt idx="322">
                  <c:v>339.3</c:v>
                </c:pt>
                <c:pt idx="323">
                  <c:v>341.3</c:v>
                </c:pt>
                <c:pt idx="324">
                  <c:v>337.8</c:v>
                </c:pt>
                <c:pt idx="325">
                  <c:v>340.0</c:v>
                </c:pt>
                <c:pt idx="326">
                  <c:v>341.9</c:v>
                </c:pt>
                <c:pt idx="327">
                  <c:v>341.4</c:v>
                </c:pt>
                <c:pt idx="328">
                  <c:v>337.7</c:v>
                </c:pt>
                <c:pt idx="329">
                  <c:v>333.9</c:v>
                </c:pt>
                <c:pt idx="330">
                  <c:v>326.3</c:v>
                </c:pt>
                <c:pt idx="331">
                  <c:v>325.8</c:v>
                </c:pt>
                <c:pt idx="332">
                  <c:v>332.0</c:v>
                </c:pt>
                <c:pt idx="333">
                  <c:v>341.8</c:v>
                </c:pt>
                <c:pt idx="334">
                  <c:v>354.7</c:v>
                </c:pt>
                <c:pt idx="335">
                  <c:v>357.8</c:v>
                </c:pt>
                <c:pt idx="336">
                  <c:v>359.1</c:v>
                </c:pt>
                <c:pt idx="337">
                  <c:v>360.0</c:v>
                </c:pt>
                <c:pt idx="338">
                  <c:v>356.2</c:v>
                </c:pt>
                <c:pt idx="339">
                  <c:v>359.5</c:v>
                </c:pt>
                <c:pt idx="340">
                  <c:v>350.5</c:v>
                </c:pt>
                <c:pt idx="341">
                  <c:v>347.8</c:v>
                </c:pt>
                <c:pt idx="342">
                  <c:v>350.6</c:v>
                </c:pt>
                <c:pt idx="343">
                  <c:v>348.0</c:v>
                </c:pt>
                <c:pt idx="344">
                  <c:v>344.4</c:v>
                </c:pt>
                <c:pt idx="345">
                  <c:v>341.3</c:v>
                </c:pt>
                <c:pt idx="346">
                  <c:v>342.9</c:v>
                </c:pt>
                <c:pt idx="347">
                  <c:v>338.1</c:v>
                </c:pt>
                <c:pt idx="348">
                  <c:v>337.2</c:v>
                </c:pt>
                <c:pt idx="349">
                  <c:v>338.5</c:v>
                </c:pt>
                <c:pt idx="350">
                  <c:v>340.5</c:v>
                </c:pt>
                <c:pt idx="351">
                  <c:v>340.1</c:v>
                </c:pt>
                <c:pt idx="352">
                  <c:v>339.3</c:v>
                </c:pt>
                <c:pt idx="353">
                  <c:v>339.3</c:v>
                </c:pt>
                <c:pt idx="354">
                  <c:v>340.7</c:v>
                </c:pt>
                <c:pt idx="355">
                  <c:v>346.7</c:v>
                </c:pt>
                <c:pt idx="356">
                  <c:v>341.8</c:v>
                </c:pt>
                <c:pt idx="357">
                  <c:v>338.0</c:v>
                </c:pt>
                <c:pt idx="358">
                  <c:v>335.2</c:v>
                </c:pt>
                <c:pt idx="359">
                  <c:v>335.4</c:v>
                </c:pt>
                <c:pt idx="360">
                  <c:v>332.5</c:v>
                </c:pt>
                <c:pt idx="361">
                  <c:v>331.6</c:v>
                </c:pt>
                <c:pt idx="362">
                  <c:v>330.1</c:v>
                </c:pt>
                <c:pt idx="363">
                  <c:v>326.6</c:v>
                </c:pt>
                <c:pt idx="364">
                  <c:v>324.8</c:v>
                </c:pt>
                <c:pt idx="365">
                  <c:v>330.1</c:v>
                </c:pt>
                <c:pt idx="366">
                  <c:v>331.1</c:v>
                </c:pt>
                <c:pt idx="367">
                  <c:v>327.2</c:v>
                </c:pt>
                <c:pt idx="368">
                  <c:v>330.0</c:v>
                </c:pt>
                <c:pt idx="369">
                  <c:v>330.3</c:v>
                </c:pt>
                <c:pt idx="370">
                  <c:v>326.2</c:v>
                </c:pt>
                <c:pt idx="371">
                  <c:v>328.2</c:v>
                </c:pt>
                <c:pt idx="372">
                  <c:v>326.7</c:v>
                </c:pt>
                <c:pt idx="373">
                  <c:v>323.0</c:v>
                </c:pt>
                <c:pt idx="374">
                  <c:v>329.6</c:v>
                </c:pt>
                <c:pt idx="375">
                  <c:v>329.8</c:v>
                </c:pt>
                <c:pt idx="376">
                  <c:v>335.9</c:v>
                </c:pt>
                <c:pt idx="377">
                  <c:v>332.4</c:v>
                </c:pt>
                <c:pt idx="378">
                  <c:v>338.7</c:v>
                </c:pt>
                <c:pt idx="379">
                  <c:v>338.7</c:v>
                </c:pt>
                <c:pt idx="380">
                  <c:v>338.7</c:v>
                </c:pt>
                <c:pt idx="381">
                  <c:v>338.2</c:v>
                </c:pt>
                <c:pt idx="382">
                  <c:v>340.3</c:v>
                </c:pt>
                <c:pt idx="383">
                  <c:v>340.1</c:v>
                </c:pt>
                <c:pt idx="384">
                  <c:v>340.0</c:v>
                </c:pt>
                <c:pt idx="385">
                  <c:v>334.5</c:v>
                </c:pt>
                <c:pt idx="386">
                  <c:v>334.9</c:v>
                </c:pt>
                <c:pt idx="387">
                  <c:v>331.7</c:v>
                </c:pt>
                <c:pt idx="388">
                  <c:v>329.6</c:v>
                </c:pt>
                <c:pt idx="389">
                  <c:v>327.3999999999999</c:v>
                </c:pt>
                <c:pt idx="390">
                  <c:v>327.3999999999999</c:v>
                </c:pt>
                <c:pt idx="391">
                  <c:v>328.3</c:v>
                </c:pt>
                <c:pt idx="392">
                  <c:v>321.7</c:v>
                </c:pt>
                <c:pt idx="393">
                  <c:v>324.7</c:v>
                </c:pt>
                <c:pt idx="394">
                  <c:v>323.6</c:v>
                </c:pt>
                <c:pt idx="395">
                  <c:v>323.6</c:v>
                </c:pt>
              </c:numCache>
            </c:numRef>
          </c:val>
          <c:smooth val="0"/>
          <c:extLst xmlns:c16r2="http://schemas.microsoft.com/office/drawing/2015/06/chart">
            <c:ext xmlns:c16="http://schemas.microsoft.com/office/drawing/2014/chart" uri="{C3380CC4-5D6E-409C-BE32-E72D297353CC}">
              <c16:uniqueId val="{00000000-2F01-462D-AA6B-984A97330702}"/>
            </c:ext>
          </c:extLst>
        </c:ser>
        <c:ser>
          <c:idx val="1"/>
          <c:order val="1"/>
          <c:tx>
            <c:strRef>
              <c:f>'Sheet 1'!$H$1</c:f>
              <c:strCache>
                <c:ptCount val="1"/>
                <c:pt idx="0">
                  <c:v>Estimated SPOT (Ex-Works) USD</c:v>
                </c:pt>
              </c:strCache>
            </c:strRef>
          </c:tx>
          <c:spPr>
            <a:ln w="28575" cap="rnd">
              <a:solidFill>
                <a:srgbClr val="00B0F0"/>
              </a:solidFill>
              <a:round/>
            </a:ln>
            <a:effectLst/>
          </c:spPr>
          <c:marker>
            <c:symbol val="none"/>
          </c:marker>
          <c:cat>
            <c:numRef>
              <c:f>'Sheet 1'!$A$18:$A$2752</c:f>
              <c:numCache>
                <c:formatCode>m/d/yyyy</c:formatCode>
                <c:ptCount val="2735"/>
                <c:pt idx="0">
                  <c:v>43032.0</c:v>
                </c:pt>
                <c:pt idx="1">
                  <c:v>43033.0</c:v>
                </c:pt>
                <c:pt idx="2">
                  <c:v>43034.0</c:v>
                </c:pt>
                <c:pt idx="3">
                  <c:v>43035.0</c:v>
                </c:pt>
                <c:pt idx="4">
                  <c:v>43038.0</c:v>
                </c:pt>
                <c:pt idx="5">
                  <c:v>43039.0</c:v>
                </c:pt>
                <c:pt idx="6">
                  <c:v>43040.0</c:v>
                </c:pt>
                <c:pt idx="7">
                  <c:v>43041.0</c:v>
                </c:pt>
                <c:pt idx="8">
                  <c:v>43042.0</c:v>
                </c:pt>
                <c:pt idx="9">
                  <c:v>43045.0</c:v>
                </c:pt>
                <c:pt idx="10">
                  <c:v>43046.0</c:v>
                </c:pt>
                <c:pt idx="11">
                  <c:v>43047.0</c:v>
                </c:pt>
                <c:pt idx="12">
                  <c:v>43048.0</c:v>
                </c:pt>
                <c:pt idx="13">
                  <c:v>43049.0</c:v>
                </c:pt>
                <c:pt idx="14">
                  <c:v>43052.0</c:v>
                </c:pt>
                <c:pt idx="15">
                  <c:v>43053.0</c:v>
                </c:pt>
                <c:pt idx="16">
                  <c:v>43054.0</c:v>
                </c:pt>
                <c:pt idx="17">
                  <c:v>43055.0</c:v>
                </c:pt>
                <c:pt idx="18">
                  <c:v>43056.0</c:v>
                </c:pt>
                <c:pt idx="19">
                  <c:v>43059.0</c:v>
                </c:pt>
                <c:pt idx="20">
                  <c:v>43060.0</c:v>
                </c:pt>
                <c:pt idx="21">
                  <c:v>43061.0</c:v>
                </c:pt>
                <c:pt idx="22">
                  <c:v>43062.0</c:v>
                </c:pt>
                <c:pt idx="23">
                  <c:v>43063.0</c:v>
                </c:pt>
                <c:pt idx="24">
                  <c:v>43066.0</c:v>
                </c:pt>
                <c:pt idx="25">
                  <c:v>43067.0</c:v>
                </c:pt>
                <c:pt idx="26">
                  <c:v>43068.0</c:v>
                </c:pt>
                <c:pt idx="27">
                  <c:v>43069.0</c:v>
                </c:pt>
                <c:pt idx="28">
                  <c:v>43070.0</c:v>
                </c:pt>
                <c:pt idx="29">
                  <c:v>43073.0</c:v>
                </c:pt>
                <c:pt idx="30">
                  <c:v>43074.0</c:v>
                </c:pt>
                <c:pt idx="31">
                  <c:v>43075.0</c:v>
                </c:pt>
                <c:pt idx="32">
                  <c:v>43076.0</c:v>
                </c:pt>
                <c:pt idx="33">
                  <c:v>43077.0</c:v>
                </c:pt>
                <c:pt idx="34">
                  <c:v>43080.0</c:v>
                </c:pt>
                <c:pt idx="35">
                  <c:v>43081.0</c:v>
                </c:pt>
                <c:pt idx="36">
                  <c:v>43082.0</c:v>
                </c:pt>
                <c:pt idx="37">
                  <c:v>43083.0</c:v>
                </c:pt>
                <c:pt idx="38">
                  <c:v>43084.0</c:v>
                </c:pt>
                <c:pt idx="39">
                  <c:v>43087.0</c:v>
                </c:pt>
                <c:pt idx="40">
                  <c:v>43088.0</c:v>
                </c:pt>
                <c:pt idx="41">
                  <c:v>43089.0</c:v>
                </c:pt>
                <c:pt idx="42">
                  <c:v>43090.0</c:v>
                </c:pt>
                <c:pt idx="43">
                  <c:v>43091.0</c:v>
                </c:pt>
                <c:pt idx="44">
                  <c:v>43095.0</c:v>
                </c:pt>
                <c:pt idx="45">
                  <c:v>43096.0</c:v>
                </c:pt>
                <c:pt idx="46">
                  <c:v>43097.0</c:v>
                </c:pt>
                <c:pt idx="47">
                  <c:v>43098.0</c:v>
                </c:pt>
                <c:pt idx="48">
                  <c:v>43102.0</c:v>
                </c:pt>
                <c:pt idx="49">
                  <c:v>43103.0</c:v>
                </c:pt>
                <c:pt idx="50">
                  <c:v>43104.0</c:v>
                </c:pt>
                <c:pt idx="51">
                  <c:v>43105.0</c:v>
                </c:pt>
                <c:pt idx="52">
                  <c:v>43108.0</c:v>
                </c:pt>
                <c:pt idx="53">
                  <c:v>43109.0</c:v>
                </c:pt>
                <c:pt idx="54">
                  <c:v>43110.0</c:v>
                </c:pt>
                <c:pt idx="55">
                  <c:v>43111.0</c:v>
                </c:pt>
                <c:pt idx="56">
                  <c:v>43112.0</c:v>
                </c:pt>
                <c:pt idx="57">
                  <c:v>43115.0</c:v>
                </c:pt>
                <c:pt idx="58">
                  <c:v>43116.0</c:v>
                </c:pt>
                <c:pt idx="59">
                  <c:v>43117.0</c:v>
                </c:pt>
                <c:pt idx="60">
                  <c:v>43118.0</c:v>
                </c:pt>
                <c:pt idx="61">
                  <c:v>43119.0</c:v>
                </c:pt>
                <c:pt idx="62">
                  <c:v>43122.0</c:v>
                </c:pt>
                <c:pt idx="63">
                  <c:v>43123.0</c:v>
                </c:pt>
                <c:pt idx="64">
                  <c:v>43124.0</c:v>
                </c:pt>
                <c:pt idx="65">
                  <c:v>43125.0</c:v>
                </c:pt>
                <c:pt idx="66">
                  <c:v>43126.0</c:v>
                </c:pt>
                <c:pt idx="67">
                  <c:v>43129.0</c:v>
                </c:pt>
                <c:pt idx="68">
                  <c:v>43130.0</c:v>
                </c:pt>
                <c:pt idx="69">
                  <c:v>43131.0</c:v>
                </c:pt>
                <c:pt idx="70">
                  <c:v>43132.0</c:v>
                </c:pt>
                <c:pt idx="71">
                  <c:v>43133.0</c:v>
                </c:pt>
                <c:pt idx="72">
                  <c:v>43136.0</c:v>
                </c:pt>
                <c:pt idx="73">
                  <c:v>43137.0</c:v>
                </c:pt>
                <c:pt idx="74">
                  <c:v>43138.0</c:v>
                </c:pt>
                <c:pt idx="75">
                  <c:v>43139.0</c:v>
                </c:pt>
                <c:pt idx="76">
                  <c:v>43140.0</c:v>
                </c:pt>
                <c:pt idx="77">
                  <c:v>43143.0</c:v>
                </c:pt>
                <c:pt idx="78">
                  <c:v>43144.0</c:v>
                </c:pt>
                <c:pt idx="79">
                  <c:v>43145.0</c:v>
                </c:pt>
                <c:pt idx="80">
                  <c:v>43146.0</c:v>
                </c:pt>
                <c:pt idx="81">
                  <c:v>43147.0</c:v>
                </c:pt>
                <c:pt idx="82">
                  <c:v>43150.0</c:v>
                </c:pt>
                <c:pt idx="83">
                  <c:v>43151.0</c:v>
                </c:pt>
                <c:pt idx="84">
                  <c:v>43152.0</c:v>
                </c:pt>
                <c:pt idx="85">
                  <c:v>43153.0</c:v>
                </c:pt>
                <c:pt idx="86">
                  <c:v>43154.0</c:v>
                </c:pt>
                <c:pt idx="87">
                  <c:v>43157.0</c:v>
                </c:pt>
                <c:pt idx="88">
                  <c:v>43158.0</c:v>
                </c:pt>
                <c:pt idx="89">
                  <c:v>43159.0</c:v>
                </c:pt>
                <c:pt idx="90">
                  <c:v>43160.0</c:v>
                </c:pt>
                <c:pt idx="91">
                  <c:v>43161.0</c:v>
                </c:pt>
                <c:pt idx="92">
                  <c:v>43164.0</c:v>
                </c:pt>
                <c:pt idx="93">
                  <c:v>43165.0</c:v>
                </c:pt>
                <c:pt idx="94">
                  <c:v>43166.0</c:v>
                </c:pt>
                <c:pt idx="95">
                  <c:v>43167.0</c:v>
                </c:pt>
                <c:pt idx="96">
                  <c:v>43168.0</c:v>
                </c:pt>
                <c:pt idx="97">
                  <c:v>43171.0</c:v>
                </c:pt>
                <c:pt idx="98">
                  <c:v>43172.0</c:v>
                </c:pt>
                <c:pt idx="99">
                  <c:v>43173.0</c:v>
                </c:pt>
                <c:pt idx="100">
                  <c:v>43174.0</c:v>
                </c:pt>
                <c:pt idx="101">
                  <c:v>43175.0</c:v>
                </c:pt>
                <c:pt idx="102">
                  <c:v>43178.0</c:v>
                </c:pt>
                <c:pt idx="103">
                  <c:v>43179.0</c:v>
                </c:pt>
                <c:pt idx="104">
                  <c:v>43180.0</c:v>
                </c:pt>
                <c:pt idx="105">
                  <c:v>43181.0</c:v>
                </c:pt>
                <c:pt idx="106">
                  <c:v>43182.0</c:v>
                </c:pt>
                <c:pt idx="107">
                  <c:v>43185.0</c:v>
                </c:pt>
                <c:pt idx="108">
                  <c:v>43186.0</c:v>
                </c:pt>
                <c:pt idx="109">
                  <c:v>43187.0</c:v>
                </c:pt>
                <c:pt idx="110">
                  <c:v>43188.0</c:v>
                </c:pt>
                <c:pt idx="111">
                  <c:v>43193.0</c:v>
                </c:pt>
                <c:pt idx="112">
                  <c:v>43194.0</c:v>
                </c:pt>
                <c:pt idx="113">
                  <c:v>43195.0</c:v>
                </c:pt>
                <c:pt idx="114">
                  <c:v>43196.0</c:v>
                </c:pt>
                <c:pt idx="115">
                  <c:v>43199.0</c:v>
                </c:pt>
                <c:pt idx="116">
                  <c:v>43200.0</c:v>
                </c:pt>
                <c:pt idx="117">
                  <c:v>43201.0</c:v>
                </c:pt>
                <c:pt idx="118">
                  <c:v>43202.0</c:v>
                </c:pt>
                <c:pt idx="119">
                  <c:v>43203.0</c:v>
                </c:pt>
                <c:pt idx="120">
                  <c:v>43206.0</c:v>
                </c:pt>
                <c:pt idx="121">
                  <c:v>43207.0</c:v>
                </c:pt>
                <c:pt idx="122">
                  <c:v>43208.0</c:v>
                </c:pt>
                <c:pt idx="123">
                  <c:v>43209.0</c:v>
                </c:pt>
                <c:pt idx="124">
                  <c:v>43210.0</c:v>
                </c:pt>
                <c:pt idx="125">
                  <c:v>43213.0</c:v>
                </c:pt>
                <c:pt idx="126">
                  <c:v>43214.0</c:v>
                </c:pt>
                <c:pt idx="127">
                  <c:v>43215.0</c:v>
                </c:pt>
                <c:pt idx="128">
                  <c:v>43216.0</c:v>
                </c:pt>
                <c:pt idx="129">
                  <c:v>43217.0</c:v>
                </c:pt>
                <c:pt idx="130">
                  <c:v>43220.0</c:v>
                </c:pt>
                <c:pt idx="131">
                  <c:v>43221.0</c:v>
                </c:pt>
                <c:pt idx="132">
                  <c:v>43222.0</c:v>
                </c:pt>
                <c:pt idx="133">
                  <c:v>43223.0</c:v>
                </c:pt>
                <c:pt idx="134">
                  <c:v>43224.0</c:v>
                </c:pt>
                <c:pt idx="135">
                  <c:v>43228.0</c:v>
                </c:pt>
                <c:pt idx="136">
                  <c:v>43229.0</c:v>
                </c:pt>
                <c:pt idx="137">
                  <c:v>43230.0</c:v>
                </c:pt>
                <c:pt idx="138">
                  <c:v>43231.0</c:v>
                </c:pt>
                <c:pt idx="139">
                  <c:v>43234.0</c:v>
                </c:pt>
                <c:pt idx="140">
                  <c:v>43235.0</c:v>
                </c:pt>
                <c:pt idx="141">
                  <c:v>43236.0</c:v>
                </c:pt>
                <c:pt idx="142">
                  <c:v>43237.0</c:v>
                </c:pt>
                <c:pt idx="143">
                  <c:v>43238.0</c:v>
                </c:pt>
                <c:pt idx="144">
                  <c:v>43241.0</c:v>
                </c:pt>
                <c:pt idx="145">
                  <c:v>43242.0</c:v>
                </c:pt>
                <c:pt idx="146">
                  <c:v>43243.0</c:v>
                </c:pt>
                <c:pt idx="147">
                  <c:v>43244.0</c:v>
                </c:pt>
                <c:pt idx="148">
                  <c:v>43245.0</c:v>
                </c:pt>
                <c:pt idx="149">
                  <c:v>43249.0</c:v>
                </c:pt>
                <c:pt idx="150">
                  <c:v>43250.0</c:v>
                </c:pt>
                <c:pt idx="151">
                  <c:v>43251.0</c:v>
                </c:pt>
                <c:pt idx="152">
                  <c:v>43252.0</c:v>
                </c:pt>
                <c:pt idx="153">
                  <c:v>43255.0</c:v>
                </c:pt>
                <c:pt idx="154">
                  <c:v>43256.0</c:v>
                </c:pt>
                <c:pt idx="155">
                  <c:v>43257.0</c:v>
                </c:pt>
                <c:pt idx="156">
                  <c:v>43258.0</c:v>
                </c:pt>
                <c:pt idx="157">
                  <c:v>43259.0</c:v>
                </c:pt>
                <c:pt idx="158">
                  <c:v>43262.0</c:v>
                </c:pt>
                <c:pt idx="159">
                  <c:v>43263.0</c:v>
                </c:pt>
                <c:pt idx="160">
                  <c:v>43264.0</c:v>
                </c:pt>
                <c:pt idx="161">
                  <c:v>43265.0</c:v>
                </c:pt>
                <c:pt idx="162">
                  <c:v>43266.0</c:v>
                </c:pt>
                <c:pt idx="163">
                  <c:v>43269.0</c:v>
                </c:pt>
                <c:pt idx="164">
                  <c:v>43270.0</c:v>
                </c:pt>
                <c:pt idx="165">
                  <c:v>43271.0</c:v>
                </c:pt>
                <c:pt idx="166">
                  <c:v>43272.0</c:v>
                </c:pt>
                <c:pt idx="167">
                  <c:v>43273.0</c:v>
                </c:pt>
                <c:pt idx="168">
                  <c:v>43276.0</c:v>
                </c:pt>
                <c:pt idx="169">
                  <c:v>43277.0</c:v>
                </c:pt>
                <c:pt idx="170">
                  <c:v>43278.0</c:v>
                </c:pt>
                <c:pt idx="171">
                  <c:v>43279.0</c:v>
                </c:pt>
                <c:pt idx="172">
                  <c:v>43280.0</c:v>
                </c:pt>
                <c:pt idx="173">
                  <c:v>43283.0</c:v>
                </c:pt>
                <c:pt idx="174">
                  <c:v>43284.0</c:v>
                </c:pt>
                <c:pt idx="175">
                  <c:v>43285.0</c:v>
                </c:pt>
                <c:pt idx="176">
                  <c:v>43286.0</c:v>
                </c:pt>
                <c:pt idx="177">
                  <c:v>43287.0</c:v>
                </c:pt>
                <c:pt idx="178">
                  <c:v>43290.0</c:v>
                </c:pt>
                <c:pt idx="179">
                  <c:v>43291.0</c:v>
                </c:pt>
                <c:pt idx="180">
                  <c:v>43292.0</c:v>
                </c:pt>
                <c:pt idx="181">
                  <c:v>43293.0</c:v>
                </c:pt>
                <c:pt idx="182">
                  <c:v>43294.0</c:v>
                </c:pt>
                <c:pt idx="183">
                  <c:v>43297.0</c:v>
                </c:pt>
                <c:pt idx="184">
                  <c:v>43298.0</c:v>
                </c:pt>
                <c:pt idx="185">
                  <c:v>43299.0</c:v>
                </c:pt>
                <c:pt idx="186">
                  <c:v>43300.0</c:v>
                </c:pt>
                <c:pt idx="187">
                  <c:v>43301.0</c:v>
                </c:pt>
                <c:pt idx="188">
                  <c:v>43304.0</c:v>
                </c:pt>
                <c:pt idx="189">
                  <c:v>43305.0</c:v>
                </c:pt>
                <c:pt idx="190">
                  <c:v>43306.0</c:v>
                </c:pt>
                <c:pt idx="191">
                  <c:v>43307.0</c:v>
                </c:pt>
                <c:pt idx="192">
                  <c:v>43308.0</c:v>
                </c:pt>
                <c:pt idx="193">
                  <c:v>43311.0</c:v>
                </c:pt>
                <c:pt idx="194">
                  <c:v>43312.0</c:v>
                </c:pt>
                <c:pt idx="195">
                  <c:v>43313.0</c:v>
                </c:pt>
                <c:pt idx="196">
                  <c:v>43314.0</c:v>
                </c:pt>
                <c:pt idx="197">
                  <c:v>43315.0</c:v>
                </c:pt>
                <c:pt idx="198">
                  <c:v>43318.0</c:v>
                </c:pt>
                <c:pt idx="199">
                  <c:v>43319.0</c:v>
                </c:pt>
                <c:pt idx="200">
                  <c:v>43320.0</c:v>
                </c:pt>
                <c:pt idx="201">
                  <c:v>43321.0</c:v>
                </c:pt>
                <c:pt idx="202">
                  <c:v>43322.0</c:v>
                </c:pt>
                <c:pt idx="203">
                  <c:v>43325.0</c:v>
                </c:pt>
                <c:pt idx="204">
                  <c:v>43326.0</c:v>
                </c:pt>
                <c:pt idx="205">
                  <c:v>43327.0</c:v>
                </c:pt>
                <c:pt idx="206">
                  <c:v>43328.0</c:v>
                </c:pt>
                <c:pt idx="207">
                  <c:v>43329.0</c:v>
                </c:pt>
                <c:pt idx="208">
                  <c:v>43332.0</c:v>
                </c:pt>
                <c:pt idx="209">
                  <c:v>43333.0</c:v>
                </c:pt>
                <c:pt idx="210">
                  <c:v>43334.0</c:v>
                </c:pt>
                <c:pt idx="211">
                  <c:v>43335.0</c:v>
                </c:pt>
                <c:pt idx="212">
                  <c:v>43336.0</c:v>
                </c:pt>
                <c:pt idx="213">
                  <c:v>43340.0</c:v>
                </c:pt>
                <c:pt idx="214">
                  <c:v>43341.0</c:v>
                </c:pt>
                <c:pt idx="215">
                  <c:v>43342.0</c:v>
                </c:pt>
                <c:pt idx="216">
                  <c:v>43343.0</c:v>
                </c:pt>
                <c:pt idx="217">
                  <c:v>43346.0</c:v>
                </c:pt>
                <c:pt idx="218">
                  <c:v>43347.0</c:v>
                </c:pt>
                <c:pt idx="219">
                  <c:v>43348.0</c:v>
                </c:pt>
                <c:pt idx="220">
                  <c:v>43349.0</c:v>
                </c:pt>
                <c:pt idx="221">
                  <c:v>43350.0</c:v>
                </c:pt>
                <c:pt idx="222">
                  <c:v>43353.0</c:v>
                </c:pt>
                <c:pt idx="223">
                  <c:v>43354.0</c:v>
                </c:pt>
                <c:pt idx="224">
                  <c:v>43355.0</c:v>
                </c:pt>
                <c:pt idx="225">
                  <c:v>43356.0</c:v>
                </c:pt>
                <c:pt idx="226">
                  <c:v>43357.0</c:v>
                </c:pt>
                <c:pt idx="227">
                  <c:v>43360.0</c:v>
                </c:pt>
                <c:pt idx="228">
                  <c:v>43361.0</c:v>
                </c:pt>
                <c:pt idx="229">
                  <c:v>43362.0</c:v>
                </c:pt>
                <c:pt idx="230">
                  <c:v>43363.0</c:v>
                </c:pt>
                <c:pt idx="231">
                  <c:v>43364.0</c:v>
                </c:pt>
                <c:pt idx="232">
                  <c:v>43367.0</c:v>
                </c:pt>
                <c:pt idx="233">
                  <c:v>43368.0</c:v>
                </c:pt>
                <c:pt idx="234">
                  <c:v>43369.0</c:v>
                </c:pt>
                <c:pt idx="235">
                  <c:v>43370.0</c:v>
                </c:pt>
                <c:pt idx="236">
                  <c:v>43371.0</c:v>
                </c:pt>
                <c:pt idx="237">
                  <c:v>43374.0</c:v>
                </c:pt>
                <c:pt idx="238">
                  <c:v>43375.0</c:v>
                </c:pt>
                <c:pt idx="239">
                  <c:v>43376.0</c:v>
                </c:pt>
                <c:pt idx="240">
                  <c:v>43377.0</c:v>
                </c:pt>
                <c:pt idx="241">
                  <c:v>43378.0</c:v>
                </c:pt>
                <c:pt idx="242">
                  <c:v>43381.0</c:v>
                </c:pt>
                <c:pt idx="243">
                  <c:v>43382.0</c:v>
                </c:pt>
                <c:pt idx="244">
                  <c:v>43383.0</c:v>
                </c:pt>
                <c:pt idx="245">
                  <c:v>43384.0</c:v>
                </c:pt>
                <c:pt idx="246">
                  <c:v>43385.0</c:v>
                </c:pt>
                <c:pt idx="247">
                  <c:v>43388.0</c:v>
                </c:pt>
                <c:pt idx="248">
                  <c:v>43389.0</c:v>
                </c:pt>
                <c:pt idx="249">
                  <c:v>43390.0</c:v>
                </c:pt>
                <c:pt idx="250">
                  <c:v>43391.0</c:v>
                </c:pt>
                <c:pt idx="251">
                  <c:v>43392.0</c:v>
                </c:pt>
                <c:pt idx="252">
                  <c:v>43395.0</c:v>
                </c:pt>
                <c:pt idx="253">
                  <c:v>43396.0</c:v>
                </c:pt>
                <c:pt idx="254">
                  <c:v>43397.0</c:v>
                </c:pt>
                <c:pt idx="255">
                  <c:v>43398.0</c:v>
                </c:pt>
                <c:pt idx="256">
                  <c:v>43399.0</c:v>
                </c:pt>
                <c:pt idx="257">
                  <c:v>43402.0</c:v>
                </c:pt>
                <c:pt idx="258">
                  <c:v>43403.0</c:v>
                </c:pt>
                <c:pt idx="259">
                  <c:v>43404.0</c:v>
                </c:pt>
                <c:pt idx="260">
                  <c:v>43405.0</c:v>
                </c:pt>
                <c:pt idx="261">
                  <c:v>43406.0</c:v>
                </c:pt>
                <c:pt idx="262">
                  <c:v>43409.0</c:v>
                </c:pt>
                <c:pt idx="263">
                  <c:v>43410.0</c:v>
                </c:pt>
                <c:pt idx="264">
                  <c:v>43411.0</c:v>
                </c:pt>
                <c:pt idx="265">
                  <c:v>43412.0</c:v>
                </c:pt>
                <c:pt idx="266">
                  <c:v>43413.0</c:v>
                </c:pt>
                <c:pt idx="267">
                  <c:v>43416.0</c:v>
                </c:pt>
                <c:pt idx="268">
                  <c:v>43417.0</c:v>
                </c:pt>
                <c:pt idx="269">
                  <c:v>43418.0</c:v>
                </c:pt>
                <c:pt idx="270">
                  <c:v>43419.0</c:v>
                </c:pt>
                <c:pt idx="271">
                  <c:v>43420.0</c:v>
                </c:pt>
                <c:pt idx="272">
                  <c:v>43423.0</c:v>
                </c:pt>
                <c:pt idx="273">
                  <c:v>43424.0</c:v>
                </c:pt>
                <c:pt idx="274">
                  <c:v>43425.0</c:v>
                </c:pt>
                <c:pt idx="275">
                  <c:v>43426.0</c:v>
                </c:pt>
                <c:pt idx="276">
                  <c:v>43427.0</c:v>
                </c:pt>
                <c:pt idx="277">
                  <c:v>43430.0</c:v>
                </c:pt>
                <c:pt idx="278">
                  <c:v>43431.0</c:v>
                </c:pt>
                <c:pt idx="279">
                  <c:v>43432.0</c:v>
                </c:pt>
                <c:pt idx="280">
                  <c:v>43433.0</c:v>
                </c:pt>
                <c:pt idx="281">
                  <c:v>43434.0</c:v>
                </c:pt>
                <c:pt idx="282">
                  <c:v>43437.0</c:v>
                </c:pt>
                <c:pt idx="283">
                  <c:v>43438.0</c:v>
                </c:pt>
                <c:pt idx="284">
                  <c:v>43439.0</c:v>
                </c:pt>
                <c:pt idx="285">
                  <c:v>43440.0</c:v>
                </c:pt>
                <c:pt idx="286">
                  <c:v>43441.0</c:v>
                </c:pt>
                <c:pt idx="287">
                  <c:v>43444.0</c:v>
                </c:pt>
                <c:pt idx="288">
                  <c:v>43445.0</c:v>
                </c:pt>
                <c:pt idx="289">
                  <c:v>43446.0</c:v>
                </c:pt>
                <c:pt idx="290">
                  <c:v>43447.0</c:v>
                </c:pt>
                <c:pt idx="291">
                  <c:v>43448.0</c:v>
                </c:pt>
                <c:pt idx="292">
                  <c:v>43451.0</c:v>
                </c:pt>
                <c:pt idx="293">
                  <c:v>43452.0</c:v>
                </c:pt>
                <c:pt idx="294">
                  <c:v>43453.0</c:v>
                </c:pt>
                <c:pt idx="295">
                  <c:v>43454.0</c:v>
                </c:pt>
                <c:pt idx="296">
                  <c:v>43455.0</c:v>
                </c:pt>
                <c:pt idx="297">
                  <c:v>43458.0</c:v>
                </c:pt>
                <c:pt idx="298">
                  <c:v>43460.0</c:v>
                </c:pt>
                <c:pt idx="299">
                  <c:v>43461.0</c:v>
                </c:pt>
                <c:pt idx="300">
                  <c:v>43462.0</c:v>
                </c:pt>
                <c:pt idx="301">
                  <c:v>43465.0</c:v>
                </c:pt>
                <c:pt idx="302">
                  <c:v>43467.0</c:v>
                </c:pt>
                <c:pt idx="303">
                  <c:v>43468.0</c:v>
                </c:pt>
                <c:pt idx="304">
                  <c:v>43469.0</c:v>
                </c:pt>
                <c:pt idx="305">
                  <c:v>43472.0</c:v>
                </c:pt>
                <c:pt idx="306">
                  <c:v>43473.0</c:v>
                </c:pt>
                <c:pt idx="307">
                  <c:v>43474.0</c:v>
                </c:pt>
                <c:pt idx="308">
                  <c:v>43475.0</c:v>
                </c:pt>
                <c:pt idx="309">
                  <c:v>43476.0</c:v>
                </c:pt>
                <c:pt idx="310">
                  <c:v>43479.0</c:v>
                </c:pt>
                <c:pt idx="311">
                  <c:v>43480.0</c:v>
                </c:pt>
                <c:pt idx="312">
                  <c:v>43481.0</c:v>
                </c:pt>
                <c:pt idx="313">
                  <c:v>43482.0</c:v>
                </c:pt>
                <c:pt idx="314">
                  <c:v>43483.0</c:v>
                </c:pt>
                <c:pt idx="315">
                  <c:v>43486.0</c:v>
                </c:pt>
                <c:pt idx="316">
                  <c:v>43487.0</c:v>
                </c:pt>
                <c:pt idx="317">
                  <c:v>43488.0</c:v>
                </c:pt>
                <c:pt idx="318">
                  <c:v>43489.0</c:v>
                </c:pt>
                <c:pt idx="319">
                  <c:v>43490.0</c:v>
                </c:pt>
                <c:pt idx="320">
                  <c:v>43493.0</c:v>
                </c:pt>
                <c:pt idx="321">
                  <c:v>43494.0</c:v>
                </c:pt>
                <c:pt idx="322">
                  <c:v>43495.0</c:v>
                </c:pt>
                <c:pt idx="323">
                  <c:v>43496.0</c:v>
                </c:pt>
                <c:pt idx="324">
                  <c:v>43497.0</c:v>
                </c:pt>
                <c:pt idx="325">
                  <c:v>43500.0</c:v>
                </c:pt>
                <c:pt idx="326">
                  <c:v>43501.0</c:v>
                </c:pt>
                <c:pt idx="327">
                  <c:v>43502.0</c:v>
                </c:pt>
                <c:pt idx="328">
                  <c:v>43503.0</c:v>
                </c:pt>
                <c:pt idx="329">
                  <c:v>43504.0</c:v>
                </c:pt>
                <c:pt idx="330">
                  <c:v>43507.0</c:v>
                </c:pt>
                <c:pt idx="331">
                  <c:v>43508.0</c:v>
                </c:pt>
                <c:pt idx="332">
                  <c:v>43509.0</c:v>
                </c:pt>
                <c:pt idx="333">
                  <c:v>43510.0</c:v>
                </c:pt>
                <c:pt idx="334">
                  <c:v>43511.0</c:v>
                </c:pt>
                <c:pt idx="335">
                  <c:v>43514.0</c:v>
                </c:pt>
                <c:pt idx="336">
                  <c:v>43515.0</c:v>
                </c:pt>
                <c:pt idx="337">
                  <c:v>43516.0</c:v>
                </c:pt>
                <c:pt idx="338">
                  <c:v>43517.0</c:v>
                </c:pt>
                <c:pt idx="339">
                  <c:v>43518.0</c:v>
                </c:pt>
                <c:pt idx="340">
                  <c:v>43521.0</c:v>
                </c:pt>
                <c:pt idx="341">
                  <c:v>43522.0</c:v>
                </c:pt>
                <c:pt idx="342">
                  <c:v>43523.0</c:v>
                </c:pt>
                <c:pt idx="343">
                  <c:v>43524.0</c:v>
                </c:pt>
                <c:pt idx="344">
                  <c:v>43525.0</c:v>
                </c:pt>
                <c:pt idx="345">
                  <c:v>43528.0</c:v>
                </c:pt>
                <c:pt idx="346">
                  <c:v>43529.0</c:v>
                </c:pt>
                <c:pt idx="347">
                  <c:v>43530.0</c:v>
                </c:pt>
                <c:pt idx="348">
                  <c:v>43531.0</c:v>
                </c:pt>
                <c:pt idx="349">
                  <c:v>43532.0</c:v>
                </c:pt>
                <c:pt idx="350">
                  <c:v>43535.0</c:v>
                </c:pt>
                <c:pt idx="351">
                  <c:v>43536.0</c:v>
                </c:pt>
                <c:pt idx="352">
                  <c:v>43537.0</c:v>
                </c:pt>
                <c:pt idx="353">
                  <c:v>43538.0</c:v>
                </c:pt>
                <c:pt idx="354">
                  <c:v>43539.0</c:v>
                </c:pt>
                <c:pt idx="355">
                  <c:v>43542.0</c:v>
                </c:pt>
                <c:pt idx="356">
                  <c:v>43543.0</c:v>
                </c:pt>
                <c:pt idx="357">
                  <c:v>43544.0</c:v>
                </c:pt>
                <c:pt idx="358">
                  <c:v>43545.0</c:v>
                </c:pt>
                <c:pt idx="359">
                  <c:v>43546.0</c:v>
                </c:pt>
                <c:pt idx="360">
                  <c:v>43549.0</c:v>
                </c:pt>
                <c:pt idx="361">
                  <c:v>43550.0</c:v>
                </c:pt>
                <c:pt idx="362">
                  <c:v>43551.0</c:v>
                </c:pt>
                <c:pt idx="363">
                  <c:v>43552.0</c:v>
                </c:pt>
                <c:pt idx="364">
                  <c:v>43553.0</c:v>
                </c:pt>
                <c:pt idx="365">
                  <c:v>43556.0</c:v>
                </c:pt>
                <c:pt idx="366">
                  <c:v>43557.0</c:v>
                </c:pt>
                <c:pt idx="367">
                  <c:v>43558.0</c:v>
                </c:pt>
                <c:pt idx="368">
                  <c:v>43559.0</c:v>
                </c:pt>
                <c:pt idx="369">
                  <c:v>43560.0</c:v>
                </c:pt>
                <c:pt idx="370">
                  <c:v>43563.0</c:v>
                </c:pt>
                <c:pt idx="371">
                  <c:v>43564.0</c:v>
                </c:pt>
                <c:pt idx="372">
                  <c:v>43565.0</c:v>
                </c:pt>
                <c:pt idx="373">
                  <c:v>43566.0</c:v>
                </c:pt>
                <c:pt idx="374">
                  <c:v>43567.0</c:v>
                </c:pt>
                <c:pt idx="375">
                  <c:v>43570.0</c:v>
                </c:pt>
                <c:pt idx="376">
                  <c:v>43571.0</c:v>
                </c:pt>
                <c:pt idx="377">
                  <c:v>43572.0</c:v>
                </c:pt>
                <c:pt idx="378">
                  <c:v>43573.0</c:v>
                </c:pt>
                <c:pt idx="379">
                  <c:v>43574.0</c:v>
                </c:pt>
                <c:pt idx="380">
                  <c:v>43577.0</c:v>
                </c:pt>
                <c:pt idx="381">
                  <c:v>43578.0</c:v>
                </c:pt>
                <c:pt idx="382">
                  <c:v>43579.0</c:v>
                </c:pt>
                <c:pt idx="383">
                  <c:v>43580.0</c:v>
                </c:pt>
                <c:pt idx="384">
                  <c:v>43581.0</c:v>
                </c:pt>
                <c:pt idx="385">
                  <c:v>43584.0</c:v>
                </c:pt>
                <c:pt idx="386">
                  <c:v>43585.0</c:v>
                </c:pt>
                <c:pt idx="387">
                  <c:v>43586.0</c:v>
                </c:pt>
                <c:pt idx="388">
                  <c:v>43587.0</c:v>
                </c:pt>
                <c:pt idx="389">
                  <c:v>43588.0</c:v>
                </c:pt>
                <c:pt idx="390">
                  <c:v>43591.0</c:v>
                </c:pt>
                <c:pt idx="391">
                  <c:v>43592.0</c:v>
                </c:pt>
                <c:pt idx="392">
                  <c:v>43593.0</c:v>
                </c:pt>
                <c:pt idx="393">
                  <c:v>43594.0</c:v>
                </c:pt>
                <c:pt idx="394">
                  <c:v>43595.0</c:v>
                </c:pt>
                <c:pt idx="395">
                  <c:v>43598.0</c:v>
                </c:pt>
              </c:numCache>
            </c:numRef>
          </c:cat>
          <c:val>
            <c:numRef>
              <c:f>'Sheet 1'!$H$18:$H$2752</c:f>
              <c:numCache>
                <c:formatCode>General</c:formatCode>
                <c:ptCount val="2735"/>
                <c:pt idx="0">
                  <c:v>371.565</c:v>
                </c:pt>
                <c:pt idx="1">
                  <c:v>366.2029999999999</c:v>
                </c:pt>
                <c:pt idx="2">
                  <c:v>362.1419999999999</c:v>
                </c:pt>
                <c:pt idx="3">
                  <c:v>359.29</c:v>
                </c:pt>
                <c:pt idx="4">
                  <c:v>360.53</c:v>
                </c:pt>
                <c:pt idx="5">
                  <c:v>361.088</c:v>
                </c:pt>
                <c:pt idx="6">
                  <c:v>360.468</c:v>
                </c:pt>
                <c:pt idx="7">
                  <c:v>361.336</c:v>
                </c:pt>
                <c:pt idx="8">
                  <c:v>359.6929999999999</c:v>
                </c:pt>
                <c:pt idx="9">
                  <c:v>359.972</c:v>
                </c:pt>
                <c:pt idx="10">
                  <c:v>359.073</c:v>
                </c:pt>
                <c:pt idx="11">
                  <c:v>359.414</c:v>
                </c:pt>
                <c:pt idx="12">
                  <c:v>360.84</c:v>
                </c:pt>
                <c:pt idx="13">
                  <c:v>361.4289999999998</c:v>
                </c:pt>
                <c:pt idx="14">
                  <c:v>361.553</c:v>
                </c:pt>
                <c:pt idx="15">
                  <c:v>365.2419999999998</c:v>
                </c:pt>
                <c:pt idx="16">
                  <c:v>365.7379999999998</c:v>
                </c:pt>
                <c:pt idx="17">
                  <c:v>364.963</c:v>
                </c:pt>
                <c:pt idx="18">
                  <c:v>365.8619999999999</c:v>
                </c:pt>
                <c:pt idx="19">
                  <c:v>364.1570000000001</c:v>
                </c:pt>
                <c:pt idx="20">
                  <c:v>364.0329999999998</c:v>
                </c:pt>
                <c:pt idx="21">
                  <c:v>365.645</c:v>
                </c:pt>
                <c:pt idx="22">
                  <c:v>367.319</c:v>
                </c:pt>
                <c:pt idx="23">
                  <c:v>369.768</c:v>
                </c:pt>
                <c:pt idx="24">
                  <c:v>380.8639999999999</c:v>
                </c:pt>
                <c:pt idx="25">
                  <c:v>379.84</c:v>
                </c:pt>
                <c:pt idx="26">
                  <c:v>379.232</c:v>
                </c:pt>
                <c:pt idx="27">
                  <c:v>380.512</c:v>
                </c:pt>
                <c:pt idx="28">
                  <c:v>380.992</c:v>
                </c:pt>
                <c:pt idx="29">
                  <c:v>379.0079999999999</c:v>
                </c:pt>
                <c:pt idx="30">
                  <c:v>377.792</c:v>
                </c:pt>
                <c:pt idx="31">
                  <c:v>377.3759999999999</c:v>
                </c:pt>
                <c:pt idx="32">
                  <c:v>377.504</c:v>
                </c:pt>
                <c:pt idx="33">
                  <c:v>376.192</c:v>
                </c:pt>
                <c:pt idx="34">
                  <c:v>377.344</c:v>
                </c:pt>
                <c:pt idx="35">
                  <c:v>375.168</c:v>
                </c:pt>
                <c:pt idx="36">
                  <c:v>376.4159999999998</c:v>
                </c:pt>
                <c:pt idx="37">
                  <c:v>377.216</c:v>
                </c:pt>
                <c:pt idx="38">
                  <c:v>376.48</c:v>
                </c:pt>
                <c:pt idx="39">
                  <c:v>377.28</c:v>
                </c:pt>
                <c:pt idx="40">
                  <c:v>378.528</c:v>
                </c:pt>
                <c:pt idx="41">
                  <c:v>380.064</c:v>
                </c:pt>
                <c:pt idx="42">
                  <c:v>379.776</c:v>
                </c:pt>
                <c:pt idx="43">
                  <c:v>379.2959999999999</c:v>
                </c:pt>
                <c:pt idx="44">
                  <c:v>379.872</c:v>
                </c:pt>
                <c:pt idx="45">
                  <c:v>380.7679999999999</c:v>
                </c:pt>
                <c:pt idx="46">
                  <c:v>382.4959999999998</c:v>
                </c:pt>
                <c:pt idx="47">
                  <c:v>384.7039999999998</c:v>
                </c:pt>
                <c:pt idx="48">
                  <c:v>385.4399999999998</c:v>
                </c:pt>
                <c:pt idx="49">
                  <c:v>384.8640000000001</c:v>
                </c:pt>
                <c:pt idx="50">
                  <c:v>386.4</c:v>
                </c:pt>
                <c:pt idx="51">
                  <c:v>385.5040000000001</c:v>
                </c:pt>
                <c:pt idx="52">
                  <c:v>383.2959999999998</c:v>
                </c:pt>
                <c:pt idx="53">
                  <c:v>381.4719999999998</c:v>
                </c:pt>
                <c:pt idx="54">
                  <c:v>382.72</c:v>
                </c:pt>
                <c:pt idx="55">
                  <c:v>385.216</c:v>
                </c:pt>
                <c:pt idx="56">
                  <c:v>388.32</c:v>
                </c:pt>
                <c:pt idx="57">
                  <c:v>392.6720000000001</c:v>
                </c:pt>
                <c:pt idx="58">
                  <c:v>391.808</c:v>
                </c:pt>
                <c:pt idx="59">
                  <c:v>392.064</c:v>
                </c:pt>
                <c:pt idx="60">
                  <c:v>391.328</c:v>
                </c:pt>
                <c:pt idx="61">
                  <c:v>391.456</c:v>
                </c:pt>
                <c:pt idx="62">
                  <c:v>391.808</c:v>
                </c:pt>
                <c:pt idx="63">
                  <c:v>392.96</c:v>
                </c:pt>
                <c:pt idx="64">
                  <c:v>396.5440000000001</c:v>
                </c:pt>
                <c:pt idx="65">
                  <c:v>399.7440000000001</c:v>
                </c:pt>
                <c:pt idx="66">
                  <c:v>398.048</c:v>
                </c:pt>
                <c:pt idx="67">
                  <c:v>395.9040000000001</c:v>
                </c:pt>
                <c:pt idx="68">
                  <c:v>396.9919999999997</c:v>
                </c:pt>
                <c:pt idx="69">
                  <c:v>397.28</c:v>
                </c:pt>
                <c:pt idx="70">
                  <c:v>399.328</c:v>
                </c:pt>
                <c:pt idx="71">
                  <c:v>399.0079999999999</c:v>
                </c:pt>
                <c:pt idx="72">
                  <c:v>397.7279999999998</c:v>
                </c:pt>
                <c:pt idx="73">
                  <c:v>396.512</c:v>
                </c:pt>
                <c:pt idx="74">
                  <c:v>392.6400000000001</c:v>
                </c:pt>
                <c:pt idx="75">
                  <c:v>392.0000000000001</c:v>
                </c:pt>
                <c:pt idx="76">
                  <c:v>390.848</c:v>
                </c:pt>
                <c:pt idx="77">
                  <c:v>392.8</c:v>
                </c:pt>
                <c:pt idx="78">
                  <c:v>395.2959999999999</c:v>
                </c:pt>
                <c:pt idx="79">
                  <c:v>397.3759999999999</c:v>
                </c:pt>
                <c:pt idx="80">
                  <c:v>399.1040000000001</c:v>
                </c:pt>
                <c:pt idx="81">
                  <c:v>398.1119999999999</c:v>
                </c:pt>
                <c:pt idx="82">
                  <c:v>397.216</c:v>
                </c:pt>
                <c:pt idx="83">
                  <c:v>395.0079999999999</c:v>
                </c:pt>
                <c:pt idx="84">
                  <c:v>394.464</c:v>
                </c:pt>
                <c:pt idx="85">
                  <c:v>394.752</c:v>
                </c:pt>
                <c:pt idx="86">
                  <c:v>393.7919999999998</c:v>
                </c:pt>
                <c:pt idx="87">
                  <c:v>393.856</c:v>
                </c:pt>
                <c:pt idx="88">
                  <c:v>391.9359999999999</c:v>
                </c:pt>
                <c:pt idx="89">
                  <c:v>390.688</c:v>
                </c:pt>
                <c:pt idx="90">
                  <c:v>390.7839999999998</c:v>
                </c:pt>
                <c:pt idx="91">
                  <c:v>393.984</c:v>
                </c:pt>
                <c:pt idx="92">
                  <c:v>394.688</c:v>
                </c:pt>
                <c:pt idx="93">
                  <c:v>396.576</c:v>
                </c:pt>
                <c:pt idx="94">
                  <c:v>396.8319999999998</c:v>
                </c:pt>
                <c:pt idx="95">
                  <c:v>394.2079999999999</c:v>
                </c:pt>
                <c:pt idx="96">
                  <c:v>394.176</c:v>
                </c:pt>
                <c:pt idx="97">
                  <c:v>394.528</c:v>
                </c:pt>
                <c:pt idx="98">
                  <c:v>396.512</c:v>
                </c:pt>
                <c:pt idx="99">
                  <c:v>396.0</c:v>
                </c:pt>
                <c:pt idx="100">
                  <c:v>394.72</c:v>
                </c:pt>
                <c:pt idx="101">
                  <c:v>393.248</c:v>
                </c:pt>
                <c:pt idx="102">
                  <c:v>395.1359999999999</c:v>
                </c:pt>
                <c:pt idx="103">
                  <c:v>392.3839999999998</c:v>
                </c:pt>
                <c:pt idx="104">
                  <c:v>392.96</c:v>
                </c:pt>
                <c:pt idx="105">
                  <c:v>393.6959999999999</c:v>
                </c:pt>
                <c:pt idx="106">
                  <c:v>395.584</c:v>
                </c:pt>
                <c:pt idx="107">
                  <c:v>398.2079999999999</c:v>
                </c:pt>
                <c:pt idx="108">
                  <c:v>397.248</c:v>
                </c:pt>
                <c:pt idx="109">
                  <c:v>395.0719999999998</c:v>
                </c:pt>
                <c:pt idx="110">
                  <c:v>393.3120000000001</c:v>
                </c:pt>
                <c:pt idx="111">
                  <c:v>392.5439999999999</c:v>
                </c:pt>
                <c:pt idx="112">
                  <c:v>393.408</c:v>
                </c:pt>
                <c:pt idx="113">
                  <c:v>385.4339999999998</c:v>
                </c:pt>
                <c:pt idx="114">
                  <c:v>386.694</c:v>
                </c:pt>
                <c:pt idx="115">
                  <c:v>388.017</c:v>
                </c:pt>
                <c:pt idx="116">
                  <c:v>388.71</c:v>
                </c:pt>
                <c:pt idx="117">
                  <c:v>389.8125</c:v>
                </c:pt>
                <c:pt idx="118">
                  <c:v>388.521</c:v>
                </c:pt>
                <c:pt idx="119">
                  <c:v>388.7729999999999</c:v>
                </c:pt>
                <c:pt idx="120">
                  <c:v>390.0645</c:v>
                </c:pt>
                <c:pt idx="121">
                  <c:v>389.1825</c:v>
                </c:pt>
                <c:pt idx="122">
                  <c:v>390.285</c:v>
                </c:pt>
                <c:pt idx="123">
                  <c:v>388.8675</c:v>
                </c:pt>
                <c:pt idx="124">
                  <c:v>387.3555</c:v>
                </c:pt>
                <c:pt idx="125">
                  <c:v>384.8669999999998</c:v>
                </c:pt>
                <c:pt idx="126">
                  <c:v>385.5914999999998</c:v>
                </c:pt>
                <c:pt idx="127">
                  <c:v>383.8275</c:v>
                </c:pt>
                <c:pt idx="128">
                  <c:v>381.9689999999998</c:v>
                </c:pt>
                <c:pt idx="129">
                  <c:v>381.4964999999999</c:v>
                </c:pt>
                <c:pt idx="130">
                  <c:v>381.1814999999999</c:v>
                </c:pt>
                <c:pt idx="131">
                  <c:v>378.5355</c:v>
                </c:pt>
                <c:pt idx="132">
                  <c:v>376.9605</c:v>
                </c:pt>
                <c:pt idx="133">
                  <c:v>377.622</c:v>
                </c:pt>
                <c:pt idx="134">
                  <c:v>376.8345</c:v>
                </c:pt>
                <c:pt idx="135">
                  <c:v>356.4</c:v>
                </c:pt>
                <c:pt idx="136">
                  <c:v>355.65</c:v>
                </c:pt>
                <c:pt idx="137">
                  <c:v>357.33</c:v>
                </c:pt>
                <c:pt idx="138">
                  <c:v>358.74</c:v>
                </c:pt>
                <c:pt idx="139">
                  <c:v>359.28</c:v>
                </c:pt>
                <c:pt idx="140">
                  <c:v>350.0470000000001</c:v>
                </c:pt>
                <c:pt idx="141">
                  <c:v>348.4834999999998</c:v>
                </c:pt>
                <c:pt idx="142">
                  <c:v>348.2475</c:v>
                </c:pt>
                <c:pt idx="143">
                  <c:v>347.6279999999999</c:v>
                </c:pt>
                <c:pt idx="144">
                  <c:v>347.2445</c:v>
                </c:pt>
                <c:pt idx="145">
                  <c:v>347.6279999999999</c:v>
                </c:pt>
                <c:pt idx="146">
                  <c:v>344.9435</c:v>
                </c:pt>
                <c:pt idx="147">
                  <c:v>340.228</c:v>
                </c:pt>
                <c:pt idx="148">
                  <c:v>338.1689999999999</c:v>
                </c:pt>
                <c:pt idx="149">
                  <c:v>334.834</c:v>
                </c:pt>
                <c:pt idx="150">
                  <c:v>338.256</c:v>
                </c:pt>
                <c:pt idx="151">
                  <c:v>338.4590000000001</c:v>
                </c:pt>
                <c:pt idx="152">
                  <c:v>338.285</c:v>
                </c:pt>
                <c:pt idx="153">
                  <c:v>338.894</c:v>
                </c:pt>
                <c:pt idx="154">
                  <c:v>339.7349999999998</c:v>
                </c:pt>
                <c:pt idx="155">
                  <c:v>335.6445</c:v>
                </c:pt>
                <c:pt idx="156">
                  <c:v>336.528</c:v>
                </c:pt>
                <c:pt idx="157">
                  <c:v>329.644</c:v>
                </c:pt>
                <c:pt idx="158">
                  <c:v>330.064</c:v>
                </c:pt>
                <c:pt idx="159">
                  <c:v>329.6720000000001</c:v>
                </c:pt>
                <c:pt idx="160">
                  <c:v>330.148</c:v>
                </c:pt>
                <c:pt idx="161">
                  <c:v>325.752</c:v>
                </c:pt>
                <c:pt idx="162">
                  <c:v>324.94</c:v>
                </c:pt>
                <c:pt idx="163">
                  <c:v>324.94</c:v>
                </c:pt>
                <c:pt idx="164">
                  <c:v>323.96</c:v>
                </c:pt>
                <c:pt idx="165">
                  <c:v>324.492</c:v>
                </c:pt>
                <c:pt idx="166">
                  <c:v>324.9959999999999</c:v>
                </c:pt>
                <c:pt idx="167">
                  <c:v>326.144</c:v>
                </c:pt>
                <c:pt idx="168">
                  <c:v>327.3759999999999</c:v>
                </c:pt>
                <c:pt idx="169">
                  <c:v>326.4239999999998</c:v>
                </c:pt>
                <c:pt idx="170">
                  <c:v>324.3240000000001</c:v>
                </c:pt>
                <c:pt idx="171">
                  <c:v>324.3240000000001</c:v>
                </c:pt>
                <c:pt idx="172">
                  <c:v>326.956</c:v>
                </c:pt>
                <c:pt idx="173">
                  <c:v>324.8</c:v>
                </c:pt>
                <c:pt idx="174">
                  <c:v>326.2</c:v>
                </c:pt>
                <c:pt idx="175">
                  <c:v>326.676</c:v>
                </c:pt>
                <c:pt idx="176">
                  <c:v>327.5439999999999</c:v>
                </c:pt>
                <c:pt idx="177">
                  <c:v>328.888</c:v>
                </c:pt>
                <c:pt idx="178">
                  <c:v>328.9159999999998</c:v>
                </c:pt>
                <c:pt idx="179">
                  <c:v>322.6575</c:v>
                </c:pt>
                <c:pt idx="180">
                  <c:v>321.7499999999999</c:v>
                </c:pt>
                <c:pt idx="181">
                  <c:v>321.2549999999999</c:v>
                </c:pt>
                <c:pt idx="182">
                  <c:v>321.0349999999999</c:v>
                </c:pt>
                <c:pt idx="183">
                  <c:v>321.915</c:v>
                </c:pt>
                <c:pt idx="184">
                  <c:v>320.485</c:v>
                </c:pt>
                <c:pt idx="185">
                  <c:v>320.4574999999999</c:v>
                </c:pt>
                <c:pt idx="186">
                  <c:v>319.1925</c:v>
                </c:pt>
                <c:pt idx="187">
                  <c:v>321.9974999999998</c:v>
                </c:pt>
                <c:pt idx="188">
                  <c:v>319.3827</c:v>
                </c:pt>
                <c:pt idx="189">
                  <c:v>318.9185999999998</c:v>
                </c:pt>
                <c:pt idx="190">
                  <c:v>318.8366999999998</c:v>
                </c:pt>
                <c:pt idx="191">
                  <c:v>318.3999</c:v>
                </c:pt>
                <c:pt idx="192">
                  <c:v>318.2633999999998</c:v>
                </c:pt>
                <c:pt idx="193">
                  <c:v>319.8468000000001</c:v>
                </c:pt>
                <c:pt idx="194">
                  <c:v>319.5465</c:v>
                </c:pt>
                <c:pt idx="195">
                  <c:v>318.5364</c:v>
                </c:pt>
                <c:pt idx="196">
                  <c:v>316.9256999999999</c:v>
                </c:pt>
                <c:pt idx="197">
                  <c:v>316.5435</c:v>
                </c:pt>
                <c:pt idx="198">
                  <c:v>315.6426</c:v>
                </c:pt>
                <c:pt idx="199">
                  <c:v>316.4888999999998</c:v>
                </c:pt>
                <c:pt idx="200">
                  <c:v>316.5435</c:v>
                </c:pt>
                <c:pt idx="201">
                  <c:v>315.5060999999998</c:v>
                </c:pt>
                <c:pt idx="202">
                  <c:v>311.2746</c:v>
                </c:pt>
                <c:pt idx="203">
                  <c:v>311.0561999999998</c:v>
                </c:pt>
                <c:pt idx="204">
                  <c:v>309.6366</c:v>
                </c:pt>
                <c:pt idx="205">
                  <c:v>309.6911999999998</c:v>
                </c:pt>
                <c:pt idx="206">
                  <c:v>310.2372</c:v>
                </c:pt>
                <c:pt idx="207">
                  <c:v>311.4656999999999</c:v>
                </c:pt>
                <c:pt idx="208">
                  <c:v>312.8306999999999</c:v>
                </c:pt>
                <c:pt idx="209">
                  <c:v>315.5607</c:v>
                </c:pt>
                <c:pt idx="210">
                  <c:v>316.4069999999998</c:v>
                </c:pt>
                <c:pt idx="211">
                  <c:v>315.4515</c:v>
                </c:pt>
                <c:pt idx="212">
                  <c:v>317.3352</c:v>
                </c:pt>
                <c:pt idx="213">
                  <c:v>319.9013999999998</c:v>
                </c:pt>
                <c:pt idx="214">
                  <c:v>319.5465</c:v>
                </c:pt>
                <c:pt idx="215">
                  <c:v>318.2360999999998</c:v>
                </c:pt>
                <c:pt idx="216">
                  <c:v>316.5435</c:v>
                </c:pt>
                <c:pt idx="217">
                  <c:v>317.1441</c:v>
                </c:pt>
                <c:pt idx="218">
                  <c:v>316.1339999999998</c:v>
                </c:pt>
                <c:pt idx="219">
                  <c:v>317.2532999999999</c:v>
                </c:pt>
                <c:pt idx="220">
                  <c:v>317.3625</c:v>
                </c:pt>
                <c:pt idx="221">
                  <c:v>315.6152999999999</c:v>
                </c:pt>
                <c:pt idx="222">
                  <c:v>316.7072999999999</c:v>
                </c:pt>
                <c:pt idx="223">
                  <c:v>316.3524</c:v>
                </c:pt>
                <c:pt idx="224">
                  <c:v>317.4716999999998</c:v>
                </c:pt>
                <c:pt idx="225">
                  <c:v>318.8366999999998</c:v>
                </c:pt>
                <c:pt idx="226">
                  <c:v>320.045</c:v>
                </c:pt>
                <c:pt idx="227">
                  <c:v>321.64</c:v>
                </c:pt>
                <c:pt idx="228">
                  <c:v>320.6224999999999</c:v>
                </c:pt>
                <c:pt idx="229">
                  <c:v>321.2824999999999</c:v>
                </c:pt>
                <c:pt idx="230">
                  <c:v>323.3450000000001</c:v>
                </c:pt>
                <c:pt idx="231">
                  <c:v>327.6017999999999</c:v>
                </c:pt>
                <c:pt idx="232">
                  <c:v>328.2435</c:v>
                </c:pt>
                <c:pt idx="233">
                  <c:v>328.4666999999998</c:v>
                </c:pt>
                <c:pt idx="234">
                  <c:v>327.8808</c:v>
                </c:pt>
                <c:pt idx="235">
                  <c:v>325.6766999999999</c:v>
                </c:pt>
                <c:pt idx="236">
                  <c:v>324.0305999999998</c:v>
                </c:pt>
                <c:pt idx="237">
                  <c:v>322.7751</c:v>
                </c:pt>
                <c:pt idx="238">
                  <c:v>323.4279999999998</c:v>
                </c:pt>
                <c:pt idx="239">
                  <c:v>322.42</c:v>
                </c:pt>
                <c:pt idx="240">
                  <c:v>322.112</c:v>
                </c:pt>
                <c:pt idx="241">
                  <c:v>322.3639999999999</c:v>
                </c:pt>
                <c:pt idx="242">
                  <c:v>321.4399999999998</c:v>
                </c:pt>
                <c:pt idx="243">
                  <c:v>321.4399999999998</c:v>
                </c:pt>
                <c:pt idx="244">
                  <c:v>334.6309999999999</c:v>
                </c:pt>
                <c:pt idx="245">
                  <c:v>341.4624999999999</c:v>
                </c:pt>
                <c:pt idx="246">
                  <c:v>346.89</c:v>
                </c:pt>
                <c:pt idx="247">
                  <c:v>347.52</c:v>
                </c:pt>
                <c:pt idx="248">
                  <c:v>347.58</c:v>
                </c:pt>
                <c:pt idx="249">
                  <c:v>345.84</c:v>
                </c:pt>
                <c:pt idx="250">
                  <c:v>355.632</c:v>
                </c:pt>
                <c:pt idx="251">
                  <c:v>357.12</c:v>
                </c:pt>
                <c:pt idx="252">
                  <c:v>356.593</c:v>
                </c:pt>
                <c:pt idx="253">
                  <c:v>361.683</c:v>
                </c:pt>
                <c:pt idx="254">
                  <c:v>358.8795</c:v>
                </c:pt>
                <c:pt idx="255">
                  <c:v>369.59</c:v>
                </c:pt>
                <c:pt idx="256">
                  <c:v>370.37</c:v>
                </c:pt>
                <c:pt idx="257">
                  <c:v>370.11</c:v>
                </c:pt>
                <c:pt idx="258">
                  <c:v>374.517</c:v>
                </c:pt>
                <c:pt idx="259">
                  <c:v>385.9679999999998</c:v>
                </c:pt>
                <c:pt idx="260">
                  <c:v>395.71</c:v>
                </c:pt>
                <c:pt idx="261">
                  <c:v>410.7959999999998</c:v>
                </c:pt>
                <c:pt idx="262">
                  <c:v>421.615</c:v>
                </c:pt>
                <c:pt idx="263">
                  <c:v>433.6559999999999</c:v>
                </c:pt>
                <c:pt idx="264">
                  <c:v>435.6320000000001</c:v>
                </c:pt>
                <c:pt idx="265">
                  <c:v>432.9339999999998</c:v>
                </c:pt>
                <c:pt idx="266">
                  <c:v>430.616</c:v>
                </c:pt>
                <c:pt idx="267">
                  <c:v>427.31</c:v>
                </c:pt>
                <c:pt idx="268">
                  <c:v>428.6019999999999</c:v>
                </c:pt>
                <c:pt idx="269">
                  <c:v>429.134</c:v>
                </c:pt>
                <c:pt idx="270">
                  <c:v>435.6275</c:v>
                </c:pt>
                <c:pt idx="271">
                  <c:v>439.3619999999999</c:v>
                </c:pt>
                <c:pt idx="272">
                  <c:v>441.1329999999999</c:v>
                </c:pt>
                <c:pt idx="273">
                  <c:v>437.9759999999998</c:v>
                </c:pt>
                <c:pt idx="274">
                  <c:v>438.7459999999999</c:v>
                </c:pt>
                <c:pt idx="275">
                  <c:v>439.208</c:v>
                </c:pt>
                <c:pt idx="276">
                  <c:v>436.3974999999999</c:v>
                </c:pt>
                <c:pt idx="277">
                  <c:v>436.5514999999999</c:v>
                </c:pt>
                <c:pt idx="278">
                  <c:v>434.4725</c:v>
                </c:pt>
                <c:pt idx="279">
                  <c:v>436.7440000000001</c:v>
                </c:pt>
                <c:pt idx="280">
                  <c:v>437.8604999999999</c:v>
                </c:pt>
                <c:pt idx="281">
                  <c:v>435.6275</c:v>
                </c:pt>
                <c:pt idx="282">
                  <c:v>437.0905</c:v>
                </c:pt>
                <c:pt idx="283">
                  <c:v>436.7055</c:v>
                </c:pt>
                <c:pt idx="284">
                  <c:v>436.975</c:v>
                </c:pt>
                <c:pt idx="285">
                  <c:v>438.3995</c:v>
                </c:pt>
                <c:pt idx="286">
                  <c:v>438.7074999999999</c:v>
                </c:pt>
                <c:pt idx="287">
                  <c:v>437.36</c:v>
                </c:pt>
                <c:pt idx="288">
                  <c:v>441.4409999999999</c:v>
                </c:pt>
                <c:pt idx="289">
                  <c:v>443.7029999999999</c:v>
                </c:pt>
                <c:pt idx="290">
                  <c:v>442.9229999999998</c:v>
                </c:pt>
                <c:pt idx="291">
                  <c:v>440.739</c:v>
                </c:pt>
                <c:pt idx="292">
                  <c:v>442.689</c:v>
                </c:pt>
                <c:pt idx="293">
                  <c:v>443.0399999999998</c:v>
                </c:pt>
                <c:pt idx="294">
                  <c:v>451.2875</c:v>
                </c:pt>
                <c:pt idx="295">
                  <c:v>452.6304999999999</c:v>
                </c:pt>
                <c:pt idx="296">
                  <c:v>449.747</c:v>
                </c:pt>
                <c:pt idx="297">
                  <c:v>450.695</c:v>
                </c:pt>
                <c:pt idx="298">
                  <c:v>454.24</c:v>
                </c:pt>
                <c:pt idx="299">
                  <c:v>457.4399999999998</c:v>
                </c:pt>
                <c:pt idx="300">
                  <c:v>457.6399999999999</c:v>
                </c:pt>
                <c:pt idx="301">
                  <c:v>458.08</c:v>
                </c:pt>
                <c:pt idx="302">
                  <c:v>464.735</c:v>
                </c:pt>
                <c:pt idx="303">
                  <c:v>467.3179999999999</c:v>
                </c:pt>
                <c:pt idx="304">
                  <c:v>467.646</c:v>
                </c:pt>
                <c:pt idx="305">
                  <c:v>470.229</c:v>
                </c:pt>
                <c:pt idx="306">
                  <c:v>469.6139999999999</c:v>
                </c:pt>
                <c:pt idx="307">
                  <c:v>472.853</c:v>
                </c:pt>
                <c:pt idx="308">
                  <c:v>471.7459999999999</c:v>
                </c:pt>
                <c:pt idx="309">
                  <c:v>470.8029999999998</c:v>
                </c:pt>
                <c:pt idx="310">
                  <c:v>470.5569999999997</c:v>
                </c:pt>
                <c:pt idx="311">
                  <c:v>466.9899999999998</c:v>
                </c:pt>
                <c:pt idx="312">
                  <c:v>467.4</c:v>
                </c:pt>
                <c:pt idx="313">
                  <c:v>466.8669999999998</c:v>
                </c:pt>
                <c:pt idx="314">
                  <c:v>465.6779999999999</c:v>
                </c:pt>
                <c:pt idx="315">
                  <c:v>466.088</c:v>
                </c:pt>
                <c:pt idx="316">
                  <c:v>466.129</c:v>
                </c:pt>
                <c:pt idx="317">
                  <c:v>467.1129999999999</c:v>
                </c:pt>
                <c:pt idx="318">
                  <c:v>463.259</c:v>
                </c:pt>
                <c:pt idx="319">
                  <c:v>467.646</c:v>
                </c:pt>
                <c:pt idx="320">
                  <c:v>468.8349999999999</c:v>
                </c:pt>
                <c:pt idx="321">
                  <c:v>468.548</c:v>
                </c:pt>
                <c:pt idx="322">
                  <c:v>468.1790000000001</c:v>
                </c:pt>
                <c:pt idx="323">
                  <c:v>469.45</c:v>
                </c:pt>
                <c:pt idx="324">
                  <c:v>470.229</c:v>
                </c:pt>
                <c:pt idx="325">
                  <c:v>468.671</c:v>
                </c:pt>
                <c:pt idx="326">
                  <c:v>467.7689999999998</c:v>
                </c:pt>
                <c:pt idx="327">
                  <c:v>466.4159999999998</c:v>
                </c:pt>
                <c:pt idx="328">
                  <c:v>465.3089999999999</c:v>
                </c:pt>
                <c:pt idx="329">
                  <c:v>458.865</c:v>
                </c:pt>
                <c:pt idx="330">
                  <c:v>456.4755</c:v>
                </c:pt>
                <c:pt idx="331">
                  <c:v>458.46</c:v>
                </c:pt>
                <c:pt idx="332">
                  <c:v>456.678</c:v>
                </c:pt>
                <c:pt idx="333">
                  <c:v>457.5284999999998</c:v>
                </c:pt>
                <c:pt idx="334">
                  <c:v>456.5565</c:v>
                </c:pt>
                <c:pt idx="335">
                  <c:v>458.0955</c:v>
                </c:pt>
                <c:pt idx="336">
                  <c:v>459.5939999999998</c:v>
                </c:pt>
                <c:pt idx="337">
                  <c:v>460.323</c:v>
                </c:pt>
                <c:pt idx="338">
                  <c:v>458.8245000000001</c:v>
                </c:pt>
                <c:pt idx="339">
                  <c:v>459.513</c:v>
                </c:pt>
                <c:pt idx="340">
                  <c:v>459.5939999999998</c:v>
                </c:pt>
                <c:pt idx="341">
                  <c:v>460.89</c:v>
                </c:pt>
                <c:pt idx="342">
                  <c:v>460.4445</c:v>
                </c:pt>
                <c:pt idx="343">
                  <c:v>460.9709999999998</c:v>
                </c:pt>
                <c:pt idx="344">
                  <c:v>460.2825</c:v>
                </c:pt>
                <c:pt idx="345">
                  <c:v>458.946</c:v>
                </c:pt>
                <c:pt idx="346">
                  <c:v>457.5284999999998</c:v>
                </c:pt>
                <c:pt idx="347">
                  <c:v>457.974</c:v>
                </c:pt>
                <c:pt idx="348">
                  <c:v>454.6125000000001</c:v>
                </c:pt>
                <c:pt idx="349">
                  <c:v>455.22</c:v>
                </c:pt>
                <c:pt idx="350">
                  <c:v>455.301</c:v>
                </c:pt>
                <c:pt idx="351">
                  <c:v>457.245</c:v>
                </c:pt>
                <c:pt idx="352">
                  <c:v>457.7714999999999</c:v>
                </c:pt>
                <c:pt idx="353">
                  <c:v>457.974</c:v>
                </c:pt>
                <c:pt idx="354">
                  <c:v>458.46</c:v>
                </c:pt>
                <c:pt idx="355">
                  <c:v>458.7839999999998</c:v>
                </c:pt>
                <c:pt idx="356">
                  <c:v>459.8369999999998</c:v>
                </c:pt>
                <c:pt idx="357">
                  <c:v>459.9989999999998</c:v>
                </c:pt>
                <c:pt idx="358">
                  <c:v>459.7964999999999</c:v>
                </c:pt>
                <c:pt idx="359">
                  <c:v>457.5284999999998</c:v>
                </c:pt>
                <c:pt idx="360">
                  <c:v>458.3384999999998</c:v>
                </c:pt>
                <c:pt idx="361">
                  <c:v>456.9614999999999</c:v>
                </c:pt>
                <c:pt idx="362">
                  <c:v>455.7869999999998</c:v>
                </c:pt>
                <c:pt idx="363">
                  <c:v>455.0174999999999</c:v>
                </c:pt>
                <c:pt idx="364">
                  <c:v>454.4505</c:v>
                </c:pt>
                <c:pt idx="365">
                  <c:v>453.843</c:v>
                </c:pt>
                <c:pt idx="366">
                  <c:v>453.4784999999998</c:v>
                </c:pt>
                <c:pt idx="367">
                  <c:v>455.382</c:v>
                </c:pt>
                <c:pt idx="368">
                  <c:v>454.3695</c:v>
                </c:pt>
                <c:pt idx="369">
                  <c:v>454.2074999999999</c:v>
                </c:pt>
                <c:pt idx="370">
                  <c:v>456.3135</c:v>
                </c:pt>
                <c:pt idx="371">
                  <c:v>456.4349999999998</c:v>
                </c:pt>
                <c:pt idx="372">
                  <c:v>456.678</c:v>
                </c:pt>
                <c:pt idx="373">
                  <c:v>455.9489999999998</c:v>
                </c:pt>
                <c:pt idx="374">
                  <c:v>457.6095</c:v>
                </c:pt>
                <c:pt idx="375">
                  <c:v>457.9334999999998</c:v>
                </c:pt>
                <c:pt idx="376">
                  <c:v>457.002</c:v>
                </c:pt>
                <c:pt idx="377">
                  <c:v>457.4879999999998</c:v>
                </c:pt>
                <c:pt idx="378">
                  <c:v>454.815</c:v>
                </c:pt>
                <c:pt idx="379">
                  <c:v>455.4225</c:v>
                </c:pt>
                <c:pt idx="380">
                  <c:v>455.9489999999998</c:v>
                </c:pt>
                <c:pt idx="381">
                  <c:v>454.1669999999999</c:v>
                </c:pt>
                <c:pt idx="382">
                  <c:v>451.9394999999998</c:v>
                </c:pt>
                <c:pt idx="383">
                  <c:v>451.0484999999999</c:v>
                </c:pt>
                <c:pt idx="384">
                  <c:v>457.683</c:v>
                </c:pt>
                <c:pt idx="385">
                  <c:v>458.4209999999999</c:v>
                </c:pt>
                <c:pt idx="386">
                  <c:v>459.8969999999998</c:v>
                </c:pt>
                <c:pt idx="387">
                  <c:v>460.922</c:v>
                </c:pt>
                <c:pt idx="388">
                  <c:v>458.2979999999998</c:v>
                </c:pt>
                <c:pt idx="389">
                  <c:v>459.0359999999998</c:v>
                </c:pt>
                <c:pt idx="390">
                  <c:v>459.323</c:v>
                </c:pt>
                <c:pt idx="391">
                  <c:v>458.175</c:v>
                </c:pt>
                <c:pt idx="392">
                  <c:v>458.749</c:v>
                </c:pt>
                <c:pt idx="393">
                  <c:v>459.856</c:v>
                </c:pt>
                <c:pt idx="394">
                  <c:v>460.7169999999998</c:v>
                </c:pt>
                <c:pt idx="395">
                  <c:v>460.5529999999999</c:v>
                </c:pt>
              </c:numCache>
            </c:numRef>
          </c:val>
          <c:smooth val="0"/>
          <c:extLst xmlns:c16r2="http://schemas.microsoft.com/office/drawing/2015/06/chart">
            <c:ext xmlns:c16="http://schemas.microsoft.com/office/drawing/2014/chart" uri="{C3380CC4-5D6E-409C-BE32-E72D297353CC}">
              <c16:uniqueId val="{00000001-2F01-462D-AA6B-984A97330702}"/>
            </c:ext>
          </c:extLst>
        </c:ser>
        <c:dLbls>
          <c:showLegendKey val="0"/>
          <c:showVal val="0"/>
          <c:showCatName val="0"/>
          <c:showSerName val="0"/>
          <c:showPercent val="0"/>
          <c:showBubbleSize val="0"/>
        </c:dLbls>
        <c:marker val="1"/>
        <c:smooth val="0"/>
        <c:axId val="-2139042136"/>
        <c:axId val="-2139045704"/>
      </c:lineChart>
      <c:dateAx>
        <c:axId val="-2139042136"/>
        <c:scaling>
          <c:orientation val="minMax"/>
        </c:scaling>
        <c:delete val="0"/>
        <c:axPos val="b"/>
        <c:numFmt formatCode="mmm\-yy"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9045704"/>
        <c:crosses val="autoZero"/>
        <c:auto val="1"/>
        <c:lblOffset val="100"/>
        <c:baseTimeUnit val="days"/>
        <c:majorUnit val="2.0"/>
        <c:majorTimeUnit val="months"/>
      </c:dateAx>
      <c:valAx>
        <c:axId val="-2139045704"/>
        <c:scaling>
          <c:orientation val="minMax"/>
          <c:min val="300.0"/>
        </c:scaling>
        <c:delete val="0"/>
        <c:axPos val="l"/>
        <c:majorGridlines>
          <c:spPr>
            <a:ln w="9525" cap="flat" cmpd="sng" algn="ctr">
              <a:solidFill>
                <a:schemeClr val="bg1"/>
              </a:solidFill>
              <a:round/>
            </a:ln>
            <a:effectLst/>
          </c:spPr>
        </c:majorGridlines>
        <c:title>
          <c:tx>
            <c:rich>
              <a:bodyPr rot="0" spcFirstLastPara="1" vertOverflow="ellipsis"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USD/MT</a:t>
                </a:r>
              </a:p>
            </c:rich>
          </c:tx>
          <c:layout>
            <c:manualLayout>
              <c:xMode val="edge"/>
              <c:yMode val="edge"/>
              <c:x val="0.0578388638920135"/>
              <c:y val="0.00367972704893893"/>
            </c:manualLayout>
          </c:layout>
          <c:overlay val="0"/>
          <c:spPr>
            <a:noFill/>
            <a:ln>
              <a:noFill/>
            </a:ln>
            <a:effectLst/>
          </c:spPr>
        </c:title>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9042136"/>
        <c:crosses val="autoZero"/>
        <c:crossBetween val="between"/>
        <c:majorUnit val="50.0"/>
      </c:valAx>
      <c:spPr>
        <a:solidFill>
          <a:schemeClr val="bg1">
            <a:lumMod val="95000"/>
          </a:schemeClr>
        </a:solidFill>
        <a:ln>
          <a:noFill/>
        </a:ln>
        <a:effectLst/>
      </c:spPr>
    </c:plotArea>
    <c:legend>
      <c:legendPos val="r"/>
      <c:layout>
        <c:manualLayout>
          <c:xMode val="edge"/>
          <c:yMode val="edge"/>
          <c:x val="0.541763373328334"/>
          <c:y val="0.00548124850660428"/>
          <c:w val="0.437006497138677"/>
          <c:h val="0.0814146555604332"/>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00819901303507"/>
          <c:y val="0.0935847630551927"/>
          <c:w val="0.923018887680347"/>
          <c:h val="0.823390287762254"/>
        </c:manualLayout>
      </c:layout>
      <c:barChart>
        <c:barDir val="col"/>
        <c:grouping val="clustered"/>
        <c:varyColors val="0"/>
        <c:ser>
          <c:idx val="0"/>
          <c:order val="0"/>
          <c:spPr>
            <a:solidFill>
              <a:srgbClr val="00B0F0"/>
            </a:solidFill>
            <a:ln w="25400">
              <a:noFill/>
            </a:ln>
          </c:spPr>
          <c:invertIfNegative val="0"/>
          <c:dPt>
            <c:idx val="8"/>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1-9520-4124-8799-633837E99FCC}"/>
              </c:ext>
            </c:extLst>
          </c:dPt>
          <c:dPt>
            <c:idx val="9"/>
            <c:invertIfNegative val="0"/>
            <c:bubble3D val="0"/>
            <c:spPr>
              <a:solidFill>
                <a:srgbClr val="00B0F0">
                  <a:alpha val="70000"/>
                </a:srgbClr>
              </a:solidFill>
              <a:ln>
                <a:noFill/>
              </a:ln>
              <a:effectLst/>
            </c:spPr>
            <c:extLst xmlns:c16r2="http://schemas.microsoft.com/office/drawing/2015/06/chart">
              <c:ext xmlns:c16="http://schemas.microsoft.com/office/drawing/2014/chart" uri="{C3380CC4-5D6E-409C-BE32-E72D297353CC}">
                <c16:uniqueId val="{00000003-9520-4124-8799-633837E99FCC}"/>
              </c:ext>
            </c:extLst>
          </c:dPt>
          <c:dPt>
            <c:idx val="10"/>
            <c:invertIfNegative val="0"/>
            <c:bubble3D val="0"/>
            <c:extLst xmlns:c16r2="http://schemas.microsoft.com/office/drawing/2015/06/chart">
              <c:ext xmlns:c16="http://schemas.microsoft.com/office/drawing/2014/chart" uri="{C3380CC4-5D6E-409C-BE32-E72D297353CC}">
                <c16:uniqueId val="{00000004-9520-4124-8799-633837E99FCC}"/>
              </c:ext>
            </c:extLst>
          </c:dPt>
          <c:dPt>
            <c:idx val="11"/>
            <c:invertIfNegative val="0"/>
            <c:bubble3D val="0"/>
            <c:spPr>
              <a:solidFill>
                <a:srgbClr val="00B0F0">
                  <a:alpha val="30000"/>
                </a:srgbClr>
              </a:solidFill>
              <a:ln w="25400">
                <a:noFill/>
              </a:ln>
            </c:spPr>
            <c:extLst xmlns:c16r2="http://schemas.microsoft.com/office/drawing/2015/06/chart">
              <c:ext xmlns:c16="http://schemas.microsoft.com/office/drawing/2014/chart" uri="{C3380CC4-5D6E-409C-BE32-E72D297353CC}">
                <c16:uniqueId val="{00000006-9520-4124-8799-633837E99FCC}"/>
              </c:ext>
            </c:extLst>
          </c:dPt>
          <c:dLbls>
            <c:dLbl>
              <c:idx val="9"/>
              <c:layout>
                <c:manualLayout>
                  <c:x val="0.0"/>
                  <c:y val="0.014178367774021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520-4124-8799-633837E99FCC}"/>
                </c:ext>
                <c:ext xmlns:c15="http://schemas.microsoft.com/office/drawing/2012/chart" uri="{CE6537A1-D6FC-4f65-9D91-7224C49458BB}">
                  <c15:layout/>
                </c:ext>
              </c:extLst>
            </c:dLbl>
            <c:dLbl>
              <c:idx val="1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520-4124-8799-633837E99FCC}"/>
                </c:ext>
                <c:ext xmlns:c15="http://schemas.microsoft.com/office/drawing/2012/chart" uri="{CE6537A1-D6FC-4f65-9D91-7224C49458BB}">
                  <c15:layout/>
                </c:ext>
              </c:extLst>
            </c:dLbl>
            <c:dLbl>
              <c:idx val="11"/>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520-4124-8799-633837E99FCC}"/>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7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'Stock &amp; STU'!$B$1:$M$1</c:f>
              <c:strCache>
                <c:ptCount val="12"/>
                <c:pt idx="0">
                  <c:v>08/09</c:v>
                </c:pt>
                <c:pt idx="1">
                  <c:v>09/10</c:v>
                </c:pt>
                <c:pt idx="2">
                  <c:v>10/11</c:v>
                </c:pt>
                <c:pt idx="3">
                  <c:v>11/12</c:v>
                </c:pt>
                <c:pt idx="4">
                  <c:v>12/13</c:v>
                </c:pt>
                <c:pt idx="5">
                  <c:v>13/14</c:v>
                </c:pt>
                <c:pt idx="6">
                  <c:v>14/15</c:v>
                </c:pt>
                <c:pt idx="7">
                  <c:v>15/16</c:v>
                </c:pt>
                <c:pt idx="8">
                  <c:v>16/17</c:v>
                </c:pt>
                <c:pt idx="9">
                  <c:v>17/18</c:v>
                </c:pt>
                <c:pt idx="10">
                  <c:v>18/19</c:v>
                </c:pt>
                <c:pt idx="11">
                  <c:v>19/20</c:v>
                </c:pt>
              </c:strCache>
            </c:strRef>
          </c:cat>
          <c:val>
            <c:numRef>
              <c:f>'Stock &amp; STU'!$B$5:$M$5</c:f>
              <c:numCache>
                <c:formatCode>#,##0</c:formatCode>
                <c:ptCount val="12"/>
                <c:pt idx="0">
                  <c:v>-14060.74908368318</c:v>
                </c:pt>
                <c:pt idx="1">
                  <c:v>-8734.516491490473</c:v>
                </c:pt>
                <c:pt idx="2">
                  <c:v>1565.695820694527</c:v>
                </c:pt>
                <c:pt idx="3">
                  <c:v>8999.957326975471</c:v>
                </c:pt>
                <c:pt idx="4">
                  <c:v>10693.77015582242</c:v>
                </c:pt>
                <c:pt idx="5">
                  <c:v>5559.716042627551</c:v>
                </c:pt>
                <c:pt idx="6">
                  <c:v>6846.482402582245</c:v>
                </c:pt>
                <c:pt idx="7">
                  <c:v>-8143.178973299247</c:v>
                </c:pt>
                <c:pt idx="8">
                  <c:v>-4646.153823753093</c:v>
                </c:pt>
                <c:pt idx="9">
                  <c:v>18069.80014198221</c:v>
                </c:pt>
                <c:pt idx="10">
                  <c:v>4667.16393901312</c:v>
                </c:pt>
                <c:pt idx="11">
                  <c:v>-4847.49041910097</c:v>
                </c:pt>
              </c:numCache>
            </c:numRef>
          </c:val>
          <c:extLst xmlns:c16r2="http://schemas.microsoft.com/office/drawing/2015/06/chart">
            <c:ext xmlns:c16="http://schemas.microsoft.com/office/drawing/2014/chart" uri="{C3380CC4-5D6E-409C-BE32-E72D297353CC}">
              <c16:uniqueId val="{00000007-9520-4124-8799-633837E99FCC}"/>
            </c:ext>
          </c:extLst>
        </c:ser>
        <c:dLbls>
          <c:showLegendKey val="0"/>
          <c:showVal val="0"/>
          <c:showCatName val="0"/>
          <c:showSerName val="0"/>
          <c:showPercent val="0"/>
          <c:showBubbleSize val="0"/>
        </c:dLbls>
        <c:gapWidth val="100"/>
        <c:overlap val="-27"/>
        <c:axId val="-2139450664"/>
        <c:axId val="-2139447208"/>
      </c:barChart>
      <c:catAx>
        <c:axId val="-2139450664"/>
        <c:scaling>
          <c:orientation val="minMax"/>
        </c:scaling>
        <c:delete val="0"/>
        <c:axPos val="b"/>
        <c:numFmt formatCode="General" sourceLinked="1"/>
        <c:majorTickMark val="none"/>
        <c:minorTickMark val="none"/>
        <c:tickLblPos val="low"/>
        <c:spPr>
          <a:noFill/>
          <a:ln w="9525" cap="flat" cmpd="sng" algn="ctr">
            <a:solidFill>
              <a:schemeClr val="bg1">
                <a:lumMod val="85000"/>
              </a:schemeClr>
            </a:solidFill>
            <a:round/>
          </a:ln>
          <a:effectLst/>
        </c:spPr>
        <c:txPr>
          <a:bodyPr rot="0" vert="horz"/>
          <a:lstStyle/>
          <a:p>
            <a:pPr>
              <a:defRPr/>
            </a:pPr>
            <a:endParaRPr lang="en-US"/>
          </a:p>
        </c:txPr>
        <c:crossAx val="-2139447208"/>
        <c:crosses val="autoZero"/>
        <c:auto val="1"/>
        <c:lblAlgn val="ctr"/>
        <c:lblOffset val="100"/>
        <c:noMultiLvlLbl val="0"/>
      </c:catAx>
      <c:valAx>
        <c:axId val="-2139447208"/>
        <c:scaling>
          <c:orientation val="minMax"/>
        </c:scaling>
        <c:delete val="0"/>
        <c:axPos val="l"/>
        <c:majorGridlines>
          <c:spPr>
            <a:ln w="9525" cap="flat" cmpd="sng" algn="ctr">
              <a:solidFill>
                <a:schemeClr val="bg1"/>
              </a:solidFill>
              <a:round/>
            </a:ln>
            <a:effectLst/>
          </c:spPr>
        </c:majorGridlines>
        <c:numFmt formatCode="#,##0" sourceLinked="1"/>
        <c:majorTickMark val="out"/>
        <c:minorTickMark val="none"/>
        <c:tickLblPos val="nextTo"/>
        <c:spPr>
          <a:noFill/>
          <a:ln>
            <a:noFill/>
          </a:ln>
          <a:effectLst/>
        </c:spPr>
        <c:txPr>
          <a:bodyPr rot="0" vert="horz"/>
          <a:lstStyle/>
          <a:p>
            <a:pPr>
              <a:defRPr/>
            </a:pPr>
            <a:endParaRPr lang="en-US"/>
          </a:p>
        </c:txPr>
        <c:crossAx val="-2139450664"/>
        <c:crosses val="autoZero"/>
        <c:crossBetween val="between"/>
        <c:dispUnits>
          <c:builtInUnit val="thousands"/>
          <c:dispUnitsLbl>
            <c:layout>
              <c:manualLayout>
                <c:xMode val="edge"/>
                <c:yMode val="edge"/>
                <c:x val="0.0557386576677915"/>
                <c:y val="0.0427075881898662"/>
              </c:manualLayout>
            </c:layout>
            <c:tx>
              <c:rich>
                <a:bodyPr rot="0" vert="horz"/>
                <a:lstStyle/>
                <a:p>
                  <a:pPr algn="ctr">
                    <a:defRPr/>
                  </a:pPr>
                  <a:r>
                    <a:rPr lang="en-GB" b="1"/>
                    <a:t>m mtrv</a:t>
                  </a:r>
                </a:p>
              </c:rich>
            </c:tx>
            <c:spPr>
              <a:noFill/>
              <a:ln w="25400">
                <a:noFill/>
              </a:ln>
            </c:spPr>
          </c:dispUnitsLbl>
        </c:dispUnits>
      </c:valAx>
      <c:spPr>
        <a:solidFill>
          <a:schemeClr val="bg1">
            <a:lumMod val="95000"/>
          </a:schemeClr>
        </a:solidFill>
        <a:ln w="25400">
          <a:noFill/>
        </a:ln>
      </c:spPr>
    </c:plotArea>
    <c:plotVisOnly val="1"/>
    <c:dispBlanksAs val="gap"/>
    <c:showDLblsOverMax val="0"/>
  </c:chart>
  <c:spPr>
    <a:solidFill>
      <a:schemeClr val="bg1"/>
    </a:solidFill>
    <a:ln w="9525" cap="flat" cmpd="sng" algn="ctr">
      <a:noFill/>
      <a:round/>
    </a:ln>
    <a:effectLst/>
  </c:spPr>
  <c:txPr>
    <a:bodyPr/>
    <a:lstStyle/>
    <a:p>
      <a:pPr>
        <a:defRPr sz="8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07475940507436"/>
          <c:y val="0.126910797299822"/>
          <c:w val="0.83590748031496"/>
          <c:h val="0.752102036130329"/>
        </c:manualLayout>
      </c:layout>
      <c:barChart>
        <c:barDir val="col"/>
        <c:grouping val="clustered"/>
        <c:varyColors val="0"/>
        <c:ser>
          <c:idx val="0"/>
          <c:order val="0"/>
          <c:tx>
            <c:strRef>
              <c:f>'Stock &amp; STU'!$A$6</c:f>
              <c:strCache>
                <c:ptCount val="1"/>
                <c:pt idx="0">
                  <c:v>Closing Stock</c:v>
                </c:pt>
              </c:strCache>
            </c:strRef>
          </c:tx>
          <c:spPr>
            <a:solidFill>
              <a:srgbClr val="00B0F0"/>
            </a:solidFill>
            <a:ln w="25400">
              <a:noFill/>
            </a:ln>
          </c:spPr>
          <c:invertIfNegative val="0"/>
          <c:dPt>
            <c:idx val="8"/>
            <c:invertIfNegative val="0"/>
            <c:bubble3D val="0"/>
            <c:extLst xmlns:c16r2="http://schemas.microsoft.com/office/drawing/2015/06/chart">
              <c:ext xmlns:c16="http://schemas.microsoft.com/office/drawing/2014/chart" uri="{C3380CC4-5D6E-409C-BE32-E72D297353CC}">
                <c16:uniqueId val="{00000000-A135-4343-A3B7-16843888A5F6}"/>
              </c:ext>
            </c:extLst>
          </c:dPt>
          <c:dPt>
            <c:idx val="9"/>
            <c:invertIfNegative val="0"/>
            <c:bubble3D val="0"/>
            <c:extLst xmlns:c16r2="http://schemas.microsoft.com/office/drawing/2015/06/chart">
              <c:ext xmlns:c16="http://schemas.microsoft.com/office/drawing/2014/chart" uri="{C3380CC4-5D6E-409C-BE32-E72D297353CC}">
                <c16:uniqueId val="{00000001-A135-4343-A3B7-16843888A5F6}"/>
              </c:ext>
            </c:extLst>
          </c:dPt>
          <c:cat>
            <c:strRef>
              <c:f>'Stock &amp; STU'!$B$1:$M$1</c:f>
              <c:strCache>
                <c:ptCount val="12"/>
                <c:pt idx="0">
                  <c:v>08/09</c:v>
                </c:pt>
                <c:pt idx="1">
                  <c:v>09/10</c:v>
                </c:pt>
                <c:pt idx="2">
                  <c:v>10/11</c:v>
                </c:pt>
                <c:pt idx="3">
                  <c:v>11/12</c:v>
                </c:pt>
                <c:pt idx="4">
                  <c:v>12/13</c:v>
                </c:pt>
                <c:pt idx="5">
                  <c:v>13/14</c:v>
                </c:pt>
                <c:pt idx="6">
                  <c:v>14/15</c:v>
                </c:pt>
                <c:pt idx="7">
                  <c:v>15/16</c:v>
                </c:pt>
                <c:pt idx="8">
                  <c:v>16/17</c:v>
                </c:pt>
                <c:pt idx="9">
                  <c:v>17/18</c:v>
                </c:pt>
                <c:pt idx="10">
                  <c:v>18/19</c:v>
                </c:pt>
                <c:pt idx="11">
                  <c:v>19/20</c:v>
                </c:pt>
              </c:strCache>
            </c:strRef>
          </c:cat>
          <c:val>
            <c:numRef>
              <c:f>'Stock &amp; STU'!$B$6:$M$6</c:f>
              <c:numCache>
                <c:formatCode>#,##0</c:formatCode>
                <c:ptCount val="12"/>
                <c:pt idx="0">
                  <c:v>29581.51649149047</c:v>
                </c:pt>
                <c:pt idx="1">
                  <c:v>20847.0</c:v>
                </c:pt>
                <c:pt idx="2">
                  <c:v>22412.69582069453</c:v>
                </c:pt>
                <c:pt idx="3">
                  <c:v>31412.65314767</c:v>
                </c:pt>
                <c:pt idx="4">
                  <c:v>42106.42330349243</c:v>
                </c:pt>
                <c:pt idx="5">
                  <c:v>47666.13934611998</c:v>
                </c:pt>
                <c:pt idx="6">
                  <c:v>54512.62174870219</c:v>
                </c:pt>
                <c:pt idx="7">
                  <c:v>46369.44277540298</c:v>
                </c:pt>
                <c:pt idx="8">
                  <c:v>41712.41938643254</c:v>
                </c:pt>
                <c:pt idx="9">
                  <c:v>59789.82822406691</c:v>
                </c:pt>
                <c:pt idx="10">
                  <c:v>64459.07911960172</c:v>
                </c:pt>
                <c:pt idx="11">
                  <c:v>59565.83870050068</c:v>
                </c:pt>
              </c:numCache>
            </c:numRef>
          </c:val>
          <c:extLst xmlns:c16r2="http://schemas.microsoft.com/office/drawing/2015/06/chart">
            <c:ext xmlns:c16="http://schemas.microsoft.com/office/drawing/2014/chart" uri="{C3380CC4-5D6E-409C-BE32-E72D297353CC}">
              <c16:uniqueId val="{00000002-A135-4343-A3B7-16843888A5F6}"/>
            </c:ext>
          </c:extLst>
        </c:ser>
        <c:dLbls>
          <c:showLegendKey val="0"/>
          <c:showVal val="0"/>
          <c:showCatName val="0"/>
          <c:showSerName val="0"/>
          <c:showPercent val="0"/>
          <c:showBubbleSize val="0"/>
        </c:dLbls>
        <c:gapWidth val="100"/>
        <c:axId val="-2139363688"/>
        <c:axId val="-2139360168"/>
      </c:barChart>
      <c:lineChart>
        <c:grouping val="standard"/>
        <c:varyColors val="0"/>
        <c:ser>
          <c:idx val="1"/>
          <c:order val="1"/>
          <c:tx>
            <c:strRef>
              <c:f>'Stock &amp; STU'!$A$7</c:f>
              <c:strCache>
                <c:ptCount val="1"/>
                <c:pt idx="0">
                  <c:v>STU Ratio</c:v>
                </c:pt>
              </c:strCache>
            </c:strRef>
          </c:tx>
          <c:spPr>
            <a:ln w="25400">
              <a:solidFill>
                <a:srgbClr val="FF0000"/>
              </a:solidFill>
              <a:prstDash val="solid"/>
            </a:ln>
          </c:spPr>
          <c:marker>
            <c:symbol val="none"/>
          </c:marker>
          <c:dPt>
            <c:idx val="8"/>
            <c:bubble3D val="0"/>
            <c:extLst xmlns:c16r2="http://schemas.microsoft.com/office/drawing/2015/06/chart">
              <c:ext xmlns:c16="http://schemas.microsoft.com/office/drawing/2014/chart" uri="{C3380CC4-5D6E-409C-BE32-E72D297353CC}">
                <c16:uniqueId val="{00000003-A135-4343-A3B7-16843888A5F6}"/>
              </c:ext>
            </c:extLst>
          </c:dPt>
          <c:dPt>
            <c:idx val="9"/>
            <c:bubble3D val="0"/>
            <c:extLst xmlns:c16r2="http://schemas.microsoft.com/office/drawing/2015/06/chart">
              <c:ext xmlns:c16="http://schemas.microsoft.com/office/drawing/2014/chart" uri="{C3380CC4-5D6E-409C-BE32-E72D297353CC}">
                <c16:uniqueId val="{00000004-A135-4343-A3B7-16843888A5F6}"/>
              </c:ext>
            </c:extLst>
          </c:dPt>
          <c:cat>
            <c:strRef>
              <c:f>'Stock &amp; STU'!$B$1:$M$1</c:f>
              <c:strCache>
                <c:ptCount val="12"/>
                <c:pt idx="0">
                  <c:v>08/09</c:v>
                </c:pt>
                <c:pt idx="1">
                  <c:v>09/10</c:v>
                </c:pt>
                <c:pt idx="2">
                  <c:v>10/11</c:v>
                </c:pt>
                <c:pt idx="3">
                  <c:v>11/12</c:v>
                </c:pt>
                <c:pt idx="4">
                  <c:v>12/13</c:v>
                </c:pt>
                <c:pt idx="5">
                  <c:v>13/14</c:v>
                </c:pt>
                <c:pt idx="6">
                  <c:v>14/15</c:v>
                </c:pt>
                <c:pt idx="7">
                  <c:v>15/16</c:v>
                </c:pt>
                <c:pt idx="8">
                  <c:v>16/17</c:v>
                </c:pt>
                <c:pt idx="9">
                  <c:v>17/18</c:v>
                </c:pt>
                <c:pt idx="10">
                  <c:v>18/19</c:v>
                </c:pt>
                <c:pt idx="11">
                  <c:v>19/20</c:v>
                </c:pt>
              </c:strCache>
            </c:strRef>
          </c:cat>
          <c:val>
            <c:numRef>
              <c:f>'Stock &amp; STU'!$B$7:$M$7</c:f>
              <c:numCache>
                <c:formatCode>0%</c:formatCode>
                <c:ptCount val="12"/>
                <c:pt idx="0">
                  <c:v>0.179744834022763</c:v>
                </c:pt>
                <c:pt idx="1">
                  <c:v>0.125260435930261</c:v>
                </c:pt>
                <c:pt idx="2">
                  <c:v>0.133312634697736</c:v>
                </c:pt>
                <c:pt idx="3">
                  <c:v>0.183601545161943</c:v>
                </c:pt>
                <c:pt idx="4">
                  <c:v>0.240107583359341</c:v>
                </c:pt>
                <c:pt idx="5">
                  <c:v>0.266596469723794</c:v>
                </c:pt>
                <c:pt idx="6">
                  <c:v>0.300928114992768</c:v>
                </c:pt>
                <c:pt idx="7">
                  <c:v>0.255643707438823</c:v>
                </c:pt>
                <c:pt idx="8">
                  <c:v>0.226240092591278</c:v>
                </c:pt>
                <c:pt idx="9">
                  <c:v>0.322153508116352</c:v>
                </c:pt>
                <c:pt idx="10">
                  <c:v>0.343633466908556</c:v>
                </c:pt>
                <c:pt idx="11">
                  <c:v>0.31450694891218</c:v>
                </c:pt>
              </c:numCache>
            </c:numRef>
          </c:val>
          <c:smooth val="0"/>
          <c:extLst xmlns:c16r2="http://schemas.microsoft.com/office/drawing/2015/06/chart">
            <c:ext xmlns:c16="http://schemas.microsoft.com/office/drawing/2014/chart" uri="{C3380CC4-5D6E-409C-BE32-E72D297353CC}">
              <c16:uniqueId val="{00000005-A135-4343-A3B7-16843888A5F6}"/>
            </c:ext>
          </c:extLst>
        </c:ser>
        <c:dLbls>
          <c:showLegendKey val="0"/>
          <c:showVal val="0"/>
          <c:showCatName val="0"/>
          <c:showSerName val="0"/>
          <c:showPercent val="0"/>
          <c:showBubbleSize val="0"/>
        </c:dLbls>
        <c:marker val="1"/>
        <c:smooth val="0"/>
        <c:axId val="-2139353544"/>
        <c:axId val="-2139350392"/>
      </c:lineChart>
      <c:catAx>
        <c:axId val="-213936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0" vert="horz"/>
          <a:lstStyle/>
          <a:p>
            <a:pPr>
              <a:defRPr/>
            </a:pPr>
            <a:endParaRPr lang="en-US"/>
          </a:p>
        </c:txPr>
        <c:crossAx val="-2139360168"/>
        <c:crosses val="autoZero"/>
        <c:auto val="1"/>
        <c:lblAlgn val="ctr"/>
        <c:lblOffset val="100"/>
        <c:noMultiLvlLbl val="0"/>
      </c:catAx>
      <c:valAx>
        <c:axId val="-2139360168"/>
        <c:scaling>
          <c:orientation val="minMax"/>
          <c:max val="80000.0"/>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0" vert="horz"/>
          <a:lstStyle/>
          <a:p>
            <a:pPr>
              <a:defRPr/>
            </a:pPr>
            <a:endParaRPr lang="en-US"/>
          </a:p>
        </c:txPr>
        <c:crossAx val="-2139363688"/>
        <c:crosses val="autoZero"/>
        <c:crossBetween val="between"/>
        <c:majorUnit val="10000.0"/>
        <c:dispUnits>
          <c:builtInUnit val="thousands"/>
          <c:dispUnitsLbl>
            <c:layout>
              <c:manualLayout>
                <c:xMode val="edge"/>
                <c:yMode val="edge"/>
                <c:x val="0.0932121616928977"/>
                <c:y val="0.0789315982237332"/>
              </c:manualLayout>
            </c:layout>
            <c:tx>
              <c:rich>
                <a:bodyPr rot="0" vert="horz"/>
                <a:lstStyle/>
                <a:p>
                  <a:pPr algn="ctr">
                    <a:defRPr b="1"/>
                  </a:pPr>
                  <a:r>
                    <a:rPr lang="en-GB" b="1"/>
                    <a:t>m mtrv</a:t>
                  </a:r>
                </a:p>
              </c:rich>
            </c:tx>
            <c:spPr>
              <a:noFill/>
              <a:ln w="25400">
                <a:noFill/>
              </a:ln>
            </c:spPr>
          </c:dispUnitsLbl>
        </c:dispUnits>
      </c:valAx>
      <c:catAx>
        <c:axId val="-2139353544"/>
        <c:scaling>
          <c:orientation val="minMax"/>
        </c:scaling>
        <c:delete val="1"/>
        <c:axPos val="b"/>
        <c:numFmt formatCode="General" sourceLinked="1"/>
        <c:majorTickMark val="out"/>
        <c:minorTickMark val="none"/>
        <c:tickLblPos val="nextTo"/>
        <c:crossAx val="-2139350392"/>
        <c:crosses val="autoZero"/>
        <c:auto val="1"/>
        <c:lblAlgn val="ctr"/>
        <c:lblOffset val="100"/>
        <c:noMultiLvlLbl val="0"/>
      </c:catAx>
      <c:valAx>
        <c:axId val="-2139350392"/>
        <c:scaling>
          <c:orientation val="minMax"/>
        </c:scaling>
        <c:delete val="0"/>
        <c:axPos val="r"/>
        <c:numFmt formatCode="0%" sourceLinked="1"/>
        <c:majorTickMark val="none"/>
        <c:minorTickMark val="none"/>
        <c:tickLblPos val="nextTo"/>
        <c:spPr>
          <a:noFill/>
          <a:ln>
            <a:noFill/>
          </a:ln>
          <a:effectLst/>
        </c:spPr>
        <c:txPr>
          <a:bodyPr rot="0" vert="horz"/>
          <a:lstStyle/>
          <a:p>
            <a:pPr>
              <a:defRPr/>
            </a:pPr>
            <a:endParaRPr lang="en-US"/>
          </a:p>
        </c:txPr>
        <c:crossAx val="-2139353544"/>
        <c:crosses val="max"/>
        <c:crossBetween val="between"/>
      </c:valAx>
      <c:spPr>
        <a:solidFill>
          <a:schemeClr val="bg1">
            <a:lumMod val="95000"/>
          </a:schemeClr>
        </a:solidFill>
        <a:ln w="25400">
          <a:noFill/>
        </a:ln>
      </c:spPr>
    </c:plotArea>
    <c:legend>
      <c:legendPos val="b"/>
      <c:layout>
        <c:manualLayout>
          <c:xMode val="edge"/>
          <c:yMode val="edge"/>
          <c:x val="0.529460690478433"/>
          <c:y val="0.0695763357679855"/>
          <c:w val="0.314873552114071"/>
          <c:h val="0.078125622228256"/>
        </c:manualLayout>
      </c:layout>
      <c:overlay val="0"/>
      <c:spPr>
        <a:noFill/>
        <a:ln w="25400">
          <a:noFill/>
        </a:ln>
      </c:spPr>
    </c:legend>
    <c:plotVisOnly val="1"/>
    <c:dispBlanksAs val="gap"/>
    <c:showDLblsOverMax val="0"/>
  </c:chart>
  <c:spPr>
    <a:noFill/>
    <a:ln w="9525" cap="flat" cmpd="sng" algn="ctr">
      <a:noFill/>
      <a:round/>
    </a:ln>
    <a:effectLst/>
  </c:spPr>
  <c:txPr>
    <a:bodyPr/>
    <a:lstStyle/>
    <a:p>
      <a:pPr>
        <a:defRPr sz="800" b="0" i="0" u="none" strike="noStrike" baseline="0">
          <a:solidFill>
            <a:sysClr val="windowText" lastClr="000000"/>
          </a:solidFill>
          <a:latin typeface="Arial" panose="020B0604020202020204" pitchFamily="34" charset="0"/>
          <a:ea typeface="Calibri"/>
          <a:cs typeface="Arial" panose="020B06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57196038174311"/>
          <c:y val="0.0961016126614376"/>
          <c:w val="0.934196974482774"/>
          <c:h val="0.805254425481423"/>
        </c:manualLayout>
      </c:layout>
      <c:lineChart>
        <c:grouping val="standard"/>
        <c:varyColors val="0"/>
        <c:ser>
          <c:idx val="1"/>
          <c:order val="0"/>
          <c:tx>
            <c:strRef>
              <c:f>Consumption!$B$29</c:f>
              <c:strCache>
                <c:ptCount val="1"/>
                <c:pt idx="0">
                  <c:v>Sugar</c:v>
                </c:pt>
              </c:strCache>
            </c:strRef>
          </c:tx>
          <c:spPr>
            <a:ln w="28575" cap="rnd">
              <a:solidFill>
                <a:srgbClr val="00B0F0"/>
              </a:solidFill>
              <a:round/>
            </a:ln>
            <a:effectLst/>
          </c:spPr>
          <c:marker>
            <c:symbol val="none"/>
          </c:marker>
          <c:dPt>
            <c:idx val="11"/>
            <c:bubble3D val="0"/>
            <c:spPr>
              <a:ln w="28575" cap="rnd">
                <a:solidFill>
                  <a:srgbClr val="00B0F0"/>
                </a:solidFill>
                <a:prstDash val="sysDash"/>
                <a:round/>
              </a:ln>
              <a:effectLst/>
            </c:spPr>
            <c:extLst xmlns:c16r2="http://schemas.microsoft.com/office/drawing/2015/06/chart">
              <c:ext xmlns:c16="http://schemas.microsoft.com/office/drawing/2014/chart" uri="{C3380CC4-5D6E-409C-BE32-E72D297353CC}">
                <c16:uniqueId val="{00000001-273E-4C73-A0FA-3F828BC9B10D}"/>
              </c:ext>
            </c:extLst>
          </c:dPt>
          <c:dPt>
            <c:idx val="12"/>
            <c:bubble3D val="0"/>
            <c:spPr>
              <a:ln w="28575" cap="rnd">
                <a:solidFill>
                  <a:srgbClr val="00B0F0"/>
                </a:solidFill>
                <a:prstDash val="sysDash"/>
                <a:round/>
              </a:ln>
              <a:effectLst/>
            </c:spPr>
            <c:extLst xmlns:c16r2="http://schemas.microsoft.com/office/drawing/2015/06/chart">
              <c:ext xmlns:c16="http://schemas.microsoft.com/office/drawing/2014/chart" uri="{C3380CC4-5D6E-409C-BE32-E72D297353CC}">
                <c16:uniqueId val="{00000003-273E-4C73-A0FA-3F828BC9B10D}"/>
              </c:ext>
            </c:extLst>
          </c:dPt>
          <c:cat>
            <c:numRef>
              <c:f>Consumption!$A$30:$A$42</c:f>
              <c:numCache>
                <c:formatCode>General</c:formatCode>
                <c:ptCount val="13"/>
                <c:pt idx="0">
                  <c:v>2008.0</c:v>
                </c:pt>
                <c:pt idx="1">
                  <c:v>2009.0</c:v>
                </c:pt>
                <c:pt idx="2">
                  <c:v>2010.0</c:v>
                </c:pt>
                <c:pt idx="3">
                  <c:v>2011.0</c:v>
                </c:pt>
                <c:pt idx="4">
                  <c:v>2012.0</c:v>
                </c:pt>
                <c:pt idx="5">
                  <c:v>2013.0</c:v>
                </c:pt>
                <c:pt idx="6">
                  <c:v>2014.0</c:v>
                </c:pt>
                <c:pt idx="7">
                  <c:v>2015.0</c:v>
                </c:pt>
                <c:pt idx="8">
                  <c:v>2016.0</c:v>
                </c:pt>
                <c:pt idx="9">
                  <c:v>2017.0</c:v>
                </c:pt>
                <c:pt idx="10">
                  <c:v>2018.0</c:v>
                </c:pt>
                <c:pt idx="11">
                  <c:v>2019.0</c:v>
                </c:pt>
                <c:pt idx="12">
                  <c:v>2020.0</c:v>
                </c:pt>
              </c:numCache>
            </c:numRef>
          </c:cat>
          <c:val>
            <c:numRef>
              <c:f>Consumption!$C$30:$C$42</c:f>
              <c:numCache>
                <c:formatCode>0.0%</c:formatCode>
                <c:ptCount val="13"/>
                <c:pt idx="0" formatCode="0.00%">
                  <c:v>0.0302</c:v>
                </c:pt>
                <c:pt idx="1">
                  <c:v>0.0156505532618692</c:v>
                </c:pt>
                <c:pt idx="2">
                  <c:v>0.0112653805255962</c:v>
                </c:pt>
                <c:pt idx="3">
                  <c:v>0.0101664974253286</c:v>
                </c:pt>
                <c:pt idx="4">
                  <c:v>0.0176658478119927</c:v>
                </c:pt>
                <c:pt idx="5">
                  <c:v>0.0249808581398203</c:v>
                </c:pt>
                <c:pt idx="6">
                  <c:v>0.0195592050865336</c:v>
                </c:pt>
                <c:pt idx="7">
                  <c:v>0.0131603232752595</c:v>
                </c:pt>
                <c:pt idx="8">
                  <c:v>0.00129728178064359</c:v>
                </c:pt>
                <c:pt idx="9">
                  <c:v>0.012774074747909</c:v>
                </c:pt>
                <c:pt idx="10">
                  <c:v>0.0100941752857922</c:v>
                </c:pt>
                <c:pt idx="11">
                  <c:v>0.0106028262346924</c:v>
                </c:pt>
                <c:pt idx="12">
                  <c:v>0.011</c:v>
                </c:pt>
              </c:numCache>
            </c:numRef>
          </c:val>
          <c:smooth val="0"/>
          <c:extLst xmlns:c16r2="http://schemas.microsoft.com/office/drawing/2015/06/chart">
            <c:ext xmlns:c16="http://schemas.microsoft.com/office/drawing/2014/chart" uri="{C3380CC4-5D6E-409C-BE32-E72D297353CC}">
              <c16:uniqueId val="{00000008-273E-4C73-A0FA-3F828BC9B10D}"/>
            </c:ext>
          </c:extLst>
        </c:ser>
        <c:ser>
          <c:idx val="3"/>
          <c:order val="1"/>
          <c:tx>
            <c:strRef>
              <c:f>Consumption!$D$29</c:f>
              <c:strCache>
                <c:ptCount val="1"/>
                <c:pt idx="0">
                  <c:v>Population</c:v>
                </c:pt>
              </c:strCache>
            </c:strRef>
          </c:tx>
          <c:spPr>
            <a:ln w="28575" cap="rnd">
              <a:solidFill>
                <a:srgbClr val="002060"/>
              </a:solidFill>
              <a:round/>
            </a:ln>
            <a:effectLst/>
          </c:spPr>
          <c:marker>
            <c:symbol val="none"/>
          </c:marker>
          <c:cat>
            <c:numRef>
              <c:f>Consumption!$A$30:$A$42</c:f>
              <c:numCache>
                <c:formatCode>General</c:formatCode>
                <c:ptCount val="13"/>
                <c:pt idx="0">
                  <c:v>2008.0</c:v>
                </c:pt>
                <c:pt idx="1">
                  <c:v>2009.0</c:v>
                </c:pt>
                <c:pt idx="2">
                  <c:v>2010.0</c:v>
                </c:pt>
                <c:pt idx="3">
                  <c:v>2011.0</c:v>
                </c:pt>
                <c:pt idx="4">
                  <c:v>2012.0</c:v>
                </c:pt>
                <c:pt idx="5">
                  <c:v>2013.0</c:v>
                </c:pt>
                <c:pt idx="6">
                  <c:v>2014.0</c:v>
                </c:pt>
                <c:pt idx="7">
                  <c:v>2015.0</c:v>
                </c:pt>
                <c:pt idx="8">
                  <c:v>2016.0</c:v>
                </c:pt>
                <c:pt idx="9">
                  <c:v>2017.0</c:v>
                </c:pt>
                <c:pt idx="10">
                  <c:v>2018.0</c:v>
                </c:pt>
                <c:pt idx="11">
                  <c:v>2019.0</c:v>
                </c:pt>
                <c:pt idx="12">
                  <c:v>2020.0</c:v>
                </c:pt>
              </c:numCache>
            </c:numRef>
          </c:cat>
          <c:val>
            <c:numRef>
              <c:f>Consumption!$E$30:$E$42</c:f>
              <c:numCache>
                <c:formatCode>0.0%</c:formatCode>
                <c:ptCount val="13"/>
                <c:pt idx="0" formatCode="0.00%">
                  <c:v>0.0125</c:v>
                </c:pt>
                <c:pt idx="1">
                  <c:v>0.012367103083611</c:v>
                </c:pt>
                <c:pt idx="2">
                  <c:v>0.0122827008373947</c:v>
                </c:pt>
                <c:pt idx="3">
                  <c:v>0.0121927801784274</c:v>
                </c:pt>
                <c:pt idx="4">
                  <c:v>0.012092608997992</c:v>
                </c:pt>
                <c:pt idx="5">
                  <c:v>0.0119595119169134</c:v>
                </c:pt>
                <c:pt idx="6">
                  <c:v>0.011787266643084</c:v>
                </c:pt>
                <c:pt idx="7">
                  <c:v>0.011585439629149</c:v>
                </c:pt>
                <c:pt idx="8">
                  <c:v>0.0113714424629388</c:v>
                </c:pt>
                <c:pt idx="9">
                  <c:v>0.0111555135228261</c:v>
                </c:pt>
                <c:pt idx="10">
                  <c:v>0.0109343520656144</c:v>
                </c:pt>
                <c:pt idx="11">
                  <c:v>0.0107113236300795</c:v>
                </c:pt>
                <c:pt idx="12">
                  <c:v>0.0104873393327365</c:v>
                </c:pt>
              </c:numCache>
            </c:numRef>
          </c:val>
          <c:smooth val="0"/>
          <c:extLst xmlns:c16r2="http://schemas.microsoft.com/office/drawing/2015/06/chart">
            <c:ext xmlns:c16="http://schemas.microsoft.com/office/drawing/2014/chart" uri="{C3380CC4-5D6E-409C-BE32-E72D297353CC}">
              <c16:uniqueId val="{00000009-273E-4C73-A0FA-3F828BC9B10D}"/>
            </c:ext>
          </c:extLst>
        </c:ser>
        <c:dLbls>
          <c:showLegendKey val="0"/>
          <c:showVal val="0"/>
          <c:showCatName val="0"/>
          <c:showSerName val="0"/>
          <c:showPercent val="0"/>
          <c:showBubbleSize val="0"/>
        </c:dLbls>
        <c:marker val="1"/>
        <c:smooth val="0"/>
        <c:axId val="-2139268408"/>
        <c:axId val="-2139264856"/>
      </c:lineChart>
      <c:catAx>
        <c:axId val="-213926840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9264856"/>
        <c:crosses val="autoZero"/>
        <c:auto val="1"/>
        <c:lblAlgn val="ctr"/>
        <c:lblOffset val="100"/>
        <c:noMultiLvlLbl val="0"/>
      </c:catAx>
      <c:valAx>
        <c:axId val="-2139264856"/>
        <c:scaling>
          <c:orientation val="minMax"/>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9268408"/>
        <c:crosses val="autoZero"/>
        <c:crossBetween val="between"/>
        <c:majorUnit val="0.01"/>
      </c:valAx>
      <c:spPr>
        <a:solidFill>
          <a:schemeClr val="bg1">
            <a:lumMod val="95000"/>
          </a:schemeClr>
        </a:solidFill>
        <a:ln w="9525">
          <a:solidFill>
            <a:schemeClr val="bg1"/>
          </a:solidFill>
        </a:ln>
        <a:effectLst/>
      </c:spPr>
    </c:plotArea>
    <c:legend>
      <c:legendPos val="b"/>
      <c:layout>
        <c:manualLayout>
          <c:xMode val="edge"/>
          <c:yMode val="edge"/>
          <c:x val="0.606503536538592"/>
          <c:y val="0.00446981881379058"/>
          <c:w val="0.361117454068241"/>
          <c:h val="0.078125546806649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9267394207303"/>
          <c:y val="0.0787471924822079"/>
          <c:w val="0.919290110665991"/>
          <c:h val="0.795710504576722"/>
        </c:manualLayout>
      </c:layout>
      <c:areaChart>
        <c:grouping val="stacked"/>
        <c:varyColors val="0"/>
        <c:ser>
          <c:idx val="0"/>
          <c:order val="0"/>
          <c:spPr>
            <a:solidFill>
              <a:srgbClr val="002060">
                <a:alpha val="50000"/>
              </a:srgbClr>
            </a:solidFill>
            <a:ln>
              <a:noFill/>
            </a:ln>
            <a:effectLst/>
          </c:spPr>
          <c:cat>
            <c:strRef>
              <c:f>Sheet4!$B$3:$X$3</c:f>
              <c:strCache>
                <c:ptCount val="23"/>
                <c:pt idx="0">
                  <c:v>97/98</c:v>
                </c:pt>
                <c:pt idx="1">
                  <c:v>98/99</c:v>
                </c:pt>
                <c:pt idx="2">
                  <c:v>99/00</c:v>
                </c:pt>
                <c:pt idx="3">
                  <c:v>00/01</c:v>
                </c:pt>
                <c:pt idx="4">
                  <c:v>01/02</c:v>
                </c:pt>
                <c:pt idx="5">
                  <c:v>02/03</c:v>
                </c:pt>
                <c:pt idx="6">
                  <c:v>03/04</c:v>
                </c:pt>
                <c:pt idx="7">
                  <c:v>04/05</c:v>
                </c:pt>
                <c:pt idx="8">
                  <c:v>05/06</c:v>
                </c:pt>
                <c:pt idx="9">
                  <c:v>06/07</c:v>
                </c:pt>
                <c:pt idx="10">
                  <c:v>07/08</c:v>
                </c:pt>
                <c:pt idx="11">
                  <c:v>08/09</c:v>
                </c:pt>
                <c:pt idx="12">
                  <c:v>09/10</c:v>
                </c:pt>
                <c:pt idx="13">
                  <c:v>10/11</c:v>
                </c:pt>
                <c:pt idx="14">
                  <c:v>11/12</c:v>
                </c:pt>
                <c:pt idx="15">
                  <c:v>12/13</c:v>
                </c:pt>
                <c:pt idx="16">
                  <c:v>13/14</c:v>
                </c:pt>
                <c:pt idx="17">
                  <c:v>14/15</c:v>
                </c:pt>
                <c:pt idx="18">
                  <c:v>15/16</c:v>
                </c:pt>
                <c:pt idx="19">
                  <c:v>16/17</c:v>
                </c:pt>
                <c:pt idx="20">
                  <c:v>17/18</c:v>
                </c:pt>
                <c:pt idx="21">
                  <c:v>18/19</c:v>
                </c:pt>
                <c:pt idx="22">
                  <c:v>19/20</c:v>
                </c:pt>
              </c:strCache>
            </c:strRef>
          </c:cat>
          <c:val>
            <c:numRef>
              <c:f>Sheet4!$B$4:$X$4</c:f>
              <c:numCache>
                <c:formatCode>0%</c:formatCode>
                <c:ptCount val="23"/>
                <c:pt idx="0">
                  <c:v>0.343408595974866</c:v>
                </c:pt>
                <c:pt idx="1">
                  <c:v>0.430700552939742</c:v>
                </c:pt>
                <c:pt idx="2">
                  <c:v>0.469466956854288</c:v>
                </c:pt>
                <c:pt idx="3">
                  <c:v>0.460067152464721</c:v>
                </c:pt>
                <c:pt idx="4">
                  <c:v>0.490282557244651</c:v>
                </c:pt>
                <c:pt idx="5">
                  <c:v>0.506347730212507</c:v>
                </c:pt>
                <c:pt idx="6">
                  <c:v>0.488907272380077</c:v>
                </c:pt>
                <c:pt idx="7">
                  <c:v>0.498925614794797</c:v>
                </c:pt>
                <c:pt idx="8">
                  <c:v>0.484972160086593</c:v>
                </c:pt>
                <c:pt idx="9">
                  <c:v>0.497084493082717</c:v>
                </c:pt>
                <c:pt idx="10">
                  <c:v>0.442857125479557</c:v>
                </c:pt>
                <c:pt idx="11">
                  <c:v>0.397724785838435</c:v>
                </c:pt>
                <c:pt idx="12">
                  <c:v>0.428114036008056</c:v>
                </c:pt>
                <c:pt idx="13">
                  <c:v>0.449340165906239</c:v>
                </c:pt>
                <c:pt idx="14">
                  <c:v>0.484350644924337</c:v>
                </c:pt>
                <c:pt idx="15">
                  <c:v>0.495445038169219</c:v>
                </c:pt>
                <c:pt idx="16">
                  <c:v>0.452146445690125</c:v>
                </c:pt>
                <c:pt idx="17">
                  <c:v>0.429584210575596</c:v>
                </c:pt>
                <c:pt idx="18">
                  <c:v>0.406454834030003</c:v>
                </c:pt>
                <c:pt idx="19">
                  <c:v>0.462938153313159</c:v>
                </c:pt>
                <c:pt idx="20">
                  <c:v>0.464589991676013</c:v>
                </c:pt>
                <c:pt idx="21">
                  <c:v>0.352005987814693</c:v>
                </c:pt>
                <c:pt idx="22">
                  <c:v>0.359456520627736</c:v>
                </c:pt>
              </c:numCache>
            </c:numRef>
          </c:val>
          <c:extLst xmlns:c16r2="http://schemas.microsoft.com/office/drawing/2015/06/chart">
            <c:ext xmlns:c16="http://schemas.microsoft.com/office/drawing/2014/chart" uri="{C3380CC4-5D6E-409C-BE32-E72D297353CC}">
              <c16:uniqueId val="{00000000-A6CD-448D-8850-C31B42C9271B}"/>
            </c:ext>
          </c:extLst>
        </c:ser>
        <c:ser>
          <c:idx val="1"/>
          <c:order val="1"/>
          <c:spPr>
            <a:solidFill>
              <a:srgbClr val="00B0F0">
                <a:alpha val="50000"/>
              </a:srgbClr>
            </a:solidFill>
            <a:ln>
              <a:noFill/>
            </a:ln>
            <a:effectLst/>
          </c:spPr>
          <c:cat>
            <c:strRef>
              <c:f>Sheet4!$B$3:$X$3</c:f>
              <c:strCache>
                <c:ptCount val="23"/>
                <c:pt idx="0">
                  <c:v>97/98</c:v>
                </c:pt>
                <c:pt idx="1">
                  <c:v>98/99</c:v>
                </c:pt>
                <c:pt idx="2">
                  <c:v>99/00</c:v>
                </c:pt>
                <c:pt idx="3">
                  <c:v>00/01</c:v>
                </c:pt>
                <c:pt idx="4">
                  <c:v>01/02</c:v>
                </c:pt>
                <c:pt idx="5">
                  <c:v>02/03</c:v>
                </c:pt>
                <c:pt idx="6">
                  <c:v>03/04</c:v>
                </c:pt>
                <c:pt idx="7">
                  <c:v>04/05</c:v>
                </c:pt>
                <c:pt idx="8">
                  <c:v>05/06</c:v>
                </c:pt>
                <c:pt idx="9">
                  <c:v>06/07</c:v>
                </c:pt>
                <c:pt idx="10">
                  <c:v>07/08</c:v>
                </c:pt>
                <c:pt idx="11">
                  <c:v>08/09</c:v>
                </c:pt>
                <c:pt idx="12">
                  <c:v>09/10</c:v>
                </c:pt>
                <c:pt idx="13">
                  <c:v>10/11</c:v>
                </c:pt>
                <c:pt idx="14">
                  <c:v>11/12</c:v>
                </c:pt>
                <c:pt idx="15">
                  <c:v>12/13</c:v>
                </c:pt>
                <c:pt idx="16">
                  <c:v>13/14</c:v>
                </c:pt>
                <c:pt idx="17">
                  <c:v>14/15</c:v>
                </c:pt>
                <c:pt idx="18">
                  <c:v>15/16</c:v>
                </c:pt>
                <c:pt idx="19">
                  <c:v>16/17</c:v>
                </c:pt>
                <c:pt idx="20">
                  <c:v>17/18</c:v>
                </c:pt>
                <c:pt idx="21">
                  <c:v>18/19</c:v>
                </c:pt>
                <c:pt idx="22">
                  <c:v>19/20</c:v>
                </c:pt>
              </c:strCache>
            </c:strRef>
          </c:cat>
          <c:val>
            <c:numRef>
              <c:f>Sheet4!$B$5:$X$5</c:f>
              <c:numCache>
                <c:formatCode>0%</c:formatCode>
                <c:ptCount val="23"/>
                <c:pt idx="0">
                  <c:v>0.656591404025135</c:v>
                </c:pt>
                <c:pt idx="1">
                  <c:v>0.569299447060258</c:v>
                </c:pt>
                <c:pt idx="2">
                  <c:v>0.530533043145712</c:v>
                </c:pt>
                <c:pt idx="3">
                  <c:v>0.539932847535279</c:v>
                </c:pt>
                <c:pt idx="4">
                  <c:v>0.509717442755349</c:v>
                </c:pt>
                <c:pt idx="5">
                  <c:v>0.493652269787493</c:v>
                </c:pt>
                <c:pt idx="6">
                  <c:v>0.511092727619923</c:v>
                </c:pt>
                <c:pt idx="7">
                  <c:v>0.501074385205203</c:v>
                </c:pt>
                <c:pt idx="8">
                  <c:v>0.515027839913408</c:v>
                </c:pt>
                <c:pt idx="9">
                  <c:v>0.502915506917283</c:v>
                </c:pt>
                <c:pt idx="10">
                  <c:v>0.557142874520444</c:v>
                </c:pt>
                <c:pt idx="11">
                  <c:v>0.602275214161565</c:v>
                </c:pt>
                <c:pt idx="12">
                  <c:v>0.571885963991944</c:v>
                </c:pt>
                <c:pt idx="13">
                  <c:v>0.550659834093761</c:v>
                </c:pt>
                <c:pt idx="14">
                  <c:v>0.515649355075663</c:v>
                </c:pt>
                <c:pt idx="15">
                  <c:v>0.504554961830781</c:v>
                </c:pt>
                <c:pt idx="16">
                  <c:v>0.547853554309875</c:v>
                </c:pt>
                <c:pt idx="17">
                  <c:v>0.570415789424404</c:v>
                </c:pt>
                <c:pt idx="18">
                  <c:v>0.593545165969997</c:v>
                </c:pt>
                <c:pt idx="19">
                  <c:v>0.537061846686841</c:v>
                </c:pt>
                <c:pt idx="20">
                  <c:v>0.535410008323987</c:v>
                </c:pt>
                <c:pt idx="21">
                  <c:v>0.647994012185307</c:v>
                </c:pt>
                <c:pt idx="22">
                  <c:v>0.640543479372264</c:v>
                </c:pt>
              </c:numCache>
            </c:numRef>
          </c:val>
          <c:extLst xmlns:c16r2="http://schemas.microsoft.com/office/drawing/2015/06/chart">
            <c:ext xmlns:c16="http://schemas.microsoft.com/office/drawing/2014/chart" uri="{C3380CC4-5D6E-409C-BE32-E72D297353CC}">
              <c16:uniqueId val="{00000001-A6CD-448D-8850-C31B42C9271B}"/>
            </c:ext>
          </c:extLst>
        </c:ser>
        <c:dLbls>
          <c:showLegendKey val="0"/>
          <c:showVal val="0"/>
          <c:showCatName val="0"/>
          <c:showSerName val="0"/>
          <c:showPercent val="0"/>
          <c:showBubbleSize val="0"/>
        </c:dLbls>
        <c:axId val="-2138346968"/>
        <c:axId val="-2138343544"/>
      </c:areaChart>
      <c:catAx>
        <c:axId val="-2138346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8343544"/>
        <c:crosses val="autoZero"/>
        <c:auto val="1"/>
        <c:lblAlgn val="ctr"/>
        <c:lblOffset val="100"/>
        <c:tickLblSkip val="2"/>
        <c:noMultiLvlLbl val="0"/>
      </c:catAx>
      <c:valAx>
        <c:axId val="-2138343544"/>
        <c:scaling>
          <c:orientation val="minMax"/>
          <c:max val="0.6"/>
          <c:min val="0.3"/>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8346968"/>
        <c:crossesAt val="1.0"/>
        <c:crossBetween val="midCat"/>
      </c:valAx>
      <c:spPr>
        <a:solidFill>
          <a:schemeClr val="bg1">
            <a:lumMod val="95000"/>
          </a:schemeClr>
        </a:solid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76888976744016"/>
          <c:y val="0.0787037037037037"/>
          <c:w val="0.898194503929687"/>
          <c:h val="0.799976669582969"/>
        </c:manualLayout>
      </c:layout>
      <c:areaChart>
        <c:grouping val="standard"/>
        <c:varyColors val="0"/>
        <c:ser>
          <c:idx val="0"/>
          <c:order val="1"/>
          <c:spPr>
            <a:solidFill>
              <a:srgbClr val="00B0F0">
                <a:alpha val="50000"/>
              </a:srgbClr>
            </a:solidFill>
            <a:ln>
              <a:noFill/>
            </a:ln>
            <a:effectLst/>
          </c:spPr>
          <c:cat>
            <c:numRef>
              <c:f>Sheet1!$A$2:$A$3209</c:f>
              <c:numCache>
                <c:formatCode>d\-mmm\-yy</c:formatCode>
                <c:ptCount val="3208"/>
                <c:pt idx="0">
                  <c:v>39085.0</c:v>
                </c:pt>
                <c:pt idx="1">
                  <c:v>39086.0</c:v>
                </c:pt>
                <c:pt idx="2">
                  <c:v>39087.0</c:v>
                </c:pt>
                <c:pt idx="3">
                  <c:v>39090.0</c:v>
                </c:pt>
                <c:pt idx="4">
                  <c:v>39091.0</c:v>
                </c:pt>
                <c:pt idx="5">
                  <c:v>39092.0</c:v>
                </c:pt>
                <c:pt idx="6">
                  <c:v>39093.0</c:v>
                </c:pt>
                <c:pt idx="7">
                  <c:v>39094.0</c:v>
                </c:pt>
                <c:pt idx="8">
                  <c:v>39098.0</c:v>
                </c:pt>
                <c:pt idx="9">
                  <c:v>39099.0</c:v>
                </c:pt>
                <c:pt idx="10">
                  <c:v>39100.0</c:v>
                </c:pt>
                <c:pt idx="11">
                  <c:v>39101.0</c:v>
                </c:pt>
                <c:pt idx="12">
                  <c:v>39104.0</c:v>
                </c:pt>
                <c:pt idx="13">
                  <c:v>39105.0</c:v>
                </c:pt>
                <c:pt idx="14">
                  <c:v>39106.0</c:v>
                </c:pt>
                <c:pt idx="15">
                  <c:v>39107.0</c:v>
                </c:pt>
                <c:pt idx="16">
                  <c:v>39108.0</c:v>
                </c:pt>
                <c:pt idx="17">
                  <c:v>39111.0</c:v>
                </c:pt>
                <c:pt idx="18">
                  <c:v>39112.0</c:v>
                </c:pt>
                <c:pt idx="19">
                  <c:v>39113.0</c:v>
                </c:pt>
                <c:pt idx="20">
                  <c:v>39114.0</c:v>
                </c:pt>
                <c:pt idx="21">
                  <c:v>39115.0</c:v>
                </c:pt>
                <c:pt idx="22">
                  <c:v>39118.0</c:v>
                </c:pt>
                <c:pt idx="23">
                  <c:v>39119.0</c:v>
                </c:pt>
                <c:pt idx="24">
                  <c:v>39120.0</c:v>
                </c:pt>
                <c:pt idx="25">
                  <c:v>39121.0</c:v>
                </c:pt>
                <c:pt idx="26">
                  <c:v>39122.0</c:v>
                </c:pt>
                <c:pt idx="27">
                  <c:v>39125.0</c:v>
                </c:pt>
                <c:pt idx="28">
                  <c:v>39126.0</c:v>
                </c:pt>
                <c:pt idx="29">
                  <c:v>39127.0</c:v>
                </c:pt>
                <c:pt idx="30">
                  <c:v>39128.0</c:v>
                </c:pt>
                <c:pt idx="31">
                  <c:v>39129.0</c:v>
                </c:pt>
                <c:pt idx="32">
                  <c:v>39133.0</c:v>
                </c:pt>
                <c:pt idx="33">
                  <c:v>39134.0</c:v>
                </c:pt>
                <c:pt idx="34">
                  <c:v>39135.0</c:v>
                </c:pt>
                <c:pt idx="35">
                  <c:v>39136.0</c:v>
                </c:pt>
                <c:pt idx="36">
                  <c:v>39139.0</c:v>
                </c:pt>
                <c:pt idx="37">
                  <c:v>39140.0</c:v>
                </c:pt>
                <c:pt idx="38">
                  <c:v>39141.0</c:v>
                </c:pt>
                <c:pt idx="39">
                  <c:v>39142.0</c:v>
                </c:pt>
                <c:pt idx="40">
                  <c:v>39143.0</c:v>
                </c:pt>
                <c:pt idx="41">
                  <c:v>39146.0</c:v>
                </c:pt>
                <c:pt idx="42">
                  <c:v>39147.0</c:v>
                </c:pt>
                <c:pt idx="43">
                  <c:v>39148.0</c:v>
                </c:pt>
                <c:pt idx="44">
                  <c:v>39149.0</c:v>
                </c:pt>
                <c:pt idx="45">
                  <c:v>39150.0</c:v>
                </c:pt>
                <c:pt idx="46">
                  <c:v>39153.0</c:v>
                </c:pt>
                <c:pt idx="47">
                  <c:v>39154.0</c:v>
                </c:pt>
                <c:pt idx="48">
                  <c:v>39155.0</c:v>
                </c:pt>
                <c:pt idx="49">
                  <c:v>39156.0</c:v>
                </c:pt>
                <c:pt idx="50">
                  <c:v>39157.0</c:v>
                </c:pt>
                <c:pt idx="51">
                  <c:v>39160.0</c:v>
                </c:pt>
                <c:pt idx="52">
                  <c:v>39161.0</c:v>
                </c:pt>
                <c:pt idx="53">
                  <c:v>39162.0</c:v>
                </c:pt>
                <c:pt idx="54">
                  <c:v>39163.0</c:v>
                </c:pt>
                <c:pt idx="55">
                  <c:v>39164.0</c:v>
                </c:pt>
                <c:pt idx="56">
                  <c:v>39167.0</c:v>
                </c:pt>
                <c:pt idx="57">
                  <c:v>39168.0</c:v>
                </c:pt>
                <c:pt idx="58">
                  <c:v>39169.0</c:v>
                </c:pt>
                <c:pt idx="59">
                  <c:v>39170.0</c:v>
                </c:pt>
                <c:pt idx="60">
                  <c:v>39171.0</c:v>
                </c:pt>
                <c:pt idx="61">
                  <c:v>39174.0</c:v>
                </c:pt>
                <c:pt idx="62">
                  <c:v>39175.0</c:v>
                </c:pt>
                <c:pt idx="63">
                  <c:v>39176.0</c:v>
                </c:pt>
                <c:pt idx="64">
                  <c:v>39177.0</c:v>
                </c:pt>
                <c:pt idx="65">
                  <c:v>39181.0</c:v>
                </c:pt>
                <c:pt idx="66">
                  <c:v>39182.0</c:v>
                </c:pt>
                <c:pt idx="67">
                  <c:v>39183.0</c:v>
                </c:pt>
                <c:pt idx="68">
                  <c:v>39184.0</c:v>
                </c:pt>
                <c:pt idx="69">
                  <c:v>39185.0</c:v>
                </c:pt>
                <c:pt idx="70">
                  <c:v>39188.0</c:v>
                </c:pt>
                <c:pt idx="71">
                  <c:v>39189.0</c:v>
                </c:pt>
                <c:pt idx="72">
                  <c:v>39190.0</c:v>
                </c:pt>
                <c:pt idx="73">
                  <c:v>39191.0</c:v>
                </c:pt>
                <c:pt idx="74">
                  <c:v>39192.0</c:v>
                </c:pt>
                <c:pt idx="75">
                  <c:v>39195.0</c:v>
                </c:pt>
                <c:pt idx="76">
                  <c:v>39196.0</c:v>
                </c:pt>
                <c:pt idx="77">
                  <c:v>39197.0</c:v>
                </c:pt>
                <c:pt idx="78">
                  <c:v>39198.0</c:v>
                </c:pt>
                <c:pt idx="79">
                  <c:v>39199.0</c:v>
                </c:pt>
                <c:pt idx="80">
                  <c:v>39203.0</c:v>
                </c:pt>
                <c:pt idx="81">
                  <c:v>39204.0</c:v>
                </c:pt>
                <c:pt idx="82">
                  <c:v>39205.0</c:v>
                </c:pt>
                <c:pt idx="83">
                  <c:v>39206.0</c:v>
                </c:pt>
                <c:pt idx="84">
                  <c:v>39209.0</c:v>
                </c:pt>
                <c:pt idx="85">
                  <c:v>39210.0</c:v>
                </c:pt>
                <c:pt idx="86">
                  <c:v>39211.0</c:v>
                </c:pt>
                <c:pt idx="87">
                  <c:v>39212.0</c:v>
                </c:pt>
                <c:pt idx="88">
                  <c:v>39213.0</c:v>
                </c:pt>
                <c:pt idx="89">
                  <c:v>39216.0</c:v>
                </c:pt>
                <c:pt idx="90">
                  <c:v>39217.0</c:v>
                </c:pt>
                <c:pt idx="91">
                  <c:v>39218.0</c:v>
                </c:pt>
                <c:pt idx="92">
                  <c:v>39219.0</c:v>
                </c:pt>
                <c:pt idx="93">
                  <c:v>39220.0</c:v>
                </c:pt>
                <c:pt idx="94">
                  <c:v>39223.0</c:v>
                </c:pt>
                <c:pt idx="95">
                  <c:v>39224.0</c:v>
                </c:pt>
                <c:pt idx="96">
                  <c:v>39225.0</c:v>
                </c:pt>
                <c:pt idx="97">
                  <c:v>39226.0</c:v>
                </c:pt>
                <c:pt idx="98">
                  <c:v>39227.0</c:v>
                </c:pt>
                <c:pt idx="99">
                  <c:v>39231.0</c:v>
                </c:pt>
                <c:pt idx="100">
                  <c:v>39232.0</c:v>
                </c:pt>
                <c:pt idx="101">
                  <c:v>39233.0</c:v>
                </c:pt>
                <c:pt idx="102">
                  <c:v>39234.0</c:v>
                </c:pt>
                <c:pt idx="103">
                  <c:v>39237.0</c:v>
                </c:pt>
                <c:pt idx="104">
                  <c:v>39238.0</c:v>
                </c:pt>
                <c:pt idx="105">
                  <c:v>39239.0</c:v>
                </c:pt>
                <c:pt idx="106">
                  <c:v>39240.0</c:v>
                </c:pt>
                <c:pt idx="107">
                  <c:v>39241.0</c:v>
                </c:pt>
                <c:pt idx="108">
                  <c:v>39244.0</c:v>
                </c:pt>
                <c:pt idx="109">
                  <c:v>39245.0</c:v>
                </c:pt>
                <c:pt idx="110">
                  <c:v>39246.0</c:v>
                </c:pt>
                <c:pt idx="111">
                  <c:v>39247.0</c:v>
                </c:pt>
                <c:pt idx="112">
                  <c:v>39248.0</c:v>
                </c:pt>
                <c:pt idx="113">
                  <c:v>39251.0</c:v>
                </c:pt>
                <c:pt idx="114">
                  <c:v>39252.0</c:v>
                </c:pt>
                <c:pt idx="115">
                  <c:v>39253.0</c:v>
                </c:pt>
                <c:pt idx="116">
                  <c:v>39255.0</c:v>
                </c:pt>
                <c:pt idx="117">
                  <c:v>39258.0</c:v>
                </c:pt>
                <c:pt idx="118">
                  <c:v>39259.0</c:v>
                </c:pt>
                <c:pt idx="119">
                  <c:v>39260.0</c:v>
                </c:pt>
                <c:pt idx="120">
                  <c:v>39261.0</c:v>
                </c:pt>
                <c:pt idx="121">
                  <c:v>39262.0</c:v>
                </c:pt>
                <c:pt idx="122">
                  <c:v>39265.0</c:v>
                </c:pt>
                <c:pt idx="123">
                  <c:v>39266.0</c:v>
                </c:pt>
                <c:pt idx="124">
                  <c:v>39267.0</c:v>
                </c:pt>
                <c:pt idx="125">
                  <c:v>39268.0</c:v>
                </c:pt>
                <c:pt idx="126">
                  <c:v>39269.0</c:v>
                </c:pt>
                <c:pt idx="127">
                  <c:v>39272.0</c:v>
                </c:pt>
                <c:pt idx="128">
                  <c:v>39273.0</c:v>
                </c:pt>
                <c:pt idx="129">
                  <c:v>39274.0</c:v>
                </c:pt>
                <c:pt idx="130">
                  <c:v>39275.0</c:v>
                </c:pt>
                <c:pt idx="131">
                  <c:v>39276.0</c:v>
                </c:pt>
                <c:pt idx="132">
                  <c:v>39279.0</c:v>
                </c:pt>
                <c:pt idx="133">
                  <c:v>39280.0</c:v>
                </c:pt>
                <c:pt idx="134">
                  <c:v>39281.0</c:v>
                </c:pt>
                <c:pt idx="135">
                  <c:v>39282.0</c:v>
                </c:pt>
                <c:pt idx="136">
                  <c:v>39283.0</c:v>
                </c:pt>
                <c:pt idx="137">
                  <c:v>39286.0</c:v>
                </c:pt>
                <c:pt idx="138">
                  <c:v>39287.0</c:v>
                </c:pt>
                <c:pt idx="139">
                  <c:v>39288.0</c:v>
                </c:pt>
                <c:pt idx="140">
                  <c:v>39289.0</c:v>
                </c:pt>
                <c:pt idx="141">
                  <c:v>39290.0</c:v>
                </c:pt>
                <c:pt idx="142">
                  <c:v>39293.0</c:v>
                </c:pt>
                <c:pt idx="143">
                  <c:v>39294.0</c:v>
                </c:pt>
                <c:pt idx="144">
                  <c:v>39295.0</c:v>
                </c:pt>
                <c:pt idx="145">
                  <c:v>39296.0</c:v>
                </c:pt>
                <c:pt idx="146">
                  <c:v>39297.0</c:v>
                </c:pt>
                <c:pt idx="147">
                  <c:v>39300.0</c:v>
                </c:pt>
                <c:pt idx="148">
                  <c:v>39301.0</c:v>
                </c:pt>
                <c:pt idx="149">
                  <c:v>39302.0</c:v>
                </c:pt>
                <c:pt idx="150">
                  <c:v>39303.0</c:v>
                </c:pt>
                <c:pt idx="151">
                  <c:v>39304.0</c:v>
                </c:pt>
                <c:pt idx="152">
                  <c:v>39307.0</c:v>
                </c:pt>
                <c:pt idx="153">
                  <c:v>39308.0</c:v>
                </c:pt>
                <c:pt idx="154">
                  <c:v>39309.0</c:v>
                </c:pt>
                <c:pt idx="155">
                  <c:v>39310.0</c:v>
                </c:pt>
                <c:pt idx="156">
                  <c:v>39311.0</c:v>
                </c:pt>
                <c:pt idx="157">
                  <c:v>39314.0</c:v>
                </c:pt>
                <c:pt idx="158">
                  <c:v>39315.0</c:v>
                </c:pt>
                <c:pt idx="159">
                  <c:v>39316.0</c:v>
                </c:pt>
                <c:pt idx="160">
                  <c:v>39317.0</c:v>
                </c:pt>
                <c:pt idx="161">
                  <c:v>39318.0</c:v>
                </c:pt>
                <c:pt idx="162">
                  <c:v>39321.0</c:v>
                </c:pt>
                <c:pt idx="163">
                  <c:v>39322.0</c:v>
                </c:pt>
                <c:pt idx="164">
                  <c:v>39323.0</c:v>
                </c:pt>
                <c:pt idx="165">
                  <c:v>39324.0</c:v>
                </c:pt>
                <c:pt idx="166">
                  <c:v>39325.0</c:v>
                </c:pt>
                <c:pt idx="167">
                  <c:v>39328.0</c:v>
                </c:pt>
                <c:pt idx="168">
                  <c:v>39329.0</c:v>
                </c:pt>
                <c:pt idx="169">
                  <c:v>39330.0</c:v>
                </c:pt>
                <c:pt idx="170">
                  <c:v>39331.0</c:v>
                </c:pt>
                <c:pt idx="171">
                  <c:v>39332.0</c:v>
                </c:pt>
                <c:pt idx="172">
                  <c:v>39335.0</c:v>
                </c:pt>
                <c:pt idx="173">
                  <c:v>39336.0</c:v>
                </c:pt>
                <c:pt idx="174">
                  <c:v>39337.0</c:v>
                </c:pt>
                <c:pt idx="175">
                  <c:v>39338.0</c:v>
                </c:pt>
                <c:pt idx="176">
                  <c:v>39339.0</c:v>
                </c:pt>
                <c:pt idx="177">
                  <c:v>39342.0</c:v>
                </c:pt>
                <c:pt idx="178">
                  <c:v>39343.0</c:v>
                </c:pt>
                <c:pt idx="179">
                  <c:v>39344.0</c:v>
                </c:pt>
                <c:pt idx="180">
                  <c:v>39345.0</c:v>
                </c:pt>
                <c:pt idx="181">
                  <c:v>39346.0</c:v>
                </c:pt>
                <c:pt idx="182">
                  <c:v>39349.0</c:v>
                </c:pt>
                <c:pt idx="183">
                  <c:v>39350.0</c:v>
                </c:pt>
                <c:pt idx="184">
                  <c:v>39351.0</c:v>
                </c:pt>
                <c:pt idx="185">
                  <c:v>39352.0</c:v>
                </c:pt>
                <c:pt idx="186">
                  <c:v>39353.0</c:v>
                </c:pt>
                <c:pt idx="187">
                  <c:v>39356.0</c:v>
                </c:pt>
                <c:pt idx="188">
                  <c:v>39357.0</c:v>
                </c:pt>
                <c:pt idx="189">
                  <c:v>39358.0</c:v>
                </c:pt>
                <c:pt idx="190">
                  <c:v>39359.0</c:v>
                </c:pt>
                <c:pt idx="191">
                  <c:v>39360.0</c:v>
                </c:pt>
                <c:pt idx="192">
                  <c:v>39363.0</c:v>
                </c:pt>
                <c:pt idx="193">
                  <c:v>39364.0</c:v>
                </c:pt>
                <c:pt idx="194">
                  <c:v>39365.0</c:v>
                </c:pt>
                <c:pt idx="195">
                  <c:v>39366.0</c:v>
                </c:pt>
                <c:pt idx="196">
                  <c:v>39367.0</c:v>
                </c:pt>
                <c:pt idx="197">
                  <c:v>39370.0</c:v>
                </c:pt>
                <c:pt idx="198">
                  <c:v>39371.0</c:v>
                </c:pt>
                <c:pt idx="199">
                  <c:v>39372.0</c:v>
                </c:pt>
                <c:pt idx="200">
                  <c:v>39373.0</c:v>
                </c:pt>
                <c:pt idx="201">
                  <c:v>39374.0</c:v>
                </c:pt>
                <c:pt idx="202">
                  <c:v>39377.0</c:v>
                </c:pt>
                <c:pt idx="203">
                  <c:v>39378.0</c:v>
                </c:pt>
                <c:pt idx="204">
                  <c:v>39379.0</c:v>
                </c:pt>
                <c:pt idx="205">
                  <c:v>39380.0</c:v>
                </c:pt>
                <c:pt idx="206">
                  <c:v>39381.0</c:v>
                </c:pt>
                <c:pt idx="207">
                  <c:v>39384.0</c:v>
                </c:pt>
                <c:pt idx="208">
                  <c:v>39385.0</c:v>
                </c:pt>
                <c:pt idx="209">
                  <c:v>39386.0</c:v>
                </c:pt>
                <c:pt idx="210">
                  <c:v>39387.0</c:v>
                </c:pt>
                <c:pt idx="211">
                  <c:v>39388.0</c:v>
                </c:pt>
                <c:pt idx="212">
                  <c:v>39391.0</c:v>
                </c:pt>
                <c:pt idx="213">
                  <c:v>39392.0</c:v>
                </c:pt>
                <c:pt idx="214">
                  <c:v>39393.0</c:v>
                </c:pt>
                <c:pt idx="215">
                  <c:v>39394.0</c:v>
                </c:pt>
                <c:pt idx="216">
                  <c:v>39395.0</c:v>
                </c:pt>
                <c:pt idx="217">
                  <c:v>39398.0</c:v>
                </c:pt>
                <c:pt idx="218">
                  <c:v>39399.0</c:v>
                </c:pt>
                <c:pt idx="219">
                  <c:v>39400.0</c:v>
                </c:pt>
                <c:pt idx="220">
                  <c:v>39401.0</c:v>
                </c:pt>
                <c:pt idx="221">
                  <c:v>39402.0</c:v>
                </c:pt>
                <c:pt idx="222">
                  <c:v>39405.0</c:v>
                </c:pt>
                <c:pt idx="223">
                  <c:v>39406.0</c:v>
                </c:pt>
                <c:pt idx="224">
                  <c:v>39407.0</c:v>
                </c:pt>
                <c:pt idx="225">
                  <c:v>39408.0</c:v>
                </c:pt>
                <c:pt idx="226">
                  <c:v>39409.0</c:v>
                </c:pt>
                <c:pt idx="227">
                  <c:v>39412.0</c:v>
                </c:pt>
                <c:pt idx="228">
                  <c:v>39413.0</c:v>
                </c:pt>
                <c:pt idx="229">
                  <c:v>39414.0</c:v>
                </c:pt>
                <c:pt idx="230">
                  <c:v>39415.0</c:v>
                </c:pt>
                <c:pt idx="231">
                  <c:v>39416.0</c:v>
                </c:pt>
                <c:pt idx="232">
                  <c:v>39419.0</c:v>
                </c:pt>
                <c:pt idx="233">
                  <c:v>39420.0</c:v>
                </c:pt>
                <c:pt idx="234">
                  <c:v>39421.0</c:v>
                </c:pt>
                <c:pt idx="235">
                  <c:v>39422.0</c:v>
                </c:pt>
                <c:pt idx="236">
                  <c:v>39423.0</c:v>
                </c:pt>
                <c:pt idx="237">
                  <c:v>39426.0</c:v>
                </c:pt>
                <c:pt idx="238">
                  <c:v>39427.0</c:v>
                </c:pt>
                <c:pt idx="239">
                  <c:v>39428.0</c:v>
                </c:pt>
                <c:pt idx="240">
                  <c:v>39429.0</c:v>
                </c:pt>
                <c:pt idx="241">
                  <c:v>39430.0</c:v>
                </c:pt>
                <c:pt idx="242">
                  <c:v>39433.0</c:v>
                </c:pt>
                <c:pt idx="243">
                  <c:v>39434.0</c:v>
                </c:pt>
                <c:pt idx="244">
                  <c:v>39435.0</c:v>
                </c:pt>
                <c:pt idx="245">
                  <c:v>39436.0</c:v>
                </c:pt>
                <c:pt idx="246">
                  <c:v>39437.0</c:v>
                </c:pt>
                <c:pt idx="247">
                  <c:v>39440.0</c:v>
                </c:pt>
                <c:pt idx="248">
                  <c:v>39442.0</c:v>
                </c:pt>
                <c:pt idx="249">
                  <c:v>39443.0</c:v>
                </c:pt>
                <c:pt idx="250">
                  <c:v>39444.0</c:v>
                </c:pt>
                <c:pt idx="251">
                  <c:v>39449.0</c:v>
                </c:pt>
                <c:pt idx="252">
                  <c:v>39450.0</c:v>
                </c:pt>
                <c:pt idx="253">
                  <c:v>39451.0</c:v>
                </c:pt>
                <c:pt idx="254">
                  <c:v>39454.0</c:v>
                </c:pt>
                <c:pt idx="255">
                  <c:v>39455.0</c:v>
                </c:pt>
                <c:pt idx="256">
                  <c:v>39456.0</c:v>
                </c:pt>
                <c:pt idx="257">
                  <c:v>39457.0</c:v>
                </c:pt>
                <c:pt idx="258">
                  <c:v>39458.0</c:v>
                </c:pt>
                <c:pt idx="259">
                  <c:v>39461.0</c:v>
                </c:pt>
                <c:pt idx="260">
                  <c:v>39462.0</c:v>
                </c:pt>
                <c:pt idx="261">
                  <c:v>39463.0</c:v>
                </c:pt>
                <c:pt idx="262">
                  <c:v>39464.0</c:v>
                </c:pt>
                <c:pt idx="263">
                  <c:v>39465.0</c:v>
                </c:pt>
                <c:pt idx="264">
                  <c:v>39468.0</c:v>
                </c:pt>
                <c:pt idx="265">
                  <c:v>39469.0</c:v>
                </c:pt>
                <c:pt idx="266">
                  <c:v>39470.0</c:v>
                </c:pt>
                <c:pt idx="267">
                  <c:v>39471.0</c:v>
                </c:pt>
                <c:pt idx="268">
                  <c:v>39472.0</c:v>
                </c:pt>
                <c:pt idx="269">
                  <c:v>39475.0</c:v>
                </c:pt>
                <c:pt idx="270">
                  <c:v>39476.0</c:v>
                </c:pt>
                <c:pt idx="271">
                  <c:v>39477.0</c:v>
                </c:pt>
                <c:pt idx="272">
                  <c:v>39478.0</c:v>
                </c:pt>
                <c:pt idx="273">
                  <c:v>39479.0</c:v>
                </c:pt>
                <c:pt idx="274">
                  <c:v>39482.0</c:v>
                </c:pt>
                <c:pt idx="275">
                  <c:v>39483.0</c:v>
                </c:pt>
                <c:pt idx="276">
                  <c:v>39484.0</c:v>
                </c:pt>
                <c:pt idx="277">
                  <c:v>39485.0</c:v>
                </c:pt>
                <c:pt idx="278">
                  <c:v>39486.0</c:v>
                </c:pt>
                <c:pt idx="279">
                  <c:v>39489.0</c:v>
                </c:pt>
                <c:pt idx="280">
                  <c:v>39490.0</c:v>
                </c:pt>
                <c:pt idx="281">
                  <c:v>39491.0</c:v>
                </c:pt>
                <c:pt idx="282">
                  <c:v>39492.0</c:v>
                </c:pt>
                <c:pt idx="283">
                  <c:v>39493.0</c:v>
                </c:pt>
                <c:pt idx="284">
                  <c:v>39496.0</c:v>
                </c:pt>
                <c:pt idx="285">
                  <c:v>39497.0</c:v>
                </c:pt>
                <c:pt idx="286">
                  <c:v>39498.0</c:v>
                </c:pt>
                <c:pt idx="287">
                  <c:v>39499.0</c:v>
                </c:pt>
                <c:pt idx="288">
                  <c:v>39500.0</c:v>
                </c:pt>
                <c:pt idx="289">
                  <c:v>39503.0</c:v>
                </c:pt>
                <c:pt idx="290">
                  <c:v>39504.0</c:v>
                </c:pt>
                <c:pt idx="291">
                  <c:v>39505.0</c:v>
                </c:pt>
                <c:pt idx="292">
                  <c:v>39506.0</c:v>
                </c:pt>
                <c:pt idx="293">
                  <c:v>39507.0</c:v>
                </c:pt>
                <c:pt idx="294">
                  <c:v>39510.0</c:v>
                </c:pt>
                <c:pt idx="295">
                  <c:v>39511.0</c:v>
                </c:pt>
                <c:pt idx="296">
                  <c:v>39512.0</c:v>
                </c:pt>
                <c:pt idx="297">
                  <c:v>39513.0</c:v>
                </c:pt>
                <c:pt idx="298">
                  <c:v>39514.0</c:v>
                </c:pt>
                <c:pt idx="299">
                  <c:v>39517.0</c:v>
                </c:pt>
                <c:pt idx="300">
                  <c:v>39518.0</c:v>
                </c:pt>
                <c:pt idx="301">
                  <c:v>39519.0</c:v>
                </c:pt>
                <c:pt idx="302">
                  <c:v>39520.0</c:v>
                </c:pt>
                <c:pt idx="303">
                  <c:v>39521.0</c:v>
                </c:pt>
                <c:pt idx="304">
                  <c:v>39524.0</c:v>
                </c:pt>
                <c:pt idx="305">
                  <c:v>39525.0</c:v>
                </c:pt>
                <c:pt idx="306">
                  <c:v>39526.0</c:v>
                </c:pt>
                <c:pt idx="307">
                  <c:v>39527.0</c:v>
                </c:pt>
                <c:pt idx="308">
                  <c:v>39531.0</c:v>
                </c:pt>
                <c:pt idx="309">
                  <c:v>39532.0</c:v>
                </c:pt>
                <c:pt idx="310">
                  <c:v>39533.0</c:v>
                </c:pt>
                <c:pt idx="311">
                  <c:v>39534.0</c:v>
                </c:pt>
                <c:pt idx="312">
                  <c:v>39535.0</c:v>
                </c:pt>
                <c:pt idx="313">
                  <c:v>39538.0</c:v>
                </c:pt>
                <c:pt idx="314">
                  <c:v>39539.0</c:v>
                </c:pt>
                <c:pt idx="315">
                  <c:v>39540.0</c:v>
                </c:pt>
                <c:pt idx="316">
                  <c:v>39541.0</c:v>
                </c:pt>
                <c:pt idx="317">
                  <c:v>39542.0</c:v>
                </c:pt>
                <c:pt idx="318">
                  <c:v>39545.0</c:v>
                </c:pt>
                <c:pt idx="319">
                  <c:v>39546.0</c:v>
                </c:pt>
                <c:pt idx="320">
                  <c:v>39547.0</c:v>
                </c:pt>
                <c:pt idx="321">
                  <c:v>39548.0</c:v>
                </c:pt>
                <c:pt idx="322">
                  <c:v>39549.0</c:v>
                </c:pt>
                <c:pt idx="323">
                  <c:v>39552.0</c:v>
                </c:pt>
                <c:pt idx="324">
                  <c:v>39553.0</c:v>
                </c:pt>
                <c:pt idx="325">
                  <c:v>39554.0</c:v>
                </c:pt>
                <c:pt idx="326">
                  <c:v>39555.0</c:v>
                </c:pt>
                <c:pt idx="327">
                  <c:v>39556.0</c:v>
                </c:pt>
                <c:pt idx="328">
                  <c:v>39559.0</c:v>
                </c:pt>
                <c:pt idx="329">
                  <c:v>39560.0</c:v>
                </c:pt>
                <c:pt idx="330">
                  <c:v>39561.0</c:v>
                </c:pt>
                <c:pt idx="331">
                  <c:v>39562.0</c:v>
                </c:pt>
                <c:pt idx="332">
                  <c:v>39563.0</c:v>
                </c:pt>
                <c:pt idx="333">
                  <c:v>39566.0</c:v>
                </c:pt>
                <c:pt idx="334">
                  <c:v>39567.0</c:v>
                </c:pt>
                <c:pt idx="335">
                  <c:v>39569.0</c:v>
                </c:pt>
                <c:pt idx="336">
                  <c:v>39570.0</c:v>
                </c:pt>
                <c:pt idx="337">
                  <c:v>39573.0</c:v>
                </c:pt>
                <c:pt idx="338">
                  <c:v>39574.0</c:v>
                </c:pt>
                <c:pt idx="339">
                  <c:v>39575.0</c:v>
                </c:pt>
                <c:pt idx="340">
                  <c:v>39576.0</c:v>
                </c:pt>
                <c:pt idx="341">
                  <c:v>39577.0</c:v>
                </c:pt>
                <c:pt idx="342">
                  <c:v>39580.0</c:v>
                </c:pt>
                <c:pt idx="343">
                  <c:v>39581.0</c:v>
                </c:pt>
                <c:pt idx="344">
                  <c:v>39582.0</c:v>
                </c:pt>
                <c:pt idx="345">
                  <c:v>39583.0</c:v>
                </c:pt>
                <c:pt idx="346">
                  <c:v>39584.0</c:v>
                </c:pt>
                <c:pt idx="347">
                  <c:v>39587.0</c:v>
                </c:pt>
                <c:pt idx="348">
                  <c:v>39588.0</c:v>
                </c:pt>
                <c:pt idx="349">
                  <c:v>39589.0</c:v>
                </c:pt>
                <c:pt idx="350">
                  <c:v>39590.0</c:v>
                </c:pt>
                <c:pt idx="351">
                  <c:v>39591.0</c:v>
                </c:pt>
                <c:pt idx="352">
                  <c:v>39594.0</c:v>
                </c:pt>
                <c:pt idx="353">
                  <c:v>39595.0</c:v>
                </c:pt>
                <c:pt idx="354">
                  <c:v>39596.0</c:v>
                </c:pt>
                <c:pt idx="355">
                  <c:v>39597.0</c:v>
                </c:pt>
                <c:pt idx="356">
                  <c:v>39598.0</c:v>
                </c:pt>
                <c:pt idx="357">
                  <c:v>39601.0</c:v>
                </c:pt>
                <c:pt idx="358">
                  <c:v>39602.0</c:v>
                </c:pt>
                <c:pt idx="359">
                  <c:v>39603.0</c:v>
                </c:pt>
                <c:pt idx="360">
                  <c:v>39604.0</c:v>
                </c:pt>
                <c:pt idx="361">
                  <c:v>39605.0</c:v>
                </c:pt>
                <c:pt idx="362">
                  <c:v>39608.0</c:v>
                </c:pt>
                <c:pt idx="363">
                  <c:v>39609.0</c:v>
                </c:pt>
                <c:pt idx="364">
                  <c:v>39610.0</c:v>
                </c:pt>
                <c:pt idx="365">
                  <c:v>39611.0</c:v>
                </c:pt>
                <c:pt idx="366">
                  <c:v>39612.0</c:v>
                </c:pt>
                <c:pt idx="367">
                  <c:v>39615.0</c:v>
                </c:pt>
                <c:pt idx="368">
                  <c:v>39616.0</c:v>
                </c:pt>
                <c:pt idx="369">
                  <c:v>39617.0</c:v>
                </c:pt>
                <c:pt idx="370">
                  <c:v>39618.0</c:v>
                </c:pt>
                <c:pt idx="371">
                  <c:v>39619.0</c:v>
                </c:pt>
                <c:pt idx="372">
                  <c:v>39622.0</c:v>
                </c:pt>
                <c:pt idx="373">
                  <c:v>39623.0</c:v>
                </c:pt>
                <c:pt idx="374">
                  <c:v>39624.0</c:v>
                </c:pt>
                <c:pt idx="375">
                  <c:v>39625.0</c:v>
                </c:pt>
                <c:pt idx="376">
                  <c:v>39626.0</c:v>
                </c:pt>
                <c:pt idx="377">
                  <c:v>39629.0</c:v>
                </c:pt>
                <c:pt idx="378">
                  <c:v>39630.0</c:v>
                </c:pt>
                <c:pt idx="379">
                  <c:v>39631.0</c:v>
                </c:pt>
                <c:pt idx="380">
                  <c:v>39632.0</c:v>
                </c:pt>
                <c:pt idx="381">
                  <c:v>39633.0</c:v>
                </c:pt>
                <c:pt idx="382">
                  <c:v>39636.0</c:v>
                </c:pt>
                <c:pt idx="383">
                  <c:v>39637.0</c:v>
                </c:pt>
                <c:pt idx="384">
                  <c:v>39638.0</c:v>
                </c:pt>
                <c:pt idx="385">
                  <c:v>39639.0</c:v>
                </c:pt>
                <c:pt idx="386">
                  <c:v>39640.0</c:v>
                </c:pt>
                <c:pt idx="387">
                  <c:v>39643.0</c:v>
                </c:pt>
                <c:pt idx="388">
                  <c:v>39644.0</c:v>
                </c:pt>
                <c:pt idx="389">
                  <c:v>39645.0</c:v>
                </c:pt>
                <c:pt idx="390">
                  <c:v>39646.0</c:v>
                </c:pt>
                <c:pt idx="391">
                  <c:v>39647.0</c:v>
                </c:pt>
                <c:pt idx="392">
                  <c:v>39650.0</c:v>
                </c:pt>
                <c:pt idx="393">
                  <c:v>39651.0</c:v>
                </c:pt>
                <c:pt idx="394">
                  <c:v>39652.0</c:v>
                </c:pt>
                <c:pt idx="395">
                  <c:v>39653.0</c:v>
                </c:pt>
                <c:pt idx="396">
                  <c:v>39654.0</c:v>
                </c:pt>
                <c:pt idx="397">
                  <c:v>39657.0</c:v>
                </c:pt>
                <c:pt idx="398">
                  <c:v>39658.0</c:v>
                </c:pt>
                <c:pt idx="399">
                  <c:v>39659.0</c:v>
                </c:pt>
                <c:pt idx="400">
                  <c:v>39660.0</c:v>
                </c:pt>
                <c:pt idx="401">
                  <c:v>39661.0</c:v>
                </c:pt>
                <c:pt idx="402">
                  <c:v>39664.0</c:v>
                </c:pt>
                <c:pt idx="403">
                  <c:v>39665.0</c:v>
                </c:pt>
                <c:pt idx="404">
                  <c:v>39666.0</c:v>
                </c:pt>
                <c:pt idx="405">
                  <c:v>39667.0</c:v>
                </c:pt>
                <c:pt idx="406">
                  <c:v>39668.0</c:v>
                </c:pt>
                <c:pt idx="407">
                  <c:v>39671.0</c:v>
                </c:pt>
                <c:pt idx="408">
                  <c:v>39672.0</c:v>
                </c:pt>
                <c:pt idx="409">
                  <c:v>39673.0</c:v>
                </c:pt>
                <c:pt idx="410">
                  <c:v>39674.0</c:v>
                </c:pt>
                <c:pt idx="411">
                  <c:v>39675.0</c:v>
                </c:pt>
                <c:pt idx="412">
                  <c:v>39678.0</c:v>
                </c:pt>
                <c:pt idx="413">
                  <c:v>39679.0</c:v>
                </c:pt>
                <c:pt idx="414">
                  <c:v>39680.0</c:v>
                </c:pt>
                <c:pt idx="415">
                  <c:v>39681.0</c:v>
                </c:pt>
                <c:pt idx="416">
                  <c:v>39682.0</c:v>
                </c:pt>
                <c:pt idx="417">
                  <c:v>39685.0</c:v>
                </c:pt>
                <c:pt idx="418">
                  <c:v>39686.0</c:v>
                </c:pt>
                <c:pt idx="419">
                  <c:v>39687.0</c:v>
                </c:pt>
                <c:pt idx="420">
                  <c:v>39688.0</c:v>
                </c:pt>
                <c:pt idx="421">
                  <c:v>39689.0</c:v>
                </c:pt>
                <c:pt idx="422">
                  <c:v>39692.0</c:v>
                </c:pt>
                <c:pt idx="423">
                  <c:v>39693.0</c:v>
                </c:pt>
                <c:pt idx="424">
                  <c:v>39694.0</c:v>
                </c:pt>
                <c:pt idx="425">
                  <c:v>39695.0</c:v>
                </c:pt>
                <c:pt idx="426">
                  <c:v>39696.0</c:v>
                </c:pt>
                <c:pt idx="427">
                  <c:v>39699.0</c:v>
                </c:pt>
                <c:pt idx="428">
                  <c:v>39700.0</c:v>
                </c:pt>
                <c:pt idx="429">
                  <c:v>39701.0</c:v>
                </c:pt>
                <c:pt idx="430">
                  <c:v>39702.0</c:v>
                </c:pt>
                <c:pt idx="431">
                  <c:v>39703.0</c:v>
                </c:pt>
                <c:pt idx="432">
                  <c:v>39706.0</c:v>
                </c:pt>
                <c:pt idx="433">
                  <c:v>39707.0</c:v>
                </c:pt>
                <c:pt idx="434">
                  <c:v>39708.0</c:v>
                </c:pt>
                <c:pt idx="435">
                  <c:v>39709.0</c:v>
                </c:pt>
                <c:pt idx="436">
                  <c:v>39710.0</c:v>
                </c:pt>
                <c:pt idx="437">
                  <c:v>39713.0</c:v>
                </c:pt>
                <c:pt idx="438">
                  <c:v>39714.0</c:v>
                </c:pt>
                <c:pt idx="439">
                  <c:v>39715.0</c:v>
                </c:pt>
                <c:pt idx="440">
                  <c:v>39716.0</c:v>
                </c:pt>
                <c:pt idx="441">
                  <c:v>39717.0</c:v>
                </c:pt>
                <c:pt idx="442">
                  <c:v>39720.0</c:v>
                </c:pt>
                <c:pt idx="443">
                  <c:v>39721.0</c:v>
                </c:pt>
                <c:pt idx="444">
                  <c:v>39722.0</c:v>
                </c:pt>
                <c:pt idx="445">
                  <c:v>39723.0</c:v>
                </c:pt>
                <c:pt idx="446">
                  <c:v>39724.0</c:v>
                </c:pt>
                <c:pt idx="447">
                  <c:v>39727.0</c:v>
                </c:pt>
                <c:pt idx="448">
                  <c:v>39728.0</c:v>
                </c:pt>
                <c:pt idx="449">
                  <c:v>39729.0</c:v>
                </c:pt>
                <c:pt idx="450">
                  <c:v>39730.0</c:v>
                </c:pt>
                <c:pt idx="451">
                  <c:v>39731.0</c:v>
                </c:pt>
                <c:pt idx="452">
                  <c:v>39734.0</c:v>
                </c:pt>
                <c:pt idx="453">
                  <c:v>39735.0</c:v>
                </c:pt>
                <c:pt idx="454">
                  <c:v>39736.0</c:v>
                </c:pt>
                <c:pt idx="455">
                  <c:v>39737.0</c:v>
                </c:pt>
                <c:pt idx="456">
                  <c:v>39738.0</c:v>
                </c:pt>
                <c:pt idx="457">
                  <c:v>39741.0</c:v>
                </c:pt>
                <c:pt idx="458">
                  <c:v>39742.0</c:v>
                </c:pt>
                <c:pt idx="459">
                  <c:v>39743.0</c:v>
                </c:pt>
                <c:pt idx="460">
                  <c:v>39744.0</c:v>
                </c:pt>
                <c:pt idx="461">
                  <c:v>39745.0</c:v>
                </c:pt>
                <c:pt idx="462">
                  <c:v>39748.0</c:v>
                </c:pt>
                <c:pt idx="463">
                  <c:v>39749.0</c:v>
                </c:pt>
                <c:pt idx="464">
                  <c:v>39750.0</c:v>
                </c:pt>
                <c:pt idx="465">
                  <c:v>39751.0</c:v>
                </c:pt>
                <c:pt idx="466">
                  <c:v>39752.0</c:v>
                </c:pt>
                <c:pt idx="467">
                  <c:v>39755.0</c:v>
                </c:pt>
                <c:pt idx="468">
                  <c:v>39756.0</c:v>
                </c:pt>
                <c:pt idx="469">
                  <c:v>39757.0</c:v>
                </c:pt>
                <c:pt idx="470">
                  <c:v>39758.0</c:v>
                </c:pt>
                <c:pt idx="471">
                  <c:v>39759.0</c:v>
                </c:pt>
                <c:pt idx="472">
                  <c:v>39762.0</c:v>
                </c:pt>
                <c:pt idx="473">
                  <c:v>39763.0</c:v>
                </c:pt>
                <c:pt idx="474">
                  <c:v>39764.0</c:v>
                </c:pt>
                <c:pt idx="475">
                  <c:v>39765.0</c:v>
                </c:pt>
                <c:pt idx="476">
                  <c:v>39766.0</c:v>
                </c:pt>
                <c:pt idx="477">
                  <c:v>39769.0</c:v>
                </c:pt>
                <c:pt idx="478">
                  <c:v>39770.0</c:v>
                </c:pt>
                <c:pt idx="479">
                  <c:v>39772.0</c:v>
                </c:pt>
                <c:pt idx="480">
                  <c:v>39773.0</c:v>
                </c:pt>
                <c:pt idx="481">
                  <c:v>39776.0</c:v>
                </c:pt>
                <c:pt idx="482">
                  <c:v>39777.0</c:v>
                </c:pt>
                <c:pt idx="483">
                  <c:v>39778.0</c:v>
                </c:pt>
                <c:pt idx="484">
                  <c:v>39779.0</c:v>
                </c:pt>
                <c:pt idx="485">
                  <c:v>39780.0</c:v>
                </c:pt>
                <c:pt idx="486">
                  <c:v>39783.0</c:v>
                </c:pt>
                <c:pt idx="487">
                  <c:v>39784.0</c:v>
                </c:pt>
                <c:pt idx="488">
                  <c:v>39785.0</c:v>
                </c:pt>
                <c:pt idx="489">
                  <c:v>39786.0</c:v>
                </c:pt>
                <c:pt idx="490">
                  <c:v>39787.0</c:v>
                </c:pt>
                <c:pt idx="491">
                  <c:v>39790.0</c:v>
                </c:pt>
                <c:pt idx="492">
                  <c:v>39791.0</c:v>
                </c:pt>
                <c:pt idx="493">
                  <c:v>39792.0</c:v>
                </c:pt>
                <c:pt idx="494">
                  <c:v>39793.0</c:v>
                </c:pt>
                <c:pt idx="495">
                  <c:v>39794.0</c:v>
                </c:pt>
                <c:pt idx="496">
                  <c:v>39797.0</c:v>
                </c:pt>
                <c:pt idx="497">
                  <c:v>39798.0</c:v>
                </c:pt>
                <c:pt idx="498">
                  <c:v>39799.0</c:v>
                </c:pt>
                <c:pt idx="499">
                  <c:v>39800.0</c:v>
                </c:pt>
                <c:pt idx="500">
                  <c:v>39801.0</c:v>
                </c:pt>
                <c:pt idx="501">
                  <c:v>39804.0</c:v>
                </c:pt>
                <c:pt idx="502">
                  <c:v>39805.0</c:v>
                </c:pt>
                <c:pt idx="503">
                  <c:v>39808.0</c:v>
                </c:pt>
                <c:pt idx="504">
                  <c:v>39811.0</c:v>
                </c:pt>
                <c:pt idx="505">
                  <c:v>39812.0</c:v>
                </c:pt>
                <c:pt idx="506">
                  <c:v>39815.0</c:v>
                </c:pt>
                <c:pt idx="507">
                  <c:v>39818.0</c:v>
                </c:pt>
                <c:pt idx="508">
                  <c:v>39819.0</c:v>
                </c:pt>
                <c:pt idx="509">
                  <c:v>39820.0</c:v>
                </c:pt>
                <c:pt idx="510">
                  <c:v>39821.0</c:v>
                </c:pt>
                <c:pt idx="511">
                  <c:v>39822.0</c:v>
                </c:pt>
                <c:pt idx="512">
                  <c:v>39825.0</c:v>
                </c:pt>
                <c:pt idx="513">
                  <c:v>39826.0</c:v>
                </c:pt>
                <c:pt idx="514">
                  <c:v>39827.0</c:v>
                </c:pt>
                <c:pt idx="515">
                  <c:v>39828.0</c:v>
                </c:pt>
                <c:pt idx="516">
                  <c:v>39829.0</c:v>
                </c:pt>
                <c:pt idx="517">
                  <c:v>39832.0</c:v>
                </c:pt>
                <c:pt idx="518">
                  <c:v>39833.0</c:v>
                </c:pt>
                <c:pt idx="519">
                  <c:v>39834.0</c:v>
                </c:pt>
                <c:pt idx="520">
                  <c:v>39835.0</c:v>
                </c:pt>
                <c:pt idx="521">
                  <c:v>39836.0</c:v>
                </c:pt>
                <c:pt idx="522">
                  <c:v>39839.0</c:v>
                </c:pt>
                <c:pt idx="523">
                  <c:v>39840.0</c:v>
                </c:pt>
                <c:pt idx="524">
                  <c:v>39841.0</c:v>
                </c:pt>
                <c:pt idx="525">
                  <c:v>39842.0</c:v>
                </c:pt>
                <c:pt idx="526">
                  <c:v>39843.0</c:v>
                </c:pt>
                <c:pt idx="527">
                  <c:v>39846.0</c:v>
                </c:pt>
                <c:pt idx="528">
                  <c:v>39847.0</c:v>
                </c:pt>
                <c:pt idx="529">
                  <c:v>39848.0</c:v>
                </c:pt>
                <c:pt idx="530">
                  <c:v>39849.0</c:v>
                </c:pt>
                <c:pt idx="531">
                  <c:v>39850.0</c:v>
                </c:pt>
                <c:pt idx="532">
                  <c:v>39853.0</c:v>
                </c:pt>
                <c:pt idx="533">
                  <c:v>39854.0</c:v>
                </c:pt>
                <c:pt idx="534">
                  <c:v>39855.0</c:v>
                </c:pt>
                <c:pt idx="535">
                  <c:v>39856.0</c:v>
                </c:pt>
                <c:pt idx="536">
                  <c:v>39857.0</c:v>
                </c:pt>
                <c:pt idx="537">
                  <c:v>39860.0</c:v>
                </c:pt>
                <c:pt idx="538">
                  <c:v>39861.0</c:v>
                </c:pt>
                <c:pt idx="539">
                  <c:v>39862.0</c:v>
                </c:pt>
                <c:pt idx="540">
                  <c:v>39863.0</c:v>
                </c:pt>
                <c:pt idx="541">
                  <c:v>39864.0</c:v>
                </c:pt>
                <c:pt idx="542">
                  <c:v>39867.0</c:v>
                </c:pt>
                <c:pt idx="543">
                  <c:v>39868.0</c:v>
                </c:pt>
                <c:pt idx="544">
                  <c:v>39870.0</c:v>
                </c:pt>
                <c:pt idx="545">
                  <c:v>39871.0</c:v>
                </c:pt>
                <c:pt idx="546">
                  <c:v>39874.0</c:v>
                </c:pt>
                <c:pt idx="547">
                  <c:v>39875.0</c:v>
                </c:pt>
                <c:pt idx="548">
                  <c:v>39876.0</c:v>
                </c:pt>
                <c:pt idx="549">
                  <c:v>39877.0</c:v>
                </c:pt>
                <c:pt idx="550">
                  <c:v>39878.0</c:v>
                </c:pt>
                <c:pt idx="551">
                  <c:v>39881.0</c:v>
                </c:pt>
                <c:pt idx="552">
                  <c:v>39882.0</c:v>
                </c:pt>
                <c:pt idx="553">
                  <c:v>39883.0</c:v>
                </c:pt>
                <c:pt idx="554">
                  <c:v>39884.0</c:v>
                </c:pt>
                <c:pt idx="555">
                  <c:v>39885.0</c:v>
                </c:pt>
                <c:pt idx="556">
                  <c:v>39888.0</c:v>
                </c:pt>
                <c:pt idx="557">
                  <c:v>39889.0</c:v>
                </c:pt>
                <c:pt idx="558">
                  <c:v>39890.0</c:v>
                </c:pt>
                <c:pt idx="559">
                  <c:v>39891.0</c:v>
                </c:pt>
                <c:pt idx="560">
                  <c:v>39892.0</c:v>
                </c:pt>
                <c:pt idx="561">
                  <c:v>39895.0</c:v>
                </c:pt>
                <c:pt idx="562">
                  <c:v>39896.0</c:v>
                </c:pt>
                <c:pt idx="563">
                  <c:v>39897.0</c:v>
                </c:pt>
                <c:pt idx="564">
                  <c:v>39898.0</c:v>
                </c:pt>
                <c:pt idx="565">
                  <c:v>39899.0</c:v>
                </c:pt>
                <c:pt idx="566">
                  <c:v>39902.0</c:v>
                </c:pt>
                <c:pt idx="567">
                  <c:v>39903.0</c:v>
                </c:pt>
                <c:pt idx="568">
                  <c:v>39904.0</c:v>
                </c:pt>
                <c:pt idx="569">
                  <c:v>39905.0</c:v>
                </c:pt>
                <c:pt idx="570">
                  <c:v>39906.0</c:v>
                </c:pt>
                <c:pt idx="571">
                  <c:v>39909.0</c:v>
                </c:pt>
                <c:pt idx="572">
                  <c:v>39910.0</c:v>
                </c:pt>
                <c:pt idx="573">
                  <c:v>39911.0</c:v>
                </c:pt>
                <c:pt idx="574">
                  <c:v>39912.0</c:v>
                </c:pt>
                <c:pt idx="575">
                  <c:v>39916.0</c:v>
                </c:pt>
                <c:pt idx="576">
                  <c:v>39917.0</c:v>
                </c:pt>
                <c:pt idx="577">
                  <c:v>39918.0</c:v>
                </c:pt>
                <c:pt idx="578">
                  <c:v>39920.0</c:v>
                </c:pt>
                <c:pt idx="579">
                  <c:v>39924.0</c:v>
                </c:pt>
                <c:pt idx="580">
                  <c:v>39925.0</c:v>
                </c:pt>
                <c:pt idx="581">
                  <c:v>39926.0</c:v>
                </c:pt>
                <c:pt idx="582">
                  <c:v>39927.0</c:v>
                </c:pt>
                <c:pt idx="583">
                  <c:v>39930.0</c:v>
                </c:pt>
                <c:pt idx="584">
                  <c:v>39931.0</c:v>
                </c:pt>
                <c:pt idx="585">
                  <c:v>39932.0</c:v>
                </c:pt>
                <c:pt idx="586">
                  <c:v>39933.0</c:v>
                </c:pt>
                <c:pt idx="587">
                  <c:v>39937.0</c:v>
                </c:pt>
                <c:pt idx="588">
                  <c:v>39938.0</c:v>
                </c:pt>
                <c:pt idx="589">
                  <c:v>39939.0</c:v>
                </c:pt>
                <c:pt idx="590">
                  <c:v>39940.0</c:v>
                </c:pt>
                <c:pt idx="591">
                  <c:v>39941.0</c:v>
                </c:pt>
                <c:pt idx="592">
                  <c:v>39944.0</c:v>
                </c:pt>
                <c:pt idx="593">
                  <c:v>39945.0</c:v>
                </c:pt>
                <c:pt idx="594">
                  <c:v>39946.0</c:v>
                </c:pt>
                <c:pt idx="595">
                  <c:v>39947.0</c:v>
                </c:pt>
                <c:pt idx="596">
                  <c:v>39948.0</c:v>
                </c:pt>
                <c:pt idx="597">
                  <c:v>39951.0</c:v>
                </c:pt>
                <c:pt idx="598">
                  <c:v>39952.0</c:v>
                </c:pt>
                <c:pt idx="599">
                  <c:v>39953.0</c:v>
                </c:pt>
                <c:pt idx="600">
                  <c:v>39954.0</c:v>
                </c:pt>
                <c:pt idx="601">
                  <c:v>39955.0</c:v>
                </c:pt>
                <c:pt idx="602">
                  <c:v>39958.0</c:v>
                </c:pt>
                <c:pt idx="603">
                  <c:v>39959.0</c:v>
                </c:pt>
                <c:pt idx="604">
                  <c:v>39960.0</c:v>
                </c:pt>
                <c:pt idx="605">
                  <c:v>39961.0</c:v>
                </c:pt>
                <c:pt idx="606">
                  <c:v>39962.0</c:v>
                </c:pt>
                <c:pt idx="607">
                  <c:v>39965.0</c:v>
                </c:pt>
                <c:pt idx="608">
                  <c:v>39966.0</c:v>
                </c:pt>
                <c:pt idx="609">
                  <c:v>39967.0</c:v>
                </c:pt>
                <c:pt idx="610">
                  <c:v>39968.0</c:v>
                </c:pt>
                <c:pt idx="611">
                  <c:v>39969.0</c:v>
                </c:pt>
                <c:pt idx="612">
                  <c:v>39972.0</c:v>
                </c:pt>
                <c:pt idx="613">
                  <c:v>39973.0</c:v>
                </c:pt>
                <c:pt idx="614">
                  <c:v>39974.0</c:v>
                </c:pt>
                <c:pt idx="615">
                  <c:v>39975.0</c:v>
                </c:pt>
                <c:pt idx="616">
                  <c:v>39976.0</c:v>
                </c:pt>
                <c:pt idx="617">
                  <c:v>39979.0</c:v>
                </c:pt>
                <c:pt idx="618">
                  <c:v>39980.0</c:v>
                </c:pt>
                <c:pt idx="619">
                  <c:v>39981.0</c:v>
                </c:pt>
                <c:pt idx="620">
                  <c:v>39982.0</c:v>
                </c:pt>
                <c:pt idx="621">
                  <c:v>39983.0</c:v>
                </c:pt>
                <c:pt idx="622">
                  <c:v>39986.0</c:v>
                </c:pt>
                <c:pt idx="623">
                  <c:v>39987.0</c:v>
                </c:pt>
                <c:pt idx="624">
                  <c:v>39988.0</c:v>
                </c:pt>
                <c:pt idx="625">
                  <c:v>39989.0</c:v>
                </c:pt>
                <c:pt idx="626">
                  <c:v>39990.0</c:v>
                </c:pt>
                <c:pt idx="627">
                  <c:v>39993.0</c:v>
                </c:pt>
                <c:pt idx="628">
                  <c:v>39994.0</c:v>
                </c:pt>
                <c:pt idx="629">
                  <c:v>39995.0</c:v>
                </c:pt>
                <c:pt idx="630">
                  <c:v>39996.0</c:v>
                </c:pt>
                <c:pt idx="631">
                  <c:v>39997.0</c:v>
                </c:pt>
                <c:pt idx="632">
                  <c:v>40000.0</c:v>
                </c:pt>
                <c:pt idx="633">
                  <c:v>40001.0</c:v>
                </c:pt>
                <c:pt idx="634">
                  <c:v>40002.0</c:v>
                </c:pt>
                <c:pt idx="635">
                  <c:v>40004.0</c:v>
                </c:pt>
                <c:pt idx="636">
                  <c:v>40007.0</c:v>
                </c:pt>
                <c:pt idx="637">
                  <c:v>40008.0</c:v>
                </c:pt>
                <c:pt idx="638">
                  <c:v>40009.0</c:v>
                </c:pt>
                <c:pt idx="639">
                  <c:v>40010.0</c:v>
                </c:pt>
                <c:pt idx="640">
                  <c:v>40011.0</c:v>
                </c:pt>
                <c:pt idx="641">
                  <c:v>40014.0</c:v>
                </c:pt>
                <c:pt idx="642">
                  <c:v>40015.0</c:v>
                </c:pt>
                <c:pt idx="643">
                  <c:v>40016.0</c:v>
                </c:pt>
                <c:pt idx="644">
                  <c:v>40017.0</c:v>
                </c:pt>
                <c:pt idx="645">
                  <c:v>40018.0</c:v>
                </c:pt>
                <c:pt idx="646">
                  <c:v>40021.0</c:v>
                </c:pt>
                <c:pt idx="647">
                  <c:v>40022.0</c:v>
                </c:pt>
                <c:pt idx="648">
                  <c:v>40023.0</c:v>
                </c:pt>
                <c:pt idx="649">
                  <c:v>40024.0</c:v>
                </c:pt>
                <c:pt idx="650">
                  <c:v>40025.0</c:v>
                </c:pt>
                <c:pt idx="651">
                  <c:v>40028.0</c:v>
                </c:pt>
                <c:pt idx="652">
                  <c:v>40029.0</c:v>
                </c:pt>
                <c:pt idx="653">
                  <c:v>40030.0</c:v>
                </c:pt>
                <c:pt idx="654">
                  <c:v>40031.0</c:v>
                </c:pt>
                <c:pt idx="655">
                  <c:v>40032.0</c:v>
                </c:pt>
                <c:pt idx="656">
                  <c:v>40035.0</c:v>
                </c:pt>
                <c:pt idx="657">
                  <c:v>40036.0</c:v>
                </c:pt>
                <c:pt idx="658">
                  <c:v>40037.0</c:v>
                </c:pt>
                <c:pt idx="659">
                  <c:v>40038.0</c:v>
                </c:pt>
                <c:pt idx="660">
                  <c:v>40039.0</c:v>
                </c:pt>
                <c:pt idx="661">
                  <c:v>40042.0</c:v>
                </c:pt>
                <c:pt idx="662">
                  <c:v>40043.0</c:v>
                </c:pt>
                <c:pt idx="663">
                  <c:v>40044.0</c:v>
                </c:pt>
                <c:pt idx="664">
                  <c:v>40045.0</c:v>
                </c:pt>
                <c:pt idx="665">
                  <c:v>40046.0</c:v>
                </c:pt>
                <c:pt idx="666">
                  <c:v>40049.0</c:v>
                </c:pt>
                <c:pt idx="667">
                  <c:v>40050.0</c:v>
                </c:pt>
                <c:pt idx="668">
                  <c:v>40051.0</c:v>
                </c:pt>
                <c:pt idx="669">
                  <c:v>40052.0</c:v>
                </c:pt>
                <c:pt idx="670">
                  <c:v>40053.0</c:v>
                </c:pt>
                <c:pt idx="671">
                  <c:v>40056.0</c:v>
                </c:pt>
                <c:pt idx="672">
                  <c:v>40057.0</c:v>
                </c:pt>
                <c:pt idx="673">
                  <c:v>40058.0</c:v>
                </c:pt>
                <c:pt idx="674">
                  <c:v>40059.0</c:v>
                </c:pt>
                <c:pt idx="675">
                  <c:v>40060.0</c:v>
                </c:pt>
                <c:pt idx="676">
                  <c:v>40064.0</c:v>
                </c:pt>
                <c:pt idx="677">
                  <c:v>40065.0</c:v>
                </c:pt>
                <c:pt idx="678">
                  <c:v>40066.0</c:v>
                </c:pt>
                <c:pt idx="679">
                  <c:v>40067.0</c:v>
                </c:pt>
                <c:pt idx="680">
                  <c:v>40070.0</c:v>
                </c:pt>
                <c:pt idx="681">
                  <c:v>40071.0</c:v>
                </c:pt>
                <c:pt idx="682">
                  <c:v>40072.0</c:v>
                </c:pt>
                <c:pt idx="683">
                  <c:v>40073.0</c:v>
                </c:pt>
                <c:pt idx="684">
                  <c:v>40074.0</c:v>
                </c:pt>
                <c:pt idx="685">
                  <c:v>40077.0</c:v>
                </c:pt>
                <c:pt idx="686">
                  <c:v>40078.0</c:v>
                </c:pt>
                <c:pt idx="687">
                  <c:v>40079.0</c:v>
                </c:pt>
                <c:pt idx="688">
                  <c:v>40080.0</c:v>
                </c:pt>
                <c:pt idx="689">
                  <c:v>40081.0</c:v>
                </c:pt>
                <c:pt idx="690">
                  <c:v>40084.0</c:v>
                </c:pt>
                <c:pt idx="691">
                  <c:v>40085.0</c:v>
                </c:pt>
                <c:pt idx="692">
                  <c:v>40086.0</c:v>
                </c:pt>
                <c:pt idx="693">
                  <c:v>40087.0</c:v>
                </c:pt>
                <c:pt idx="694">
                  <c:v>40088.0</c:v>
                </c:pt>
                <c:pt idx="695">
                  <c:v>40091.0</c:v>
                </c:pt>
                <c:pt idx="696">
                  <c:v>40092.0</c:v>
                </c:pt>
                <c:pt idx="697">
                  <c:v>40095.0</c:v>
                </c:pt>
                <c:pt idx="698">
                  <c:v>40098.0</c:v>
                </c:pt>
                <c:pt idx="699">
                  <c:v>40099.0</c:v>
                </c:pt>
                <c:pt idx="700">
                  <c:v>40100.0</c:v>
                </c:pt>
                <c:pt idx="701">
                  <c:v>40101.0</c:v>
                </c:pt>
                <c:pt idx="702">
                  <c:v>40102.0</c:v>
                </c:pt>
                <c:pt idx="703">
                  <c:v>40105.0</c:v>
                </c:pt>
                <c:pt idx="704">
                  <c:v>40106.0</c:v>
                </c:pt>
                <c:pt idx="705">
                  <c:v>40107.0</c:v>
                </c:pt>
                <c:pt idx="706">
                  <c:v>40108.0</c:v>
                </c:pt>
                <c:pt idx="707">
                  <c:v>40109.0</c:v>
                </c:pt>
                <c:pt idx="708">
                  <c:v>40112.0</c:v>
                </c:pt>
                <c:pt idx="709">
                  <c:v>40113.0</c:v>
                </c:pt>
                <c:pt idx="710">
                  <c:v>40114.0</c:v>
                </c:pt>
                <c:pt idx="711">
                  <c:v>40115.0</c:v>
                </c:pt>
                <c:pt idx="712">
                  <c:v>40119.0</c:v>
                </c:pt>
                <c:pt idx="713">
                  <c:v>40120.0</c:v>
                </c:pt>
                <c:pt idx="714">
                  <c:v>40121.0</c:v>
                </c:pt>
                <c:pt idx="715">
                  <c:v>40122.0</c:v>
                </c:pt>
                <c:pt idx="716">
                  <c:v>40123.0</c:v>
                </c:pt>
                <c:pt idx="717">
                  <c:v>40126.0</c:v>
                </c:pt>
                <c:pt idx="718">
                  <c:v>40127.0</c:v>
                </c:pt>
                <c:pt idx="719">
                  <c:v>40128.0</c:v>
                </c:pt>
                <c:pt idx="720">
                  <c:v>40129.0</c:v>
                </c:pt>
                <c:pt idx="721">
                  <c:v>40130.0</c:v>
                </c:pt>
                <c:pt idx="722">
                  <c:v>40133.0</c:v>
                </c:pt>
                <c:pt idx="723">
                  <c:v>40134.0</c:v>
                </c:pt>
                <c:pt idx="724">
                  <c:v>40135.0</c:v>
                </c:pt>
                <c:pt idx="725">
                  <c:v>40137.0</c:v>
                </c:pt>
                <c:pt idx="726">
                  <c:v>40140.0</c:v>
                </c:pt>
                <c:pt idx="727">
                  <c:v>40141.0</c:v>
                </c:pt>
                <c:pt idx="728">
                  <c:v>40142.0</c:v>
                </c:pt>
                <c:pt idx="729">
                  <c:v>40143.0</c:v>
                </c:pt>
                <c:pt idx="730">
                  <c:v>40144.0</c:v>
                </c:pt>
                <c:pt idx="731">
                  <c:v>40147.0</c:v>
                </c:pt>
                <c:pt idx="732">
                  <c:v>40148.0</c:v>
                </c:pt>
                <c:pt idx="733">
                  <c:v>40149.0</c:v>
                </c:pt>
                <c:pt idx="734">
                  <c:v>40150.0</c:v>
                </c:pt>
                <c:pt idx="735">
                  <c:v>40151.0</c:v>
                </c:pt>
                <c:pt idx="736">
                  <c:v>40154.0</c:v>
                </c:pt>
                <c:pt idx="737">
                  <c:v>40155.0</c:v>
                </c:pt>
                <c:pt idx="738">
                  <c:v>40156.0</c:v>
                </c:pt>
                <c:pt idx="739">
                  <c:v>40157.0</c:v>
                </c:pt>
                <c:pt idx="740">
                  <c:v>40158.0</c:v>
                </c:pt>
                <c:pt idx="741">
                  <c:v>40161.0</c:v>
                </c:pt>
                <c:pt idx="742">
                  <c:v>40162.0</c:v>
                </c:pt>
                <c:pt idx="743">
                  <c:v>40163.0</c:v>
                </c:pt>
                <c:pt idx="744">
                  <c:v>40164.0</c:v>
                </c:pt>
                <c:pt idx="745">
                  <c:v>40165.0</c:v>
                </c:pt>
                <c:pt idx="746">
                  <c:v>40168.0</c:v>
                </c:pt>
                <c:pt idx="747">
                  <c:v>40169.0</c:v>
                </c:pt>
                <c:pt idx="748">
                  <c:v>40171.0</c:v>
                </c:pt>
                <c:pt idx="749">
                  <c:v>40175.0</c:v>
                </c:pt>
                <c:pt idx="750">
                  <c:v>40176.0</c:v>
                </c:pt>
                <c:pt idx="751">
                  <c:v>40177.0</c:v>
                </c:pt>
                <c:pt idx="752">
                  <c:v>40178.0</c:v>
                </c:pt>
                <c:pt idx="753">
                  <c:v>40182.0</c:v>
                </c:pt>
                <c:pt idx="754">
                  <c:v>40183.0</c:v>
                </c:pt>
                <c:pt idx="755">
                  <c:v>40184.0</c:v>
                </c:pt>
                <c:pt idx="756">
                  <c:v>40185.0</c:v>
                </c:pt>
                <c:pt idx="757">
                  <c:v>40186.0</c:v>
                </c:pt>
                <c:pt idx="758">
                  <c:v>40189.0</c:v>
                </c:pt>
                <c:pt idx="759">
                  <c:v>40190.0</c:v>
                </c:pt>
                <c:pt idx="760">
                  <c:v>40191.0</c:v>
                </c:pt>
                <c:pt idx="761">
                  <c:v>40192.0</c:v>
                </c:pt>
                <c:pt idx="762">
                  <c:v>40193.0</c:v>
                </c:pt>
                <c:pt idx="763">
                  <c:v>40196.0</c:v>
                </c:pt>
                <c:pt idx="764">
                  <c:v>40197.0</c:v>
                </c:pt>
                <c:pt idx="765">
                  <c:v>40198.0</c:v>
                </c:pt>
                <c:pt idx="766">
                  <c:v>40199.0</c:v>
                </c:pt>
                <c:pt idx="767">
                  <c:v>40200.0</c:v>
                </c:pt>
                <c:pt idx="768">
                  <c:v>40203.0</c:v>
                </c:pt>
                <c:pt idx="769">
                  <c:v>40204.0</c:v>
                </c:pt>
                <c:pt idx="770">
                  <c:v>40205.0</c:v>
                </c:pt>
                <c:pt idx="771">
                  <c:v>40206.0</c:v>
                </c:pt>
                <c:pt idx="772">
                  <c:v>40207.0</c:v>
                </c:pt>
                <c:pt idx="773">
                  <c:v>40210.0</c:v>
                </c:pt>
                <c:pt idx="774">
                  <c:v>40211.0</c:v>
                </c:pt>
                <c:pt idx="775">
                  <c:v>40212.0</c:v>
                </c:pt>
                <c:pt idx="776">
                  <c:v>40213.0</c:v>
                </c:pt>
                <c:pt idx="777">
                  <c:v>40214.0</c:v>
                </c:pt>
                <c:pt idx="778">
                  <c:v>40217.0</c:v>
                </c:pt>
                <c:pt idx="779">
                  <c:v>40218.0</c:v>
                </c:pt>
                <c:pt idx="780">
                  <c:v>40219.0</c:v>
                </c:pt>
                <c:pt idx="781">
                  <c:v>40220.0</c:v>
                </c:pt>
                <c:pt idx="782">
                  <c:v>40226.0</c:v>
                </c:pt>
                <c:pt idx="783">
                  <c:v>40227.0</c:v>
                </c:pt>
                <c:pt idx="784">
                  <c:v>40228.0</c:v>
                </c:pt>
                <c:pt idx="785">
                  <c:v>40231.0</c:v>
                </c:pt>
                <c:pt idx="786">
                  <c:v>40232.0</c:v>
                </c:pt>
                <c:pt idx="787">
                  <c:v>40233.0</c:v>
                </c:pt>
                <c:pt idx="788">
                  <c:v>40234.0</c:v>
                </c:pt>
                <c:pt idx="789">
                  <c:v>40235.0</c:v>
                </c:pt>
                <c:pt idx="790">
                  <c:v>40238.0</c:v>
                </c:pt>
                <c:pt idx="791">
                  <c:v>40239.0</c:v>
                </c:pt>
                <c:pt idx="792">
                  <c:v>40240.0</c:v>
                </c:pt>
                <c:pt idx="793">
                  <c:v>40241.0</c:v>
                </c:pt>
                <c:pt idx="794">
                  <c:v>40242.0</c:v>
                </c:pt>
                <c:pt idx="795">
                  <c:v>40245.0</c:v>
                </c:pt>
                <c:pt idx="796">
                  <c:v>40246.0</c:v>
                </c:pt>
                <c:pt idx="797">
                  <c:v>40247.0</c:v>
                </c:pt>
                <c:pt idx="798">
                  <c:v>40248.0</c:v>
                </c:pt>
                <c:pt idx="799">
                  <c:v>40249.0</c:v>
                </c:pt>
                <c:pt idx="800">
                  <c:v>40252.0</c:v>
                </c:pt>
                <c:pt idx="801">
                  <c:v>40253.0</c:v>
                </c:pt>
                <c:pt idx="802">
                  <c:v>40254.0</c:v>
                </c:pt>
                <c:pt idx="803">
                  <c:v>40255.0</c:v>
                </c:pt>
                <c:pt idx="804">
                  <c:v>40256.0</c:v>
                </c:pt>
                <c:pt idx="805">
                  <c:v>40259.0</c:v>
                </c:pt>
                <c:pt idx="806">
                  <c:v>40260.0</c:v>
                </c:pt>
                <c:pt idx="807">
                  <c:v>40261.0</c:v>
                </c:pt>
                <c:pt idx="808">
                  <c:v>40262.0</c:v>
                </c:pt>
                <c:pt idx="809">
                  <c:v>40263.0</c:v>
                </c:pt>
                <c:pt idx="810">
                  <c:v>40266.0</c:v>
                </c:pt>
                <c:pt idx="811">
                  <c:v>40267.0</c:v>
                </c:pt>
                <c:pt idx="812">
                  <c:v>40268.0</c:v>
                </c:pt>
                <c:pt idx="813">
                  <c:v>40269.0</c:v>
                </c:pt>
                <c:pt idx="814">
                  <c:v>40273.0</c:v>
                </c:pt>
                <c:pt idx="815">
                  <c:v>40274.0</c:v>
                </c:pt>
                <c:pt idx="816">
                  <c:v>40275.0</c:v>
                </c:pt>
                <c:pt idx="817">
                  <c:v>40276.0</c:v>
                </c:pt>
                <c:pt idx="818">
                  <c:v>40277.0</c:v>
                </c:pt>
                <c:pt idx="819">
                  <c:v>40280.0</c:v>
                </c:pt>
                <c:pt idx="820">
                  <c:v>40281.0</c:v>
                </c:pt>
                <c:pt idx="821">
                  <c:v>40282.0</c:v>
                </c:pt>
                <c:pt idx="822">
                  <c:v>40283.0</c:v>
                </c:pt>
                <c:pt idx="823">
                  <c:v>40284.0</c:v>
                </c:pt>
                <c:pt idx="824">
                  <c:v>40287.0</c:v>
                </c:pt>
                <c:pt idx="825">
                  <c:v>40288.0</c:v>
                </c:pt>
                <c:pt idx="826">
                  <c:v>40289.0</c:v>
                </c:pt>
                <c:pt idx="827">
                  <c:v>40290.0</c:v>
                </c:pt>
                <c:pt idx="828">
                  <c:v>40291.0</c:v>
                </c:pt>
                <c:pt idx="829">
                  <c:v>40294.0</c:v>
                </c:pt>
                <c:pt idx="830">
                  <c:v>40295.0</c:v>
                </c:pt>
                <c:pt idx="831">
                  <c:v>40296.0</c:v>
                </c:pt>
                <c:pt idx="832">
                  <c:v>40297.0</c:v>
                </c:pt>
                <c:pt idx="833">
                  <c:v>40298.0</c:v>
                </c:pt>
                <c:pt idx="834">
                  <c:v>40301.0</c:v>
                </c:pt>
                <c:pt idx="835">
                  <c:v>40302.0</c:v>
                </c:pt>
                <c:pt idx="836">
                  <c:v>40303.0</c:v>
                </c:pt>
                <c:pt idx="837">
                  <c:v>40304.0</c:v>
                </c:pt>
                <c:pt idx="838">
                  <c:v>40305.0</c:v>
                </c:pt>
                <c:pt idx="839">
                  <c:v>40308.0</c:v>
                </c:pt>
                <c:pt idx="840">
                  <c:v>40309.0</c:v>
                </c:pt>
                <c:pt idx="841">
                  <c:v>40310.0</c:v>
                </c:pt>
                <c:pt idx="842">
                  <c:v>40311.0</c:v>
                </c:pt>
                <c:pt idx="843">
                  <c:v>40312.0</c:v>
                </c:pt>
                <c:pt idx="844">
                  <c:v>40315.0</c:v>
                </c:pt>
                <c:pt idx="845">
                  <c:v>40316.0</c:v>
                </c:pt>
                <c:pt idx="846">
                  <c:v>40317.0</c:v>
                </c:pt>
                <c:pt idx="847">
                  <c:v>40318.0</c:v>
                </c:pt>
                <c:pt idx="848">
                  <c:v>40319.0</c:v>
                </c:pt>
                <c:pt idx="849">
                  <c:v>40322.0</c:v>
                </c:pt>
                <c:pt idx="850">
                  <c:v>40323.0</c:v>
                </c:pt>
                <c:pt idx="851">
                  <c:v>40324.0</c:v>
                </c:pt>
                <c:pt idx="852">
                  <c:v>40325.0</c:v>
                </c:pt>
                <c:pt idx="853">
                  <c:v>40326.0</c:v>
                </c:pt>
                <c:pt idx="854">
                  <c:v>40329.0</c:v>
                </c:pt>
                <c:pt idx="855">
                  <c:v>40330.0</c:v>
                </c:pt>
                <c:pt idx="856">
                  <c:v>40331.0</c:v>
                </c:pt>
                <c:pt idx="857">
                  <c:v>40332.0</c:v>
                </c:pt>
                <c:pt idx="858">
                  <c:v>40333.0</c:v>
                </c:pt>
                <c:pt idx="859">
                  <c:v>40336.0</c:v>
                </c:pt>
                <c:pt idx="860">
                  <c:v>40337.0</c:v>
                </c:pt>
                <c:pt idx="861">
                  <c:v>40338.0</c:v>
                </c:pt>
                <c:pt idx="862">
                  <c:v>40339.0</c:v>
                </c:pt>
                <c:pt idx="863">
                  <c:v>40340.0</c:v>
                </c:pt>
                <c:pt idx="864">
                  <c:v>40343.0</c:v>
                </c:pt>
                <c:pt idx="865">
                  <c:v>40344.0</c:v>
                </c:pt>
                <c:pt idx="866">
                  <c:v>40345.0</c:v>
                </c:pt>
                <c:pt idx="867">
                  <c:v>40346.0</c:v>
                </c:pt>
                <c:pt idx="868">
                  <c:v>40347.0</c:v>
                </c:pt>
                <c:pt idx="869">
                  <c:v>40350.0</c:v>
                </c:pt>
                <c:pt idx="870">
                  <c:v>40351.0</c:v>
                </c:pt>
                <c:pt idx="871">
                  <c:v>40352.0</c:v>
                </c:pt>
                <c:pt idx="872">
                  <c:v>40353.0</c:v>
                </c:pt>
                <c:pt idx="873">
                  <c:v>40354.0</c:v>
                </c:pt>
                <c:pt idx="874">
                  <c:v>40357.0</c:v>
                </c:pt>
                <c:pt idx="875">
                  <c:v>40358.0</c:v>
                </c:pt>
                <c:pt idx="876">
                  <c:v>40359.0</c:v>
                </c:pt>
                <c:pt idx="877">
                  <c:v>40360.0</c:v>
                </c:pt>
                <c:pt idx="878">
                  <c:v>40361.0</c:v>
                </c:pt>
                <c:pt idx="879">
                  <c:v>40364.0</c:v>
                </c:pt>
                <c:pt idx="880">
                  <c:v>40365.0</c:v>
                </c:pt>
                <c:pt idx="881">
                  <c:v>40366.0</c:v>
                </c:pt>
                <c:pt idx="882">
                  <c:v>40367.0</c:v>
                </c:pt>
                <c:pt idx="883">
                  <c:v>40368.0</c:v>
                </c:pt>
                <c:pt idx="884">
                  <c:v>40371.0</c:v>
                </c:pt>
                <c:pt idx="885">
                  <c:v>40372.0</c:v>
                </c:pt>
                <c:pt idx="886">
                  <c:v>40373.0</c:v>
                </c:pt>
                <c:pt idx="887">
                  <c:v>40374.0</c:v>
                </c:pt>
                <c:pt idx="888">
                  <c:v>40375.0</c:v>
                </c:pt>
                <c:pt idx="889">
                  <c:v>40378.0</c:v>
                </c:pt>
                <c:pt idx="890">
                  <c:v>40379.0</c:v>
                </c:pt>
                <c:pt idx="891">
                  <c:v>40380.0</c:v>
                </c:pt>
                <c:pt idx="892">
                  <c:v>40381.0</c:v>
                </c:pt>
                <c:pt idx="893">
                  <c:v>40382.0</c:v>
                </c:pt>
                <c:pt idx="894">
                  <c:v>40385.0</c:v>
                </c:pt>
                <c:pt idx="895">
                  <c:v>40386.0</c:v>
                </c:pt>
                <c:pt idx="896">
                  <c:v>40387.0</c:v>
                </c:pt>
                <c:pt idx="897">
                  <c:v>40388.0</c:v>
                </c:pt>
                <c:pt idx="898">
                  <c:v>40389.0</c:v>
                </c:pt>
                <c:pt idx="899">
                  <c:v>40392.0</c:v>
                </c:pt>
                <c:pt idx="900">
                  <c:v>40393.0</c:v>
                </c:pt>
                <c:pt idx="901">
                  <c:v>40394.0</c:v>
                </c:pt>
                <c:pt idx="902">
                  <c:v>40395.0</c:v>
                </c:pt>
                <c:pt idx="903">
                  <c:v>40396.0</c:v>
                </c:pt>
                <c:pt idx="904">
                  <c:v>40399.0</c:v>
                </c:pt>
                <c:pt idx="905">
                  <c:v>40400.0</c:v>
                </c:pt>
                <c:pt idx="906">
                  <c:v>40401.0</c:v>
                </c:pt>
                <c:pt idx="907">
                  <c:v>40402.0</c:v>
                </c:pt>
                <c:pt idx="908">
                  <c:v>40403.0</c:v>
                </c:pt>
                <c:pt idx="909">
                  <c:v>40406.0</c:v>
                </c:pt>
                <c:pt idx="910">
                  <c:v>40407.0</c:v>
                </c:pt>
                <c:pt idx="911">
                  <c:v>40408.0</c:v>
                </c:pt>
                <c:pt idx="912">
                  <c:v>40409.0</c:v>
                </c:pt>
                <c:pt idx="913">
                  <c:v>40410.0</c:v>
                </c:pt>
                <c:pt idx="914">
                  <c:v>40413.0</c:v>
                </c:pt>
                <c:pt idx="915">
                  <c:v>40414.0</c:v>
                </c:pt>
                <c:pt idx="916">
                  <c:v>40415.0</c:v>
                </c:pt>
                <c:pt idx="917">
                  <c:v>40416.0</c:v>
                </c:pt>
                <c:pt idx="918">
                  <c:v>40417.0</c:v>
                </c:pt>
                <c:pt idx="919">
                  <c:v>40420.0</c:v>
                </c:pt>
                <c:pt idx="920">
                  <c:v>40421.0</c:v>
                </c:pt>
                <c:pt idx="921">
                  <c:v>40422.0</c:v>
                </c:pt>
                <c:pt idx="922">
                  <c:v>40423.0</c:v>
                </c:pt>
                <c:pt idx="923">
                  <c:v>40424.0</c:v>
                </c:pt>
                <c:pt idx="924">
                  <c:v>40427.0</c:v>
                </c:pt>
                <c:pt idx="925">
                  <c:v>40429.0</c:v>
                </c:pt>
                <c:pt idx="926">
                  <c:v>40430.0</c:v>
                </c:pt>
                <c:pt idx="927">
                  <c:v>40431.0</c:v>
                </c:pt>
                <c:pt idx="928">
                  <c:v>40434.0</c:v>
                </c:pt>
                <c:pt idx="929">
                  <c:v>40435.0</c:v>
                </c:pt>
                <c:pt idx="930">
                  <c:v>40436.0</c:v>
                </c:pt>
                <c:pt idx="931">
                  <c:v>40437.0</c:v>
                </c:pt>
                <c:pt idx="932">
                  <c:v>40438.0</c:v>
                </c:pt>
                <c:pt idx="933">
                  <c:v>40441.0</c:v>
                </c:pt>
                <c:pt idx="934">
                  <c:v>40442.0</c:v>
                </c:pt>
                <c:pt idx="935">
                  <c:v>40443.0</c:v>
                </c:pt>
                <c:pt idx="936">
                  <c:v>40444.0</c:v>
                </c:pt>
                <c:pt idx="937">
                  <c:v>40445.0</c:v>
                </c:pt>
                <c:pt idx="938">
                  <c:v>40448.0</c:v>
                </c:pt>
                <c:pt idx="939">
                  <c:v>40449.0</c:v>
                </c:pt>
                <c:pt idx="940">
                  <c:v>40450.0</c:v>
                </c:pt>
                <c:pt idx="941">
                  <c:v>40451.0</c:v>
                </c:pt>
                <c:pt idx="942">
                  <c:v>40452.0</c:v>
                </c:pt>
                <c:pt idx="943">
                  <c:v>40455.0</c:v>
                </c:pt>
                <c:pt idx="944">
                  <c:v>40456.0</c:v>
                </c:pt>
                <c:pt idx="945">
                  <c:v>40457.0</c:v>
                </c:pt>
                <c:pt idx="946">
                  <c:v>40458.0</c:v>
                </c:pt>
                <c:pt idx="947">
                  <c:v>40459.0</c:v>
                </c:pt>
                <c:pt idx="948">
                  <c:v>40462.0</c:v>
                </c:pt>
                <c:pt idx="949">
                  <c:v>40464.0</c:v>
                </c:pt>
                <c:pt idx="950">
                  <c:v>40465.0</c:v>
                </c:pt>
                <c:pt idx="951">
                  <c:v>40466.0</c:v>
                </c:pt>
                <c:pt idx="952">
                  <c:v>40469.0</c:v>
                </c:pt>
                <c:pt idx="953">
                  <c:v>40470.0</c:v>
                </c:pt>
                <c:pt idx="954">
                  <c:v>40471.0</c:v>
                </c:pt>
                <c:pt idx="955">
                  <c:v>40472.0</c:v>
                </c:pt>
                <c:pt idx="956">
                  <c:v>40473.0</c:v>
                </c:pt>
                <c:pt idx="957">
                  <c:v>40476.0</c:v>
                </c:pt>
                <c:pt idx="958">
                  <c:v>40477.0</c:v>
                </c:pt>
                <c:pt idx="959">
                  <c:v>40478.0</c:v>
                </c:pt>
                <c:pt idx="960">
                  <c:v>40479.0</c:v>
                </c:pt>
                <c:pt idx="961">
                  <c:v>40480.0</c:v>
                </c:pt>
                <c:pt idx="962">
                  <c:v>40483.0</c:v>
                </c:pt>
                <c:pt idx="963">
                  <c:v>40485.0</c:v>
                </c:pt>
                <c:pt idx="964">
                  <c:v>40486.0</c:v>
                </c:pt>
                <c:pt idx="965">
                  <c:v>40487.0</c:v>
                </c:pt>
                <c:pt idx="966">
                  <c:v>40490.0</c:v>
                </c:pt>
                <c:pt idx="967">
                  <c:v>40491.0</c:v>
                </c:pt>
                <c:pt idx="968">
                  <c:v>40492.0</c:v>
                </c:pt>
                <c:pt idx="969">
                  <c:v>40493.0</c:v>
                </c:pt>
                <c:pt idx="970">
                  <c:v>40494.0</c:v>
                </c:pt>
                <c:pt idx="971">
                  <c:v>40498.0</c:v>
                </c:pt>
                <c:pt idx="972">
                  <c:v>40499.0</c:v>
                </c:pt>
                <c:pt idx="973">
                  <c:v>40500.0</c:v>
                </c:pt>
                <c:pt idx="974">
                  <c:v>40501.0</c:v>
                </c:pt>
                <c:pt idx="975">
                  <c:v>40504.0</c:v>
                </c:pt>
                <c:pt idx="976">
                  <c:v>40505.0</c:v>
                </c:pt>
                <c:pt idx="977">
                  <c:v>40506.0</c:v>
                </c:pt>
                <c:pt idx="978">
                  <c:v>40507.0</c:v>
                </c:pt>
                <c:pt idx="979">
                  <c:v>40508.0</c:v>
                </c:pt>
                <c:pt idx="980">
                  <c:v>40511.0</c:v>
                </c:pt>
                <c:pt idx="981">
                  <c:v>40512.0</c:v>
                </c:pt>
                <c:pt idx="982">
                  <c:v>40513.0</c:v>
                </c:pt>
                <c:pt idx="983">
                  <c:v>40514.0</c:v>
                </c:pt>
                <c:pt idx="984">
                  <c:v>40515.0</c:v>
                </c:pt>
                <c:pt idx="985">
                  <c:v>40518.0</c:v>
                </c:pt>
                <c:pt idx="986">
                  <c:v>40519.0</c:v>
                </c:pt>
                <c:pt idx="987">
                  <c:v>40520.0</c:v>
                </c:pt>
                <c:pt idx="988">
                  <c:v>40521.0</c:v>
                </c:pt>
                <c:pt idx="989">
                  <c:v>40522.0</c:v>
                </c:pt>
                <c:pt idx="990">
                  <c:v>40525.0</c:v>
                </c:pt>
                <c:pt idx="991">
                  <c:v>40526.0</c:v>
                </c:pt>
                <c:pt idx="992">
                  <c:v>40527.0</c:v>
                </c:pt>
                <c:pt idx="993">
                  <c:v>40528.0</c:v>
                </c:pt>
                <c:pt idx="994">
                  <c:v>40529.0</c:v>
                </c:pt>
                <c:pt idx="995">
                  <c:v>40532.0</c:v>
                </c:pt>
                <c:pt idx="996">
                  <c:v>40533.0</c:v>
                </c:pt>
                <c:pt idx="997">
                  <c:v>40534.0</c:v>
                </c:pt>
                <c:pt idx="998">
                  <c:v>40535.0</c:v>
                </c:pt>
                <c:pt idx="999">
                  <c:v>40539.0</c:v>
                </c:pt>
                <c:pt idx="1000">
                  <c:v>40540.0</c:v>
                </c:pt>
                <c:pt idx="1001">
                  <c:v>40541.0</c:v>
                </c:pt>
                <c:pt idx="1002">
                  <c:v>40542.0</c:v>
                </c:pt>
                <c:pt idx="1003">
                  <c:v>40543.0</c:v>
                </c:pt>
                <c:pt idx="1004">
                  <c:v>40546.0</c:v>
                </c:pt>
                <c:pt idx="1005">
                  <c:v>40547.0</c:v>
                </c:pt>
                <c:pt idx="1006">
                  <c:v>40548.0</c:v>
                </c:pt>
                <c:pt idx="1007">
                  <c:v>40549.0</c:v>
                </c:pt>
                <c:pt idx="1008">
                  <c:v>40550.0</c:v>
                </c:pt>
                <c:pt idx="1009">
                  <c:v>40553.0</c:v>
                </c:pt>
                <c:pt idx="1010">
                  <c:v>40554.0</c:v>
                </c:pt>
                <c:pt idx="1011">
                  <c:v>40555.0</c:v>
                </c:pt>
                <c:pt idx="1012">
                  <c:v>40556.0</c:v>
                </c:pt>
                <c:pt idx="1013">
                  <c:v>40557.0</c:v>
                </c:pt>
                <c:pt idx="1014">
                  <c:v>40560.0</c:v>
                </c:pt>
                <c:pt idx="1015">
                  <c:v>40561.0</c:v>
                </c:pt>
                <c:pt idx="1016">
                  <c:v>40562.0</c:v>
                </c:pt>
                <c:pt idx="1017">
                  <c:v>40563.0</c:v>
                </c:pt>
                <c:pt idx="1018">
                  <c:v>40564.0</c:v>
                </c:pt>
                <c:pt idx="1019">
                  <c:v>40567.0</c:v>
                </c:pt>
                <c:pt idx="1020">
                  <c:v>40568.0</c:v>
                </c:pt>
                <c:pt idx="1021">
                  <c:v>40569.0</c:v>
                </c:pt>
                <c:pt idx="1022">
                  <c:v>40570.0</c:v>
                </c:pt>
                <c:pt idx="1023">
                  <c:v>40571.0</c:v>
                </c:pt>
                <c:pt idx="1024">
                  <c:v>40574.0</c:v>
                </c:pt>
                <c:pt idx="1025">
                  <c:v>40575.0</c:v>
                </c:pt>
                <c:pt idx="1026">
                  <c:v>40576.0</c:v>
                </c:pt>
                <c:pt idx="1027">
                  <c:v>40577.0</c:v>
                </c:pt>
                <c:pt idx="1028">
                  <c:v>40578.0</c:v>
                </c:pt>
                <c:pt idx="1029">
                  <c:v>40581.0</c:v>
                </c:pt>
                <c:pt idx="1030">
                  <c:v>40582.0</c:v>
                </c:pt>
                <c:pt idx="1031">
                  <c:v>40583.0</c:v>
                </c:pt>
                <c:pt idx="1032">
                  <c:v>40584.0</c:v>
                </c:pt>
                <c:pt idx="1033">
                  <c:v>40585.0</c:v>
                </c:pt>
                <c:pt idx="1034">
                  <c:v>40588.0</c:v>
                </c:pt>
                <c:pt idx="1035">
                  <c:v>40589.0</c:v>
                </c:pt>
                <c:pt idx="1036">
                  <c:v>40590.0</c:v>
                </c:pt>
                <c:pt idx="1037">
                  <c:v>40591.0</c:v>
                </c:pt>
                <c:pt idx="1038">
                  <c:v>40592.0</c:v>
                </c:pt>
                <c:pt idx="1039">
                  <c:v>40595.0</c:v>
                </c:pt>
                <c:pt idx="1040">
                  <c:v>40596.0</c:v>
                </c:pt>
                <c:pt idx="1041">
                  <c:v>40597.0</c:v>
                </c:pt>
                <c:pt idx="1042">
                  <c:v>40598.0</c:v>
                </c:pt>
                <c:pt idx="1043">
                  <c:v>40599.0</c:v>
                </c:pt>
                <c:pt idx="1044">
                  <c:v>40602.0</c:v>
                </c:pt>
                <c:pt idx="1045">
                  <c:v>40603.0</c:v>
                </c:pt>
                <c:pt idx="1046">
                  <c:v>40604.0</c:v>
                </c:pt>
                <c:pt idx="1047">
                  <c:v>40605.0</c:v>
                </c:pt>
                <c:pt idx="1048">
                  <c:v>40611.0</c:v>
                </c:pt>
                <c:pt idx="1049">
                  <c:v>40612.0</c:v>
                </c:pt>
                <c:pt idx="1050">
                  <c:v>40613.0</c:v>
                </c:pt>
                <c:pt idx="1051">
                  <c:v>40616.0</c:v>
                </c:pt>
                <c:pt idx="1052">
                  <c:v>40617.0</c:v>
                </c:pt>
                <c:pt idx="1053">
                  <c:v>40618.0</c:v>
                </c:pt>
                <c:pt idx="1054">
                  <c:v>40619.0</c:v>
                </c:pt>
                <c:pt idx="1055">
                  <c:v>40620.0</c:v>
                </c:pt>
                <c:pt idx="1056">
                  <c:v>40623.0</c:v>
                </c:pt>
                <c:pt idx="1057">
                  <c:v>40624.0</c:v>
                </c:pt>
                <c:pt idx="1058">
                  <c:v>40625.0</c:v>
                </c:pt>
                <c:pt idx="1059">
                  <c:v>40626.0</c:v>
                </c:pt>
                <c:pt idx="1060">
                  <c:v>40627.0</c:v>
                </c:pt>
                <c:pt idx="1061">
                  <c:v>40630.0</c:v>
                </c:pt>
                <c:pt idx="1062">
                  <c:v>40631.0</c:v>
                </c:pt>
                <c:pt idx="1063">
                  <c:v>40632.0</c:v>
                </c:pt>
                <c:pt idx="1064">
                  <c:v>40633.0</c:v>
                </c:pt>
                <c:pt idx="1065">
                  <c:v>40634.0</c:v>
                </c:pt>
                <c:pt idx="1066">
                  <c:v>40637.0</c:v>
                </c:pt>
                <c:pt idx="1067">
                  <c:v>40638.0</c:v>
                </c:pt>
                <c:pt idx="1068">
                  <c:v>40639.0</c:v>
                </c:pt>
                <c:pt idx="1069">
                  <c:v>40640.0</c:v>
                </c:pt>
                <c:pt idx="1070">
                  <c:v>40641.0</c:v>
                </c:pt>
                <c:pt idx="1071">
                  <c:v>40644.0</c:v>
                </c:pt>
                <c:pt idx="1072">
                  <c:v>40645.0</c:v>
                </c:pt>
                <c:pt idx="1073">
                  <c:v>40646.0</c:v>
                </c:pt>
                <c:pt idx="1074">
                  <c:v>40647.0</c:v>
                </c:pt>
                <c:pt idx="1075">
                  <c:v>40648.0</c:v>
                </c:pt>
                <c:pt idx="1076">
                  <c:v>40651.0</c:v>
                </c:pt>
                <c:pt idx="1077">
                  <c:v>40652.0</c:v>
                </c:pt>
                <c:pt idx="1078">
                  <c:v>40653.0</c:v>
                </c:pt>
                <c:pt idx="1079">
                  <c:v>40654.0</c:v>
                </c:pt>
                <c:pt idx="1080">
                  <c:v>40658.0</c:v>
                </c:pt>
                <c:pt idx="1081">
                  <c:v>40659.0</c:v>
                </c:pt>
                <c:pt idx="1082">
                  <c:v>40660.0</c:v>
                </c:pt>
                <c:pt idx="1083">
                  <c:v>40661.0</c:v>
                </c:pt>
                <c:pt idx="1084">
                  <c:v>40662.0</c:v>
                </c:pt>
                <c:pt idx="1085">
                  <c:v>40665.0</c:v>
                </c:pt>
                <c:pt idx="1086">
                  <c:v>40666.0</c:v>
                </c:pt>
                <c:pt idx="1087">
                  <c:v>40667.0</c:v>
                </c:pt>
                <c:pt idx="1088">
                  <c:v>40668.0</c:v>
                </c:pt>
                <c:pt idx="1089">
                  <c:v>40669.0</c:v>
                </c:pt>
                <c:pt idx="1090">
                  <c:v>40672.0</c:v>
                </c:pt>
                <c:pt idx="1091">
                  <c:v>40673.0</c:v>
                </c:pt>
                <c:pt idx="1092">
                  <c:v>40674.0</c:v>
                </c:pt>
                <c:pt idx="1093">
                  <c:v>40675.0</c:v>
                </c:pt>
                <c:pt idx="1094">
                  <c:v>40676.0</c:v>
                </c:pt>
                <c:pt idx="1095">
                  <c:v>40679.0</c:v>
                </c:pt>
                <c:pt idx="1096">
                  <c:v>40680.0</c:v>
                </c:pt>
                <c:pt idx="1097">
                  <c:v>40681.0</c:v>
                </c:pt>
                <c:pt idx="1098">
                  <c:v>40682.0</c:v>
                </c:pt>
                <c:pt idx="1099">
                  <c:v>40683.0</c:v>
                </c:pt>
                <c:pt idx="1100">
                  <c:v>40686.0</c:v>
                </c:pt>
                <c:pt idx="1101">
                  <c:v>40687.0</c:v>
                </c:pt>
                <c:pt idx="1102">
                  <c:v>40688.0</c:v>
                </c:pt>
                <c:pt idx="1103">
                  <c:v>40689.0</c:v>
                </c:pt>
                <c:pt idx="1104">
                  <c:v>40690.0</c:v>
                </c:pt>
                <c:pt idx="1105">
                  <c:v>40693.0</c:v>
                </c:pt>
                <c:pt idx="1106">
                  <c:v>40694.0</c:v>
                </c:pt>
                <c:pt idx="1107">
                  <c:v>40695.0</c:v>
                </c:pt>
                <c:pt idx="1108">
                  <c:v>40696.0</c:v>
                </c:pt>
                <c:pt idx="1109">
                  <c:v>40697.0</c:v>
                </c:pt>
                <c:pt idx="1110">
                  <c:v>40700.0</c:v>
                </c:pt>
                <c:pt idx="1111">
                  <c:v>40701.0</c:v>
                </c:pt>
                <c:pt idx="1112">
                  <c:v>40702.0</c:v>
                </c:pt>
                <c:pt idx="1113">
                  <c:v>40703.0</c:v>
                </c:pt>
                <c:pt idx="1114">
                  <c:v>40704.0</c:v>
                </c:pt>
                <c:pt idx="1115">
                  <c:v>40707.0</c:v>
                </c:pt>
                <c:pt idx="1116">
                  <c:v>40708.0</c:v>
                </c:pt>
                <c:pt idx="1117">
                  <c:v>40709.0</c:v>
                </c:pt>
                <c:pt idx="1118">
                  <c:v>40710.0</c:v>
                </c:pt>
                <c:pt idx="1119">
                  <c:v>40711.0</c:v>
                </c:pt>
                <c:pt idx="1120">
                  <c:v>40714.0</c:v>
                </c:pt>
                <c:pt idx="1121">
                  <c:v>40715.0</c:v>
                </c:pt>
                <c:pt idx="1122">
                  <c:v>40716.0</c:v>
                </c:pt>
                <c:pt idx="1123">
                  <c:v>40717.0</c:v>
                </c:pt>
                <c:pt idx="1124">
                  <c:v>40718.0</c:v>
                </c:pt>
                <c:pt idx="1125">
                  <c:v>40721.0</c:v>
                </c:pt>
                <c:pt idx="1126">
                  <c:v>40722.0</c:v>
                </c:pt>
                <c:pt idx="1127">
                  <c:v>40723.0</c:v>
                </c:pt>
                <c:pt idx="1128">
                  <c:v>40724.0</c:v>
                </c:pt>
                <c:pt idx="1129">
                  <c:v>40725.0</c:v>
                </c:pt>
                <c:pt idx="1130">
                  <c:v>40728.0</c:v>
                </c:pt>
                <c:pt idx="1131">
                  <c:v>40729.0</c:v>
                </c:pt>
                <c:pt idx="1132">
                  <c:v>40730.0</c:v>
                </c:pt>
                <c:pt idx="1133">
                  <c:v>40731.0</c:v>
                </c:pt>
                <c:pt idx="1134">
                  <c:v>40732.0</c:v>
                </c:pt>
                <c:pt idx="1135">
                  <c:v>40735.0</c:v>
                </c:pt>
                <c:pt idx="1136">
                  <c:v>40736.0</c:v>
                </c:pt>
                <c:pt idx="1137">
                  <c:v>40737.0</c:v>
                </c:pt>
                <c:pt idx="1138">
                  <c:v>40738.0</c:v>
                </c:pt>
                <c:pt idx="1139">
                  <c:v>40739.0</c:v>
                </c:pt>
                <c:pt idx="1140">
                  <c:v>40742.0</c:v>
                </c:pt>
                <c:pt idx="1141">
                  <c:v>40743.0</c:v>
                </c:pt>
                <c:pt idx="1142">
                  <c:v>40744.0</c:v>
                </c:pt>
                <c:pt idx="1143">
                  <c:v>40745.0</c:v>
                </c:pt>
                <c:pt idx="1144">
                  <c:v>40746.0</c:v>
                </c:pt>
                <c:pt idx="1145">
                  <c:v>40749.0</c:v>
                </c:pt>
                <c:pt idx="1146">
                  <c:v>40750.0</c:v>
                </c:pt>
                <c:pt idx="1147">
                  <c:v>40751.0</c:v>
                </c:pt>
                <c:pt idx="1148">
                  <c:v>40752.0</c:v>
                </c:pt>
                <c:pt idx="1149">
                  <c:v>40753.0</c:v>
                </c:pt>
                <c:pt idx="1150">
                  <c:v>40756.0</c:v>
                </c:pt>
                <c:pt idx="1151">
                  <c:v>40757.0</c:v>
                </c:pt>
                <c:pt idx="1152">
                  <c:v>40758.0</c:v>
                </c:pt>
                <c:pt idx="1153">
                  <c:v>40759.0</c:v>
                </c:pt>
                <c:pt idx="1154">
                  <c:v>40760.0</c:v>
                </c:pt>
                <c:pt idx="1155">
                  <c:v>40763.0</c:v>
                </c:pt>
                <c:pt idx="1156">
                  <c:v>40764.0</c:v>
                </c:pt>
                <c:pt idx="1157">
                  <c:v>40765.0</c:v>
                </c:pt>
                <c:pt idx="1158">
                  <c:v>40766.0</c:v>
                </c:pt>
                <c:pt idx="1159">
                  <c:v>40767.0</c:v>
                </c:pt>
                <c:pt idx="1160">
                  <c:v>40770.0</c:v>
                </c:pt>
                <c:pt idx="1161">
                  <c:v>40771.0</c:v>
                </c:pt>
                <c:pt idx="1162">
                  <c:v>40772.0</c:v>
                </c:pt>
                <c:pt idx="1163">
                  <c:v>40773.0</c:v>
                </c:pt>
                <c:pt idx="1164">
                  <c:v>40774.0</c:v>
                </c:pt>
                <c:pt idx="1165">
                  <c:v>40777.0</c:v>
                </c:pt>
                <c:pt idx="1166">
                  <c:v>40778.0</c:v>
                </c:pt>
                <c:pt idx="1167">
                  <c:v>40779.0</c:v>
                </c:pt>
                <c:pt idx="1168">
                  <c:v>40780.0</c:v>
                </c:pt>
                <c:pt idx="1169">
                  <c:v>40781.0</c:v>
                </c:pt>
                <c:pt idx="1170">
                  <c:v>40784.0</c:v>
                </c:pt>
                <c:pt idx="1171">
                  <c:v>40785.0</c:v>
                </c:pt>
                <c:pt idx="1172">
                  <c:v>40786.0</c:v>
                </c:pt>
                <c:pt idx="1173">
                  <c:v>40787.0</c:v>
                </c:pt>
                <c:pt idx="1174">
                  <c:v>40788.0</c:v>
                </c:pt>
                <c:pt idx="1175">
                  <c:v>40791.0</c:v>
                </c:pt>
                <c:pt idx="1176">
                  <c:v>40792.0</c:v>
                </c:pt>
                <c:pt idx="1177">
                  <c:v>40793.0</c:v>
                </c:pt>
                <c:pt idx="1178">
                  <c:v>40794.0</c:v>
                </c:pt>
                <c:pt idx="1179">
                  <c:v>40795.0</c:v>
                </c:pt>
                <c:pt idx="1180">
                  <c:v>40798.0</c:v>
                </c:pt>
                <c:pt idx="1181">
                  <c:v>40799.0</c:v>
                </c:pt>
                <c:pt idx="1182">
                  <c:v>40800.0</c:v>
                </c:pt>
                <c:pt idx="1183">
                  <c:v>40801.0</c:v>
                </c:pt>
                <c:pt idx="1184">
                  <c:v>40802.0</c:v>
                </c:pt>
                <c:pt idx="1185">
                  <c:v>40805.0</c:v>
                </c:pt>
                <c:pt idx="1186">
                  <c:v>40806.0</c:v>
                </c:pt>
                <c:pt idx="1187">
                  <c:v>40807.0</c:v>
                </c:pt>
                <c:pt idx="1188">
                  <c:v>40808.0</c:v>
                </c:pt>
                <c:pt idx="1189">
                  <c:v>40809.0</c:v>
                </c:pt>
                <c:pt idx="1190">
                  <c:v>40812.0</c:v>
                </c:pt>
                <c:pt idx="1191">
                  <c:v>40813.0</c:v>
                </c:pt>
                <c:pt idx="1192">
                  <c:v>40814.0</c:v>
                </c:pt>
                <c:pt idx="1193">
                  <c:v>40815.0</c:v>
                </c:pt>
                <c:pt idx="1194">
                  <c:v>40816.0</c:v>
                </c:pt>
                <c:pt idx="1195">
                  <c:v>40819.0</c:v>
                </c:pt>
                <c:pt idx="1196">
                  <c:v>40820.0</c:v>
                </c:pt>
                <c:pt idx="1197">
                  <c:v>40821.0</c:v>
                </c:pt>
                <c:pt idx="1198">
                  <c:v>40822.0</c:v>
                </c:pt>
                <c:pt idx="1199">
                  <c:v>40823.0</c:v>
                </c:pt>
                <c:pt idx="1200">
                  <c:v>40826.0</c:v>
                </c:pt>
                <c:pt idx="1201">
                  <c:v>40827.0</c:v>
                </c:pt>
                <c:pt idx="1202">
                  <c:v>40828.0</c:v>
                </c:pt>
                <c:pt idx="1203">
                  <c:v>40829.0</c:v>
                </c:pt>
                <c:pt idx="1204">
                  <c:v>40830.0</c:v>
                </c:pt>
                <c:pt idx="1205">
                  <c:v>40833.0</c:v>
                </c:pt>
                <c:pt idx="1206">
                  <c:v>40834.0</c:v>
                </c:pt>
                <c:pt idx="1207">
                  <c:v>40835.0</c:v>
                </c:pt>
                <c:pt idx="1208">
                  <c:v>40836.0</c:v>
                </c:pt>
                <c:pt idx="1209">
                  <c:v>40837.0</c:v>
                </c:pt>
                <c:pt idx="1210">
                  <c:v>40840.0</c:v>
                </c:pt>
                <c:pt idx="1211">
                  <c:v>40841.0</c:v>
                </c:pt>
                <c:pt idx="1212">
                  <c:v>40842.0</c:v>
                </c:pt>
                <c:pt idx="1213">
                  <c:v>40843.0</c:v>
                </c:pt>
                <c:pt idx="1214">
                  <c:v>40844.0</c:v>
                </c:pt>
                <c:pt idx="1215">
                  <c:v>40847.0</c:v>
                </c:pt>
                <c:pt idx="1216">
                  <c:v>40848.0</c:v>
                </c:pt>
                <c:pt idx="1217">
                  <c:v>40849.0</c:v>
                </c:pt>
                <c:pt idx="1218">
                  <c:v>40850.0</c:v>
                </c:pt>
                <c:pt idx="1219">
                  <c:v>40851.0</c:v>
                </c:pt>
                <c:pt idx="1220">
                  <c:v>40854.0</c:v>
                </c:pt>
                <c:pt idx="1221">
                  <c:v>40855.0</c:v>
                </c:pt>
                <c:pt idx="1222">
                  <c:v>40856.0</c:v>
                </c:pt>
                <c:pt idx="1223">
                  <c:v>40857.0</c:v>
                </c:pt>
                <c:pt idx="1224">
                  <c:v>40858.0</c:v>
                </c:pt>
                <c:pt idx="1225">
                  <c:v>40861.0</c:v>
                </c:pt>
                <c:pt idx="1226">
                  <c:v>40862.0</c:v>
                </c:pt>
                <c:pt idx="1227">
                  <c:v>40863.0</c:v>
                </c:pt>
                <c:pt idx="1228">
                  <c:v>40864.0</c:v>
                </c:pt>
                <c:pt idx="1229">
                  <c:v>40865.0</c:v>
                </c:pt>
                <c:pt idx="1230">
                  <c:v>40868.0</c:v>
                </c:pt>
                <c:pt idx="1231">
                  <c:v>40869.0</c:v>
                </c:pt>
                <c:pt idx="1232">
                  <c:v>40870.0</c:v>
                </c:pt>
                <c:pt idx="1233">
                  <c:v>40871.0</c:v>
                </c:pt>
                <c:pt idx="1234">
                  <c:v>40872.0</c:v>
                </c:pt>
                <c:pt idx="1235">
                  <c:v>40875.0</c:v>
                </c:pt>
                <c:pt idx="1236">
                  <c:v>40876.0</c:v>
                </c:pt>
                <c:pt idx="1237">
                  <c:v>40877.0</c:v>
                </c:pt>
                <c:pt idx="1238">
                  <c:v>40878.0</c:v>
                </c:pt>
                <c:pt idx="1239">
                  <c:v>40879.0</c:v>
                </c:pt>
                <c:pt idx="1240">
                  <c:v>40882.0</c:v>
                </c:pt>
                <c:pt idx="1241">
                  <c:v>40883.0</c:v>
                </c:pt>
                <c:pt idx="1242">
                  <c:v>40884.0</c:v>
                </c:pt>
                <c:pt idx="1243">
                  <c:v>40885.0</c:v>
                </c:pt>
                <c:pt idx="1244">
                  <c:v>40886.0</c:v>
                </c:pt>
                <c:pt idx="1245">
                  <c:v>40889.0</c:v>
                </c:pt>
                <c:pt idx="1246">
                  <c:v>40890.0</c:v>
                </c:pt>
                <c:pt idx="1247">
                  <c:v>40891.0</c:v>
                </c:pt>
                <c:pt idx="1248">
                  <c:v>40892.0</c:v>
                </c:pt>
                <c:pt idx="1249">
                  <c:v>40893.0</c:v>
                </c:pt>
                <c:pt idx="1250">
                  <c:v>40896.0</c:v>
                </c:pt>
                <c:pt idx="1251">
                  <c:v>40897.0</c:v>
                </c:pt>
                <c:pt idx="1252">
                  <c:v>40898.0</c:v>
                </c:pt>
                <c:pt idx="1253">
                  <c:v>40899.0</c:v>
                </c:pt>
                <c:pt idx="1254">
                  <c:v>40900.0</c:v>
                </c:pt>
                <c:pt idx="1255">
                  <c:v>40903.0</c:v>
                </c:pt>
                <c:pt idx="1256">
                  <c:v>40904.0</c:v>
                </c:pt>
                <c:pt idx="1257">
                  <c:v>40905.0</c:v>
                </c:pt>
                <c:pt idx="1258">
                  <c:v>40906.0</c:v>
                </c:pt>
                <c:pt idx="1259">
                  <c:v>40907.0</c:v>
                </c:pt>
                <c:pt idx="1260">
                  <c:v>40910.0</c:v>
                </c:pt>
                <c:pt idx="1261">
                  <c:v>40911.0</c:v>
                </c:pt>
                <c:pt idx="1262">
                  <c:v>40912.0</c:v>
                </c:pt>
                <c:pt idx="1263">
                  <c:v>40913.0</c:v>
                </c:pt>
                <c:pt idx="1264">
                  <c:v>40914.0</c:v>
                </c:pt>
                <c:pt idx="1265">
                  <c:v>40917.0</c:v>
                </c:pt>
                <c:pt idx="1266">
                  <c:v>40918.0</c:v>
                </c:pt>
                <c:pt idx="1267">
                  <c:v>40919.0</c:v>
                </c:pt>
                <c:pt idx="1268">
                  <c:v>40920.0</c:v>
                </c:pt>
                <c:pt idx="1269">
                  <c:v>40921.0</c:v>
                </c:pt>
                <c:pt idx="1270">
                  <c:v>40924.0</c:v>
                </c:pt>
                <c:pt idx="1271">
                  <c:v>40925.0</c:v>
                </c:pt>
                <c:pt idx="1272">
                  <c:v>40926.0</c:v>
                </c:pt>
                <c:pt idx="1273">
                  <c:v>40927.0</c:v>
                </c:pt>
                <c:pt idx="1274">
                  <c:v>40928.0</c:v>
                </c:pt>
                <c:pt idx="1275">
                  <c:v>40931.0</c:v>
                </c:pt>
                <c:pt idx="1276">
                  <c:v>40932.0</c:v>
                </c:pt>
                <c:pt idx="1277">
                  <c:v>40933.0</c:v>
                </c:pt>
                <c:pt idx="1278">
                  <c:v>40934.0</c:v>
                </c:pt>
                <c:pt idx="1279">
                  <c:v>40935.0</c:v>
                </c:pt>
                <c:pt idx="1280">
                  <c:v>40938.0</c:v>
                </c:pt>
                <c:pt idx="1281">
                  <c:v>40939.0</c:v>
                </c:pt>
                <c:pt idx="1282">
                  <c:v>40940.0</c:v>
                </c:pt>
                <c:pt idx="1283">
                  <c:v>40941.0</c:v>
                </c:pt>
                <c:pt idx="1284">
                  <c:v>40942.0</c:v>
                </c:pt>
                <c:pt idx="1285">
                  <c:v>40945.0</c:v>
                </c:pt>
                <c:pt idx="1286">
                  <c:v>40946.0</c:v>
                </c:pt>
                <c:pt idx="1287">
                  <c:v>40947.0</c:v>
                </c:pt>
                <c:pt idx="1288">
                  <c:v>40948.0</c:v>
                </c:pt>
                <c:pt idx="1289">
                  <c:v>40949.0</c:v>
                </c:pt>
                <c:pt idx="1290">
                  <c:v>40952.0</c:v>
                </c:pt>
                <c:pt idx="1291">
                  <c:v>40953.0</c:v>
                </c:pt>
                <c:pt idx="1292">
                  <c:v>40954.0</c:v>
                </c:pt>
                <c:pt idx="1293">
                  <c:v>40955.0</c:v>
                </c:pt>
                <c:pt idx="1294">
                  <c:v>40956.0</c:v>
                </c:pt>
                <c:pt idx="1295">
                  <c:v>40959.0</c:v>
                </c:pt>
                <c:pt idx="1296">
                  <c:v>40960.0</c:v>
                </c:pt>
                <c:pt idx="1297">
                  <c:v>40961.0</c:v>
                </c:pt>
                <c:pt idx="1298">
                  <c:v>40962.0</c:v>
                </c:pt>
                <c:pt idx="1299">
                  <c:v>40963.0</c:v>
                </c:pt>
                <c:pt idx="1300">
                  <c:v>40966.0</c:v>
                </c:pt>
                <c:pt idx="1301">
                  <c:v>40967.0</c:v>
                </c:pt>
                <c:pt idx="1302">
                  <c:v>40968.0</c:v>
                </c:pt>
                <c:pt idx="1303">
                  <c:v>40969.0</c:v>
                </c:pt>
                <c:pt idx="1304">
                  <c:v>40970.0</c:v>
                </c:pt>
                <c:pt idx="1305">
                  <c:v>40973.0</c:v>
                </c:pt>
                <c:pt idx="1306">
                  <c:v>40974.0</c:v>
                </c:pt>
                <c:pt idx="1307">
                  <c:v>40975.0</c:v>
                </c:pt>
                <c:pt idx="1308">
                  <c:v>40976.0</c:v>
                </c:pt>
                <c:pt idx="1309">
                  <c:v>40977.0</c:v>
                </c:pt>
                <c:pt idx="1310">
                  <c:v>40980.0</c:v>
                </c:pt>
                <c:pt idx="1311">
                  <c:v>40981.0</c:v>
                </c:pt>
                <c:pt idx="1312">
                  <c:v>40982.0</c:v>
                </c:pt>
                <c:pt idx="1313">
                  <c:v>40983.0</c:v>
                </c:pt>
                <c:pt idx="1314">
                  <c:v>40984.0</c:v>
                </c:pt>
                <c:pt idx="1315">
                  <c:v>40987.0</c:v>
                </c:pt>
                <c:pt idx="1316">
                  <c:v>40988.0</c:v>
                </c:pt>
                <c:pt idx="1317">
                  <c:v>40989.0</c:v>
                </c:pt>
                <c:pt idx="1318">
                  <c:v>40990.0</c:v>
                </c:pt>
                <c:pt idx="1319">
                  <c:v>40991.0</c:v>
                </c:pt>
                <c:pt idx="1320">
                  <c:v>40994.0</c:v>
                </c:pt>
                <c:pt idx="1321">
                  <c:v>40995.0</c:v>
                </c:pt>
                <c:pt idx="1322">
                  <c:v>40996.0</c:v>
                </c:pt>
                <c:pt idx="1323">
                  <c:v>40997.0</c:v>
                </c:pt>
                <c:pt idx="1324">
                  <c:v>40998.0</c:v>
                </c:pt>
                <c:pt idx="1325">
                  <c:v>41001.0</c:v>
                </c:pt>
                <c:pt idx="1326">
                  <c:v>41002.0</c:v>
                </c:pt>
                <c:pt idx="1327">
                  <c:v>41003.0</c:v>
                </c:pt>
                <c:pt idx="1328">
                  <c:v>41004.0</c:v>
                </c:pt>
                <c:pt idx="1329">
                  <c:v>41008.0</c:v>
                </c:pt>
                <c:pt idx="1330">
                  <c:v>41009.0</c:v>
                </c:pt>
                <c:pt idx="1331">
                  <c:v>41010.0</c:v>
                </c:pt>
                <c:pt idx="1332">
                  <c:v>41011.0</c:v>
                </c:pt>
                <c:pt idx="1333">
                  <c:v>41012.0</c:v>
                </c:pt>
                <c:pt idx="1334">
                  <c:v>41015.0</c:v>
                </c:pt>
                <c:pt idx="1335">
                  <c:v>41016.0</c:v>
                </c:pt>
                <c:pt idx="1336">
                  <c:v>41017.0</c:v>
                </c:pt>
                <c:pt idx="1337">
                  <c:v>41018.0</c:v>
                </c:pt>
                <c:pt idx="1338">
                  <c:v>41019.0</c:v>
                </c:pt>
                <c:pt idx="1339">
                  <c:v>41022.0</c:v>
                </c:pt>
                <c:pt idx="1340">
                  <c:v>41023.0</c:v>
                </c:pt>
                <c:pt idx="1341">
                  <c:v>41024.0</c:v>
                </c:pt>
                <c:pt idx="1342">
                  <c:v>41025.0</c:v>
                </c:pt>
                <c:pt idx="1343">
                  <c:v>41026.0</c:v>
                </c:pt>
                <c:pt idx="1344">
                  <c:v>41029.0</c:v>
                </c:pt>
                <c:pt idx="1345">
                  <c:v>41030.0</c:v>
                </c:pt>
                <c:pt idx="1346">
                  <c:v>41031.0</c:v>
                </c:pt>
                <c:pt idx="1347">
                  <c:v>41032.0</c:v>
                </c:pt>
                <c:pt idx="1348">
                  <c:v>41033.0</c:v>
                </c:pt>
                <c:pt idx="1349">
                  <c:v>41036.0</c:v>
                </c:pt>
                <c:pt idx="1350">
                  <c:v>41037.0</c:v>
                </c:pt>
                <c:pt idx="1351">
                  <c:v>41038.0</c:v>
                </c:pt>
                <c:pt idx="1352">
                  <c:v>41039.0</c:v>
                </c:pt>
                <c:pt idx="1353">
                  <c:v>41040.0</c:v>
                </c:pt>
                <c:pt idx="1354">
                  <c:v>41043.0</c:v>
                </c:pt>
                <c:pt idx="1355">
                  <c:v>41044.0</c:v>
                </c:pt>
                <c:pt idx="1356">
                  <c:v>41045.0</c:v>
                </c:pt>
                <c:pt idx="1357">
                  <c:v>41046.0</c:v>
                </c:pt>
                <c:pt idx="1358">
                  <c:v>41047.0</c:v>
                </c:pt>
                <c:pt idx="1359">
                  <c:v>41050.0</c:v>
                </c:pt>
                <c:pt idx="1360">
                  <c:v>41051.0</c:v>
                </c:pt>
                <c:pt idx="1361">
                  <c:v>41052.0</c:v>
                </c:pt>
                <c:pt idx="1362">
                  <c:v>41053.0</c:v>
                </c:pt>
                <c:pt idx="1363">
                  <c:v>41054.0</c:v>
                </c:pt>
                <c:pt idx="1364">
                  <c:v>41057.0</c:v>
                </c:pt>
                <c:pt idx="1365">
                  <c:v>41058.0</c:v>
                </c:pt>
                <c:pt idx="1366">
                  <c:v>41059.0</c:v>
                </c:pt>
                <c:pt idx="1367">
                  <c:v>41060.0</c:v>
                </c:pt>
                <c:pt idx="1368">
                  <c:v>41061.0</c:v>
                </c:pt>
                <c:pt idx="1369">
                  <c:v>41064.0</c:v>
                </c:pt>
                <c:pt idx="1370">
                  <c:v>41065.0</c:v>
                </c:pt>
                <c:pt idx="1371">
                  <c:v>41066.0</c:v>
                </c:pt>
                <c:pt idx="1372">
                  <c:v>41067.0</c:v>
                </c:pt>
                <c:pt idx="1373">
                  <c:v>41068.0</c:v>
                </c:pt>
                <c:pt idx="1374">
                  <c:v>41071.0</c:v>
                </c:pt>
                <c:pt idx="1375">
                  <c:v>41072.0</c:v>
                </c:pt>
                <c:pt idx="1376">
                  <c:v>41073.0</c:v>
                </c:pt>
                <c:pt idx="1377">
                  <c:v>41074.0</c:v>
                </c:pt>
                <c:pt idx="1378">
                  <c:v>41075.0</c:v>
                </c:pt>
                <c:pt idx="1379">
                  <c:v>41078.0</c:v>
                </c:pt>
                <c:pt idx="1380">
                  <c:v>41079.0</c:v>
                </c:pt>
                <c:pt idx="1381">
                  <c:v>41080.0</c:v>
                </c:pt>
                <c:pt idx="1382">
                  <c:v>41081.0</c:v>
                </c:pt>
                <c:pt idx="1383">
                  <c:v>41082.0</c:v>
                </c:pt>
                <c:pt idx="1384">
                  <c:v>41085.0</c:v>
                </c:pt>
                <c:pt idx="1385">
                  <c:v>41086.0</c:v>
                </c:pt>
                <c:pt idx="1386">
                  <c:v>41087.0</c:v>
                </c:pt>
                <c:pt idx="1387">
                  <c:v>41088.0</c:v>
                </c:pt>
                <c:pt idx="1388">
                  <c:v>41089.0</c:v>
                </c:pt>
                <c:pt idx="1389">
                  <c:v>41092.0</c:v>
                </c:pt>
                <c:pt idx="1390">
                  <c:v>41093.0</c:v>
                </c:pt>
                <c:pt idx="1391">
                  <c:v>41094.0</c:v>
                </c:pt>
                <c:pt idx="1392">
                  <c:v>41095.0</c:v>
                </c:pt>
                <c:pt idx="1393">
                  <c:v>41096.0</c:v>
                </c:pt>
                <c:pt idx="1394">
                  <c:v>41099.0</c:v>
                </c:pt>
                <c:pt idx="1395">
                  <c:v>41100.0</c:v>
                </c:pt>
                <c:pt idx="1396">
                  <c:v>41101.0</c:v>
                </c:pt>
                <c:pt idx="1397">
                  <c:v>41102.0</c:v>
                </c:pt>
                <c:pt idx="1398">
                  <c:v>41103.0</c:v>
                </c:pt>
                <c:pt idx="1399">
                  <c:v>41106.0</c:v>
                </c:pt>
                <c:pt idx="1400">
                  <c:v>41107.0</c:v>
                </c:pt>
                <c:pt idx="1401">
                  <c:v>41108.0</c:v>
                </c:pt>
                <c:pt idx="1402">
                  <c:v>41109.0</c:v>
                </c:pt>
                <c:pt idx="1403">
                  <c:v>41110.0</c:v>
                </c:pt>
                <c:pt idx="1404">
                  <c:v>41113.0</c:v>
                </c:pt>
                <c:pt idx="1405">
                  <c:v>41114.0</c:v>
                </c:pt>
                <c:pt idx="1406">
                  <c:v>41115.0</c:v>
                </c:pt>
                <c:pt idx="1407">
                  <c:v>41116.0</c:v>
                </c:pt>
                <c:pt idx="1408">
                  <c:v>41117.0</c:v>
                </c:pt>
                <c:pt idx="1409">
                  <c:v>41120.0</c:v>
                </c:pt>
                <c:pt idx="1410">
                  <c:v>41121.0</c:v>
                </c:pt>
                <c:pt idx="1411">
                  <c:v>41122.0</c:v>
                </c:pt>
                <c:pt idx="1412">
                  <c:v>41123.0</c:v>
                </c:pt>
                <c:pt idx="1413">
                  <c:v>41124.0</c:v>
                </c:pt>
                <c:pt idx="1414">
                  <c:v>41127.0</c:v>
                </c:pt>
                <c:pt idx="1415">
                  <c:v>41128.0</c:v>
                </c:pt>
                <c:pt idx="1416">
                  <c:v>41129.0</c:v>
                </c:pt>
                <c:pt idx="1417">
                  <c:v>41130.0</c:v>
                </c:pt>
                <c:pt idx="1418">
                  <c:v>41131.0</c:v>
                </c:pt>
                <c:pt idx="1419">
                  <c:v>41134.0</c:v>
                </c:pt>
                <c:pt idx="1420">
                  <c:v>41135.0</c:v>
                </c:pt>
                <c:pt idx="1421">
                  <c:v>41136.0</c:v>
                </c:pt>
                <c:pt idx="1422">
                  <c:v>41137.0</c:v>
                </c:pt>
                <c:pt idx="1423">
                  <c:v>41138.0</c:v>
                </c:pt>
                <c:pt idx="1424">
                  <c:v>41141.0</c:v>
                </c:pt>
                <c:pt idx="1425">
                  <c:v>41142.0</c:v>
                </c:pt>
                <c:pt idx="1426">
                  <c:v>41143.0</c:v>
                </c:pt>
                <c:pt idx="1427">
                  <c:v>41144.0</c:v>
                </c:pt>
                <c:pt idx="1428">
                  <c:v>41145.0</c:v>
                </c:pt>
                <c:pt idx="1429">
                  <c:v>41148.0</c:v>
                </c:pt>
                <c:pt idx="1430">
                  <c:v>41149.0</c:v>
                </c:pt>
                <c:pt idx="1431">
                  <c:v>41150.0</c:v>
                </c:pt>
                <c:pt idx="1432">
                  <c:v>41151.0</c:v>
                </c:pt>
                <c:pt idx="1433">
                  <c:v>41152.0</c:v>
                </c:pt>
                <c:pt idx="1434">
                  <c:v>41155.0</c:v>
                </c:pt>
                <c:pt idx="1435">
                  <c:v>41156.0</c:v>
                </c:pt>
                <c:pt idx="1436">
                  <c:v>41157.0</c:v>
                </c:pt>
                <c:pt idx="1437">
                  <c:v>41158.0</c:v>
                </c:pt>
                <c:pt idx="1438">
                  <c:v>41159.0</c:v>
                </c:pt>
                <c:pt idx="1439">
                  <c:v>41162.0</c:v>
                </c:pt>
                <c:pt idx="1440">
                  <c:v>41163.0</c:v>
                </c:pt>
                <c:pt idx="1441">
                  <c:v>41164.0</c:v>
                </c:pt>
                <c:pt idx="1442">
                  <c:v>41165.0</c:v>
                </c:pt>
                <c:pt idx="1443">
                  <c:v>41166.0</c:v>
                </c:pt>
                <c:pt idx="1444">
                  <c:v>41169.0</c:v>
                </c:pt>
                <c:pt idx="1445">
                  <c:v>41170.0</c:v>
                </c:pt>
                <c:pt idx="1446">
                  <c:v>41171.0</c:v>
                </c:pt>
                <c:pt idx="1447">
                  <c:v>41172.0</c:v>
                </c:pt>
                <c:pt idx="1448">
                  <c:v>41173.0</c:v>
                </c:pt>
                <c:pt idx="1449">
                  <c:v>41176.0</c:v>
                </c:pt>
                <c:pt idx="1450">
                  <c:v>41177.0</c:v>
                </c:pt>
                <c:pt idx="1451">
                  <c:v>41178.0</c:v>
                </c:pt>
                <c:pt idx="1452">
                  <c:v>41179.0</c:v>
                </c:pt>
                <c:pt idx="1453">
                  <c:v>41180.0</c:v>
                </c:pt>
                <c:pt idx="1454">
                  <c:v>41183.0</c:v>
                </c:pt>
                <c:pt idx="1455">
                  <c:v>41184.0</c:v>
                </c:pt>
                <c:pt idx="1456">
                  <c:v>41185.0</c:v>
                </c:pt>
                <c:pt idx="1457">
                  <c:v>41186.0</c:v>
                </c:pt>
                <c:pt idx="1458">
                  <c:v>41187.0</c:v>
                </c:pt>
                <c:pt idx="1459">
                  <c:v>41190.0</c:v>
                </c:pt>
                <c:pt idx="1460">
                  <c:v>41191.0</c:v>
                </c:pt>
                <c:pt idx="1461">
                  <c:v>41192.0</c:v>
                </c:pt>
                <c:pt idx="1462">
                  <c:v>41193.0</c:v>
                </c:pt>
                <c:pt idx="1463">
                  <c:v>41194.0</c:v>
                </c:pt>
                <c:pt idx="1464">
                  <c:v>41197.0</c:v>
                </c:pt>
                <c:pt idx="1465">
                  <c:v>41198.0</c:v>
                </c:pt>
                <c:pt idx="1466">
                  <c:v>41199.0</c:v>
                </c:pt>
                <c:pt idx="1467">
                  <c:v>41200.0</c:v>
                </c:pt>
                <c:pt idx="1468">
                  <c:v>41201.0</c:v>
                </c:pt>
                <c:pt idx="1469">
                  <c:v>41204.0</c:v>
                </c:pt>
                <c:pt idx="1470">
                  <c:v>41205.0</c:v>
                </c:pt>
                <c:pt idx="1471">
                  <c:v>41206.0</c:v>
                </c:pt>
                <c:pt idx="1472">
                  <c:v>41207.0</c:v>
                </c:pt>
                <c:pt idx="1473">
                  <c:v>41208.0</c:v>
                </c:pt>
                <c:pt idx="1474">
                  <c:v>41211.0</c:v>
                </c:pt>
                <c:pt idx="1475">
                  <c:v>41212.0</c:v>
                </c:pt>
                <c:pt idx="1476">
                  <c:v>41213.0</c:v>
                </c:pt>
                <c:pt idx="1477">
                  <c:v>41214.0</c:v>
                </c:pt>
                <c:pt idx="1478">
                  <c:v>41215.0</c:v>
                </c:pt>
                <c:pt idx="1479">
                  <c:v>41218.0</c:v>
                </c:pt>
                <c:pt idx="1480">
                  <c:v>41219.0</c:v>
                </c:pt>
                <c:pt idx="1481">
                  <c:v>41220.0</c:v>
                </c:pt>
                <c:pt idx="1482">
                  <c:v>41221.0</c:v>
                </c:pt>
                <c:pt idx="1483">
                  <c:v>41222.0</c:v>
                </c:pt>
                <c:pt idx="1484">
                  <c:v>41225.0</c:v>
                </c:pt>
                <c:pt idx="1485">
                  <c:v>41226.0</c:v>
                </c:pt>
                <c:pt idx="1486">
                  <c:v>41227.0</c:v>
                </c:pt>
                <c:pt idx="1487">
                  <c:v>41228.0</c:v>
                </c:pt>
                <c:pt idx="1488">
                  <c:v>41229.0</c:v>
                </c:pt>
                <c:pt idx="1489">
                  <c:v>41232.0</c:v>
                </c:pt>
                <c:pt idx="1490">
                  <c:v>41233.0</c:v>
                </c:pt>
                <c:pt idx="1491">
                  <c:v>41234.0</c:v>
                </c:pt>
                <c:pt idx="1492">
                  <c:v>41235.0</c:v>
                </c:pt>
                <c:pt idx="1493">
                  <c:v>41236.0</c:v>
                </c:pt>
                <c:pt idx="1494">
                  <c:v>41239.0</c:v>
                </c:pt>
                <c:pt idx="1495">
                  <c:v>41240.0</c:v>
                </c:pt>
                <c:pt idx="1496">
                  <c:v>41241.0</c:v>
                </c:pt>
                <c:pt idx="1497">
                  <c:v>41242.0</c:v>
                </c:pt>
                <c:pt idx="1498">
                  <c:v>41243.0</c:v>
                </c:pt>
                <c:pt idx="1499">
                  <c:v>41246.0</c:v>
                </c:pt>
                <c:pt idx="1500">
                  <c:v>41247.0</c:v>
                </c:pt>
                <c:pt idx="1501">
                  <c:v>41248.0</c:v>
                </c:pt>
                <c:pt idx="1502">
                  <c:v>41249.0</c:v>
                </c:pt>
                <c:pt idx="1503">
                  <c:v>41250.0</c:v>
                </c:pt>
                <c:pt idx="1504">
                  <c:v>41253.0</c:v>
                </c:pt>
                <c:pt idx="1505">
                  <c:v>41254.0</c:v>
                </c:pt>
                <c:pt idx="1506">
                  <c:v>41255.0</c:v>
                </c:pt>
                <c:pt idx="1507">
                  <c:v>41256.0</c:v>
                </c:pt>
                <c:pt idx="1508">
                  <c:v>41257.0</c:v>
                </c:pt>
                <c:pt idx="1509">
                  <c:v>41260.0</c:v>
                </c:pt>
                <c:pt idx="1510">
                  <c:v>41261.0</c:v>
                </c:pt>
                <c:pt idx="1511">
                  <c:v>41262.0</c:v>
                </c:pt>
                <c:pt idx="1512">
                  <c:v>41263.0</c:v>
                </c:pt>
                <c:pt idx="1513">
                  <c:v>41264.0</c:v>
                </c:pt>
                <c:pt idx="1514">
                  <c:v>41267.0</c:v>
                </c:pt>
                <c:pt idx="1515">
                  <c:v>41268.0</c:v>
                </c:pt>
                <c:pt idx="1516">
                  <c:v>41269.0</c:v>
                </c:pt>
                <c:pt idx="1517">
                  <c:v>41270.0</c:v>
                </c:pt>
                <c:pt idx="1518">
                  <c:v>41271.0</c:v>
                </c:pt>
                <c:pt idx="1519">
                  <c:v>41274.0</c:v>
                </c:pt>
                <c:pt idx="1520">
                  <c:v>41275.0</c:v>
                </c:pt>
                <c:pt idx="1521">
                  <c:v>41276.0</c:v>
                </c:pt>
                <c:pt idx="1522">
                  <c:v>41277.0</c:v>
                </c:pt>
                <c:pt idx="1523">
                  <c:v>41278.0</c:v>
                </c:pt>
                <c:pt idx="1524">
                  <c:v>41281.0</c:v>
                </c:pt>
                <c:pt idx="1525">
                  <c:v>41282.0</c:v>
                </c:pt>
                <c:pt idx="1526">
                  <c:v>41283.0</c:v>
                </c:pt>
                <c:pt idx="1527">
                  <c:v>41284.0</c:v>
                </c:pt>
                <c:pt idx="1528">
                  <c:v>41285.0</c:v>
                </c:pt>
                <c:pt idx="1529">
                  <c:v>41288.0</c:v>
                </c:pt>
                <c:pt idx="1530">
                  <c:v>41289.0</c:v>
                </c:pt>
                <c:pt idx="1531">
                  <c:v>41290.0</c:v>
                </c:pt>
                <c:pt idx="1532">
                  <c:v>41291.0</c:v>
                </c:pt>
                <c:pt idx="1533">
                  <c:v>41292.0</c:v>
                </c:pt>
                <c:pt idx="1534">
                  <c:v>41295.0</c:v>
                </c:pt>
                <c:pt idx="1535">
                  <c:v>41296.0</c:v>
                </c:pt>
                <c:pt idx="1536">
                  <c:v>41297.0</c:v>
                </c:pt>
                <c:pt idx="1537">
                  <c:v>41298.0</c:v>
                </c:pt>
                <c:pt idx="1538">
                  <c:v>41299.0</c:v>
                </c:pt>
                <c:pt idx="1539">
                  <c:v>41302.0</c:v>
                </c:pt>
                <c:pt idx="1540">
                  <c:v>41303.0</c:v>
                </c:pt>
                <c:pt idx="1541">
                  <c:v>41304.0</c:v>
                </c:pt>
                <c:pt idx="1542">
                  <c:v>41305.0</c:v>
                </c:pt>
                <c:pt idx="1543">
                  <c:v>41306.0</c:v>
                </c:pt>
                <c:pt idx="1544">
                  <c:v>41309.0</c:v>
                </c:pt>
                <c:pt idx="1545">
                  <c:v>41310.0</c:v>
                </c:pt>
                <c:pt idx="1546">
                  <c:v>41311.0</c:v>
                </c:pt>
                <c:pt idx="1547">
                  <c:v>41312.0</c:v>
                </c:pt>
                <c:pt idx="1548">
                  <c:v>41313.0</c:v>
                </c:pt>
                <c:pt idx="1549">
                  <c:v>41316.0</c:v>
                </c:pt>
                <c:pt idx="1550">
                  <c:v>41317.0</c:v>
                </c:pt>
                <c:pt idx="1551">
                  <c:v>41318.0</c:v>
                </c:pt>
                <c:pt idx="1552">
                  <c:v>41319.0</c:v>
                </c:pt>
                <c:pt idx="1553">
                  <c:v>41320.0</c:v>
                </c:pt>
                <c:pt idx="1554">
                  <c:v>41323.0</c:v>
                </c:pt>
                <c:pt idx="1555">
                  <c:v>41324.0</c:v>
                </c:pt>
                <c:pt idx="1556">
                  <c:v>41325.0</c:v>
                </c:pt>
                <c:pt idx="1557">
                  <c:v>41326.0</c:v>
                </c:pt>
                <c:pt idx="1558">
                  <c:v>41327.0</c:v>
                </c:pt>
                <c:pt idx="1559">
                  <c:v>41330.0</c:v>
                </c:pt>
                <c:pt idx="1560">
                  <c:v>41331.0</c:v>
                </c:pt>
                <c:pt idx="1561">
                  <c:v>41332.0</c:v>
                </c:pt>
                <c:pt idx="1562">
                  <c:v>41333.0</c:v>
                </c:pt>
                <c:pt idx="1563">
                  <c:v>41334.0</c:v>
                </c:pt>
                <c:pt idx="1564">
                  <c:v>41337.0</c:v>
                </c:pt>
                <c:pt idx="1565">
                  <c:v>41338.0</c:v>
                </c:pt>
                <c:pt idx="1566">
                  <c:v>41339.0</c:v>
                </c:pt>
                <c:pt idx="1567">
                  <c:v>41340.0</c:v>
                </c:pt>
                <c:pt idx="1568">
                  <c:v>41341.0</c:v>
                </c:pt>
                <c:pt idx="1569">
                  <c:v>41344.0</c:v>
                </c:pt>
                <c:pt idx="1570">
                  <c:v>41345.0</c:v>
                </c:pt>
                <c:pt idx="1571">
                  <c:v>41346.0</c:v>
                </c:pt>
                <c:pt idx="1572">
                  <c:v>41347.0</c:v>
                </c:pt>
                <c:pt idx="1573">
                  <c:v>41348.0</c:v>
                </c:pt>
                <c:pt idx="1574">
                  <c:v>41351.0</c:v>
                </c:pt>
                <c:pt idx="1575">
                  <c:v>41352.0</c:v>
                </c:pt>
                <c:pt idx="1576">
                  <c:v>41353.0</c:v>
                </c:pt>
                <c:pt idx="1577">
                  <c:v>41354.0</c:v>
                </c:pt>
                <c:pt idx="1578">
                  <c:v>41355.0</c:v>
                </c:pt>
                <c:pt idx="1579">
                  <c:v>41358.0</c:v>
                </c:pt>
                <c:pt idx="1580">
                  <c:v>41359.0</c:v>
                </c:pt>
                <c:pt idx="1581">
                  <c:v>41360.0</c:v>
                </c:pt>
                <c:pt idx="1582">
                  <c:v>41361.0</c:v>
                </c:pt>
                <c:pt idx="1583">
                  <c:v>41365.0</c:v>
                </c:pt>
                <c:pt idx="1584">
                  <c:v>41366.0</c:v>
                </c:pt>
                <c:pt idx="1585">
                  <c:v>41367.0</c:v>
                </c:pt>
                <c:pt idx="1586">
                  <c:v>41368.0</c:v>
                </c:pt>
                <c:pt idx="1587">
                  <c:v>41369.0</c:v>
                </c:pt>
                <c:pt idx="1588">
                  <c:v>41372.0</c:v>
                </c:pt>
                <c:pt idx="1589">
                  <c:v>41373.0</c:v>
                </c:pt>
                <c:pt idx="1590">
                  <c:v>41374.0</c:v>
                </c:pt>
                <c:pt idx="1591">
                  <c:v>41375.0</c:v>
                </c:pt>
                <c:pt idx="1592">
                  <c:v>41376.0</c:v>
                </c:pt>
                <c:pt idx="1593">
                  <c:v>41379.0</c:v>
                </c:pt>
                <c:pt idx="1594">
                  <c:v>41380.0</c:v>
                </c:pt>
                <c:pt idx="1595">
                  <c:v>41381.0</c:v>
                </c:pt>
                <c:pt idx="1596">
                  <c:v>41382.0</c:v>
                </c:pt>
                <c:pt idx="1597">
                  <c:v>41383.0</c:v>
                </c:pt>
                <c:pt idx="1598">
                  <c:v>41386.0</c:v>
                </c:pt>
                <c:pt idx="1599">
                  <c:v>41387.0</c:v>
                </c:pt>
                <c:pt idx="1600">
                  <c:v>41388.0</c:v>
                </c:pt>
                <c:pt idx="1601">
                  <c:v>41389.0</c:v>
                </c:pt>
                <c:pt idx="1602">
                  <c:v>41390.0</c:v>
                </c:pt>
                <c:pt idx="1603">
                  <c:v>41393.0</c:v>
                </c:pt>
                <c:pt idx="1604">
                  <c:v>41394.0</c:v>
                </c:pt>
                <c:pt idx="1605">
                  <c:v>41396.0</c:v>
                </c:pt>
                <c:pt idx="1606">
                  <c:v>41397.0</c:v>
                </c:pt>
                <c:pt idx="1607">
                  <c:v>41400.0</c:v>
                </c:pt>
                <c:pt idx="1608">
                  <c:v>41401.0</c:v>
                </c:pt>
                <c:pt idx="1609">
                  <c:v>41402.0</c:v>
                </c:pt>
                <c:pt idx="1610">
                  <c:v>41403.0</c:v>
                </c:pt>
                <c:pt idx="1611">
                  <c:v>41404.0</c:v>
                </c:pt>
                <c:pt idx="1612">
                  <c:v>41407.0</c:v>
                </c:pt>
                <c:pt idx="1613">
                  <c:v>41408.0</c:v>
                </c:pt>
                <c:pt idx="1614">
                  <c:v>41409.0</c:v>
                </c:pt>
                <c:pt idx="1615">
                  <c:v>41410.0</c:v>
                </c:pt>
                <c:pt idx="1616">
                  <c:v>41411.0</c:v>
                </c:pt>
                <c:pt idx="1617">
                  <c:v>41414.0</c:v>
                </c:pt>
                <c:pt idx="1618">
                  <c:v>41415.0</c:v>
                </c:pt>
                <c:pt idx="1619">
                  <c:v>41416.0</c:v>
                </c:pt>
                <c:pt idx="1620">
                  <c:v>41417.0</c:v>
                </c:pt>
                <c:pt idx="1621">
                  <c:v>41418.0</c:v>
                </c:pt>
                <c:pt idx="1622">
                  <c:v>41421.0</c:v>
                </c:pt>
                <c:pt idx="1623">
                  <c:v>41422.0</c:v>
                </c:pt>
                <c:pt idx="1624">
                  <c:v>41423.0</c:v>
                </c:pt>
                <c:pt idx="1625">
                  <c:v>41424.0</c:v>
                </c:pt>
                <c:pt idx="1626">
                  <c:v>41425.0</c:v>
                </c:pt>
                <c:pt idx="1627">
                  <c:v>41428.0</c:v>
                </c:pt>
                <c:pt idx="1628">
                  <c:v>41429.0</c:v>
                </c:pt>
                <c:pt idx="1629">
                  <c:v>41430.0</c:v>
                </c:pt>
                <c:pt idx="1630">
                  <c:v>41431.0</c:v>
                </c:pt>
                <c:pt idx="1631">
                  <c:v>41432.0</c:v>
                </c:pt>
                <c:pt idx="1632">
                  <c:v>41435.0</c:v>
                </c:pt>
                <c:pt idx="1633">
                  <c:v>41436.0</c:v>
                </c:pt>
                <c:pt idx="1634">
                  <c:v>41437.0</c:v>
                </c:pt>
                <c:pt idx="1635">
                  <c:v>41438.0</c:v>
                </c:pt>
                <c:pt idx="1636">
                  <c:v>41439.0</c:v>
                </c:pt>
                <c:pt idx="1637">
                  <c:v>41442.0</c:v>
                </c:pt>
                <c:pt idx="1638">
                  <c:v>41443.0</c:v>
                </c:pt>
                <c:pt idx="1639">
                  <c:v>41444.0</c:v>
                </c:pt>
                <c:pt idx="1640">
                  <c:v>41445.0</c:v>
                </c:pt>
                <c:pt idx="1641">
                  <c:v>41446.0</c:v>
                </c:pt>
                <c:pt idx="1642">
                  <c:v>41449.0</c:v>
                </c:pt>
                <c:pt idx="1643">
                  <c:v>41450.0</c:v>
                </c:pt>
                <c:pt idx="1644">
                  <c:v>41451.0</c:v>
                </c:pt>
                <c:pt idx="1645">
                  <c:v>41452.0</c:v>
                </c:pt>
                <c:pt idx="1646">
                  <c:v>41453.0</c:v>
                </c:pt>
                <c:pt idx="1647">
                  <c:v>41456.0</c:v>
                </c:pt>
                <c:pt idx="1648">
                  <c:v>41457.0</c:v>
                </c:pt>
                <c:pt idx="1649">
                  <c:v>41458.0</c:v>
                </c:pt>
                <c:pt idx="1650">
                  <c:v>41459.0</c:v>
                </c:pt>
                <c:pt idx="1651">
                  <c:v>41460.0</c:v>
                </c:pt>
                <c:pt idx="1652">
                  <c:v>41463.0</c:v>
                </c:pt>
                <c:pt idx="1653">
                  <c:v>41464.0</c:v>
                </c:pt>
                <c:pt idx="1654">
                  <c:v>41465.0</c:v>
                </c:pt>
                <c:pt idx="1655">
                  <c:v>41466.0</c:v>
                </c:pt>
                <c:pt idx="1656">
                  <c:v>41467.0</c:v>
                </c:pt>
                <c:pt idx="1657">
                  <c:v>41470.0</c:v>
                </c:pt>
                <c:pt idx="1658">
                  <c:v>41471.0</c:v>
                </c:pt>
                <c:pt idx="1659">
                  <c:v>41472.0</c:v>
                </c:pt>
                <c:pt idx="1660">
                  <c:v>41473.0</c:v>
                </c:pt>
                <c:pt idx="1661">
                  <c:v>41474.0</c:v>
                </c:pt>
                <c:pt idx="1662">
                  <c:v>41477.0</c:v>
                </c:pt>
                <c:pt idx="1663">
                  <c:v>41478.0</c:v>
                </c:pt>
                <c:pt idx="1664">
                  <c:v>41479.0</c:v>
                </c:pt>
                <c:pt idx="1665">
                  <c:v>41480.0</c:v>
                </c:pt>
                <c:pt idx="1666">
                  <c:v>41481.0</c:v>
                </c:pt>
                <c:pt idx="1667">
                  <c:v>41484.0</c:v>
                </c:pt>
                <c:pt idx="1668">
                  <c:v>41485.0</c:v>
                </c:pt>
                <c:pt idx="1669">
                  <c:v>41486.0</c:v>
                </c:pt>
                <c:pt idx="1670">
                  <c:v>41487.0</c:v>
                </c:pt>
                <c:pt idx="1671">
                  <c:v>41488.0</c:v>
                </c:pt>
                <c:pt idx="1672">
                  <c:v>41491.0</c:v>
                </c:pt>
                <c:pt idx="1673">
                  <c:v>41492.0</c:v>
                </c:pt>
                <c:pt idx="1674">
                  <c:v>41493.0</c:v>
                </c:pt>
                <c:pt idx="1675">
                  <c:v>41494.0</c:v>
                </c:pt>
                <c:pt idx="1676">
                  <c:v>41495.0</c:v>
                </c:pt>
                <c:pt idx="1677">
                  <c:v>41498.0</c:v>
                </c:pt>
                <c:pt idx="1678">
                  <c:v>41499.0</c:v>
                </c:pt>
                <c:pt idx="1679">
                  <c:v>41500.0</c:v>
                </c:pt>
                <c:pt idx="1680">
                  <c:v>41501.0</c:v>
                </c:pt>
                <c:pt idx="1681">
                  <c:v>41502.0</c:v>
                </c:pt>
                <c:pt idx="1682">
                  <c:v>41505.0</c:v>
                </c:pt>
                <c:pt idx="1683">
                  <c:v>41506.0</c:v>
                </c:pt>
                <c:pt idx="1684">
                  <c:v>41507.0</c:v>
                </c:pt>
                <c:pt idx="1685">
                  <c:v>41508.0</c:v>
                </c:pt>
                <c:pt idx="1686">
                  <c:v>41509.0</c:v>
                </c:pt>
                <c:pt idx="1687">
                  <c:v>41512.0</c:v>
                </c:pt>
                <c:pt idx="1688">
                  <c:v>41513.0</c:v>
                </c:pt>
                <c:pt idx="1689">
                  <c:v>41514.0</c:v>
                </c:pt>
                <c:pt idx="1690">
                  <c:v>41515.0</c:v>
                </c:pt>
                <c:pt idx="1691">
                  <c:v>41516.0</c:v>
                </c:pt>
                <c:pt idx="1692">
                  <c:v>41519.0</c:v>
                </c:pt>
                <c:pt idx="1693">
                  <c:v>41520.0</c:v>
                </c:pt>
                <c:pt idx="1694">
                  <c:v>41521.0</c:v>
                </c:pt>
                <c:pt idx="1695">
                  <c:v>41522.0</c:v>
                </c:pt>
                <c:pt idx="1696">
                  <c:v>41523.0</c:v>
                </c:pt>
                <c:pt idx="1697">
                  <c:v>41526.0</c:v>
                </c:pt>
                <c:pt idx="1698">
                  <c:v>41527.0</c:v>
                </c:pt>
                <c:pt idx="1699">
                  <c:v>41528.0</c:v>
                </c:pt>
                <c:pt idx="1700">
                  <c:v>41529.0</c:v>
                </c:pt>
                <c:pt idx="1701">
                  <c:v>41530.0</c:v>
                </c:pt>
                <c:pt idx="1702">
                  <c:v>41533.0</c:v>
                </c:pt>
                <c:pt idx="1703">
                  <c:v>41534.0</c:v>
                </c:pt>
                <c:pt idx="1704">
                  <c:v>41535.0</c:v>
                </c:pt>
                <c:pt idx="1705">
                  <c:v>41536.0</c:v>
                </c:pt>
                <c:pt idx="1706">
                  <c:v>41537.0</c:v>
                </c:pt>
                <c:pt idx="1707">
                  <c:v>41540.0</c:v>
                </c:pt>
                <c:pt idx="1708">
                  <c:v>41541.0</c:v>
                </c:pt>
                <c:pt idx="1709">
                  <c:v>41542.0</c:v>
                </c:pt>
                <c:pt idx="1710">
                  <c:v>41543.0</c:v>
                </c:pt>
                <c:pt idx="1711">
                  <c:v>41544.0</c:v>
                </c:pt>
                <c:pt idx="1712">
                  <c:v>41547.0</c:v>
                </c:pt>
                <c:pt idx="1713">
                  <c:v>41548.0</c:v>
                </c:pt>
                <c:pt idx="1714">
                  <c:v>41549.0</c:v>
                </c:pt>
                <c:pt idx="1715">
                  <c:v>41550.0</c:v>
                </c:pt>
                <c:pt idx="1716">
                  <c:v>41551.0</c:v>
                </c:pt>
                <c:pt idx="1717">
                  <c:v>41554.0</c:v>
                </c:pt>
                <c:pt idx="1718">
                  <c:v>41555.0</c:v>
                </c:pt>
                <c:pt idx="1719">
                  <c:v>41556.0</c:v>
                </c:pt>
                <c:pt idx="1720">
                  <c:v>41557.0</c:v>
                </c:pt>
                <c:pt idx="1721">
                  <c:v>41558.0</c:v>
                </c:pt>
                <c:pt idx="1722">
                  <c:v>41561.0</c:v>
                </c:pt>
                <c:pt idx="1723">
                  <c:v>41562.0</c:v>
                </c:pt>
                <c:pt idx="1724">
                  <c:v>41563.0</c:v>
                </c:pt>
                <c:pt idx="1725">
                  <c:v>41564.0</c:v>
                </c:pt>
                <c:pt idx="1726">
                  <c:v>41565.0</c:v>
                </c:pt>
                <c:pt idx="1727">
                  <c:v>41568.0</c:v>
                </c:pt>
                <c:pt idx="1728">
                  <c:v>41569.0</c:v>
                </c:pt>
                <c:pt idx="1729">
                  <c:v>41570.0</c:v>
                </c:pt>
                <c:pt idx="1730">
                  <c:v>41571.0</c:v>
                </c:pt>
                <c:pt idx="1731">
                  <c:v>41572.0</c:v>
                </c:pt>
                <c:pt idx="1732">
                  <c:v>41575.0</c:v>
                </c:pt>
                <c:pt idx="1733">
                  <c:v>41576.0</c:v>
                </c:pt>
                <c:pt idx="1734">
                  <c:v>41577.0</c:v>
                </c:pt>
                <c:pt idx="1735">
                  <c:v>41578.0</c:v>
                </c:pt>
                <c:pt idx="1736">
                  <c:v>41579.0</c:v>
                </c:pt>
                <c:pt idx="1737">
                  <c:v>41582.0</c:v>
                </c:pt>
                <c:pt idx="1738">
                  <c:v>41583.0</c:v>
                </c:pt>
                <c:pt idx="1739">
                  <c:v>41584.0</c:v>
                </c:pt>
                <c:pt idx="1740">
                  <c:v>41585.0</c:v>
                </c:pt>
                <c:pt idx="1741">
                  <c:v>41586.0</c:v>
                </c:pt>
                <c:pt idx="1742">
                  <c:v>41589.0</c:v>
                </c:pt>
                <c:pt idx="1743">
                  <c:v>41590.0</c:v>
                </c:pt>
                <c:pt idx="1744">
                  <c:v>41591.0</c:v>
                </c:pt>
                <c:pt idx="1745">
                  <c:v>41592.0</c:v>
                </c:pt>
                <c:pt idx="1746">
                  <c:v>41593.0</c:v>
                </c:pt>
                <c:pt idx="1747">
                  <c:v>41596.0</c:v>
                </c:pt>
                <c:pt idx="1748">
                  <c:v>41597.0</c:v>
                </c:pt>
                <c:pt idx="1749">
                  <c:v>41598.0</c:v>
                </c:pt>
                <c:pt idx="1750">
                  <c:v>41599.0</c:v>
                </c:pt>
                <c:pt idx="1751">
                  <c:v>41600.0</c:v>
                </c:pt>
                <c:pt idx="1752">
                  <c:v>41603.0</c:v>
                </c:pt>
                <c:pt idx="1753">
                  <c:v>41604.0</c:v>
                </c:pt>
                <c:pt idx="1754">
                  <c:v>41605.0</c:v>
                </c:pt>
                <c:pt idx="1755">
                  <c:v>41606.0</c:v>
                </c:pt>
                <c:pt idx="1756">
                  <c:v>41607.0</c:v>
                </c:pt>
                <c:pt idx="1757">
                  <c:v>41610.0</c:v>
                </c:pt>
                <c:pt idx="1758">
                  <c:v>41611.0</c:v>
                </c:pt>
                <c:pt idx="1759">
                  <c:v>41612.0</c:v>
                </c:pt>
                <c:pt idx="1760">
                  <c:v>41613.0</c:v>
                </c:pt>
                <c:pt idx="1761">
                  <c:v>41614.0</c:v>
                </c:pt>
                <c:pt idx="1762">
                  <c:v>41617.0</c:v>
                </c:pt>
                <c:pt idx="1763">
                  <c:v>41618.0</c:v>
                </c:pt>
                <c:pt idx="1764">
                  <c:v>41619.0</c:v>
                </c:pt>
                <c:pt idx="1765">
                  <c:v>41620.0</c:v>
                </c:pt>
                <c:pt idx="1766">
                  <c:v>41621.0</c:v>
                </c:pt>
                <c:pt idx="1767">
                  <c:v>41624.0</c:v>
                </c:pt>
                <c:pt idx="1768">
                  <c:v>41625.0</c:v>
                </c:pt>
                <c:pt idx="1769">
                  <c:v>41626.0</c:v>
                </c:pt>
                <c:pt idx="1770">
                  <c:v>41627.0</c:v>
                </c:pt>
                <c:pt idx="1771">
                  <c:v>41628.0</c:v>
                </c:pt>
                <c:pt idx="1772">
                  <c:v>41631.0</c:v>
                </c:pt>
                <c:pt idx="1773">
                  <c:v>41632.0</c:v>
                </c:pt>
                <c:pt idx="1774">
                  <c:v>41633.0</c:v>
                </c:pt>
                <c:pt idx="1775">
                  <c:v>41634.0</c:v>
                </c:pt>
                <c:pt idx="1776">
                  <c:v>41635.0</c:v>
                </c:pt>
                <c:pt idx="1777">
                  <c:v>41638.0</c:v>
                </c:pt>
                <c:pt idx="1778">
                  <c:v>41639.0</c:v>
                </c:pt>
                <c:pt idx="1779">
                  <c:v>41640.0</c:v>
                </c:pt>
                <c:pt idx="1780">
                  <c:v>41641.0</c:v>
                </c:pt>
                <c:pt idx="1781">
                  <c:v>41642.0</c:v>
                </c:pt>
                <c:pt idx="1782">
                  <c:v>41645.0</c:v>
                </c:pt>
                <c:pt idx="1783">
                  <c:v>41646.0</c:v>
                </c:pt>
                <c:pt idx="1784">
                  <c:v>41647.0</c:v>
                </c:pt>
                <c:pt idx="1785">
                  <c:v>41648.0</c:v>
                </c:pt>
                <c:pt idx="1786">
                  <c:v>41649.0</c:v>
                </c:pt>
                <c:pt idx="1787">
                  <c:v>41652.0</c:v>
                </c:pt>
                <c:pt idx="1788">
                  <c:v>41653.0</c:v>
                </c:pt>
                <c:pt idx="1789">
                  <c:v>41654.0</c:v>
                </c:pt>
                <c:pt idx="1790">
                  <c:v>41655.0</c:v>
                </c:pt>
                <c:pt idx="1791">
                  <c:v>41656.0</c:v>
                </c:pt>
                <c:pt idx="1792">
                  <c:v>41659.0</c:v>
                </c:pt>
                <c:pt idx="1793">
                  <c:v>41660.0</c:v>
                </c:pt>
                <c:pt idx="1794">
                  <c:v>41661.0</c:v>
                </c:pt>
                <c:pt idx="1795">
                  <c:v>41662.0</c:v>
                </c:pt>
                <c:pt idx="1796">
                  <c:v>41663.0</c:v>
                </c:pt>
                <c:pt idx="1797">
                  <c:v>41666.0</c:v>
                </c:pt>
                <c:pt idx="1798">
                  <c:v>41667.0</c:v>
                </c:pt>
                <c:pt idx="1799">
                  <c:v>41668.0</c:v>
                </c:pt>
                <c:pt idx="1800">
                  <c:v>41669.0</c:v>
                </c:pt>
                <c:pt idx="1801">
                  <c:v>41670.0</c:v>
                </c:pt>
                <c:pt idx="1802">
                  <c:v>41673.0</c:v>
                </c:pt>
                <c:pt idx="1803">
                  <c:v>41674.0</c:v>
                </c:pt>
                <c:pt idx="1804">
                  <c:v>41675.0</c:v>
                </c:pt>
                <c:pt idx="1805">
                  <c:v>41676.0</c:v>
                </c:pt>
                <c:pt idx="1806">
                  <c:v>41677.0</c:v>
                </c:pt>
                <c:pt idx="1807">
                  <c:v>41680.0</c:v>
                </c:pt>
                <c:pt idx="1808">
                  <c:v>41681.0</c:v>
                </c:pt>
                <c:pt idx="1809">
                  <c:v>41682.0</c:v>
                </c:pt>
                <c:pt idx="1810">
                  <c:v>41683.0</c:v>
                </c:pt>
                <c:pt idx="1811">
                  <c:v>41684.0</c:v>
                </c:pt>
                <c:pt idx="1812">
                  <c:v>41687.0</c:v>
                </c:pt>
                <c:pt idx="1813">
                  <c:v>41688.0</c:v>
                </c:pt>
                <c:pt idx="1814">
                  <c:v>41689.0</c:v>
                </c:pt>
                <c:pt idx="1815">
                  <c:v>41690.0</c:v>
                </c:pt>
                <c:pt idx="1816">
                  <c:v>41691.0</c:v>
                </c:pt>
                <c:pt idx="1817">
                  <c:v>41694.0</c:v>
                </c:pt>
                <c:pt idx="1818">
                  <c:v>41695.0</c:v>
                </c:pt>
                <c:pt idx="1819">
                  <c:v>41696.0</c:v>
                </c:pt>
                <c:pt idx="1820">
                  <c:v>41697.0</c:v>
                </c:pt>
                <c:pt idx="1821">
                  <c:v>41698.0</c:v>
                </c:pt>
                <c:pt idx="1822">
                  <c:v>41701.0</c:v>
                </c:pt>
                <c:pt idx="1823">
                  <c:v>41702.0</c:v>
                </c:pt>
                <c:pt idx="1824">
                  <c:v>41703.0</c:v>
                </c:pt>
                <c:pt idx="1825">
                  <c:v>41704.0</c:v>
                </c:pt>
                <c:pt idx="1826">
                  <c:v>41705.0</c:v>
                </c:pt>
                <c:pt idx="1827">
                  <c:v>41708.0</c:v>
                </c:pt>
                <c:pt idx="1828">
                  <c:v>41709.0</c:v>
                </c:pt>
                <c:pt idx="1829">
                  <c:v>41710.0</c:v>
                </c:pt>
                <c:pt idx="1830">
                  <c:v>41711.0</c:v>
                </c:pt>
                <c:pt idx="1831">
                  <c:v>41712.0</c:v>
                </c:pt>
                <c:pt idx="1832">
                  <c:v>41715.0</c:v>
                </c:pt>
                <c:pt idx="1833">
                  <c:v>41716.0</c:v>
                </c:pt>
                <c:pt idx="1834">
                  <c:v>41717.0</c:v>
                </c:pt>
                <c:pt idx="1835">
                  <c:v>41718.0</c:v>
                </c:pt>
                <c:pt idx="1836">
                  <c:v>41719.0</c:v>
                </c:pt>
                <c:pt idx="1837">
                  <c:v>41722.0</c:v>
                </c:pt>
                <c:pt idx="1838">
                  <c:v>41723.0</c:v>
                </c:pt>
                <c:pt idx="1839">
                  <c:v>41724.0</c:v>
                </c:pt>
                <c:pt idx="1840">
                  <c:v>41725.0</c:v>
                </c:pt>
                <c:pt idx="1841">
                  <c:v>41726.0</c:v>
                </c:pt>
                <c:pt idx="1842">
                  <c:v>41729.0</c:v>
                </c:pt>
                <c:pt idx="1843">
                  <c:v>41730.0</c:v>
                </c:pt>
                <c:pt idx="1844">
                  <c:v>41731.0</c:v>
                </c:pt>
                <c:pt idx="1845">
                  <c:v>41732.0</c:v>
                </c:pt>
                <c:pt idx="1846">
                  <c:v>41733.0</c:v>
                </c:pt>
                <c:pt idx="1847">
                  <c:v>41736.0</c:v>
                </c:pt>
                <c:pt idx="1848">
                  <c:v>41737.0</c:v>
                </c:pt>
                <c:pt idx="1849">
                  <c:v>41738.0</c:v>
                </c:pt>
                <c:pt idx="1850">
                  <c:v>41739.0</c:v>
                </c:pt>
                <c:pt idx="1851">
                  <c:v>41740.0</c:v>
                </c:pt>
                <c:pt idx="1852">
                  <c:v>41743.0</c:v>
                </c:pt>
                <c:pt idx="1853">
                  <c:v>41744.0</c:v>
                </c:pt>
                <c:pt idx="1854">
                  <c:v>41745.0</c:v>
                </c:pt>
                <c:pt idx="1855">
                  <c:v>41746.0</c:v>
                </c:pt>
                <c:pt idx="1856">
                  <c:v>41751.0</c:v>
                </c:pt>
                <c:pt idx="1857">
                  <c:v>41752.0</c:v>
                </c:pt>
                <c:pt idx="1858">
                  <c:v>41753.0</c:v>
                </c:pt>
                <c:pt idx="1859">
                  <c:v>41754.0</c:v>
                </c:pt>
                <c:pt idx="1860">
                  <c:v>41757.0</c:v>
                </c:pt>
                <c:pt idx="1861">
                  <c:v>41758.0</c:v>
                </c:pt>
                <c:pt idx="1862">
                  <c:v>41759.0</c:v>
                </c:pt>
                <c:pt idx="1863">
                  <c:v>41760.0</c:v>
                </c:pt>
                <c:pt idx="1864">
                  <c:v>41761.0</c:v>
                </c:pt>
                <c:pt idx="1865">
                  <c:v>41764.0</c:v>
                </c:pt>
                <c:pt idx="1866">
                  <c:v>41765.0</c:v>
                </c:pt>
                <c:pt idx="1867">
                  <c:v>41766.0</c:v>
                </c:pt>
                <c:pt idx="1868">
                  <c:v>41767.0</c:v>
                </c:pt>
                <c:pt idx="1869">
                  <c:v>41768.0</c:v>
                </c:pt>
                <c:pt idx="1870">
                  <c:v>41771.0</c:v>
                </c:pt>
                <c:pt idx="1871">
                  <c:v>41772.0</c:v>
                </c:pt>
                <c:pt idx="1872">
                  <c:v>41773.0</c:v>
                </c:pt>
                <c:pt idx="1873">
                  <c:v>41774.0</c:v>
                </c:pt>
                <c:pt idx="1874">
                  <c:v>41775.0</c:v>
                </c:pt>
                <c:pt idx="1875">
                  <c:v>41778.0</c:v>
                </c:pt>
                <c:pt idx="1876">
                  <c:v>41779.0</c:v>
                </c:pt>
                <c:pt idx="1877">
                  <c:v>41780.0</c:v>
                </c:pt>
                <c:pt idx="1878">
                  <c:v>41781.0</c:v>
                </c:pt>
                <c:pt idx="1879">
                  <c:v>41782.0</c:v>
                </c:pt>
                <c:pt idx="1880">
                  <c:v>41785.0</c:v>
                </c:pt>
                <c:pt idx="1881">
                  <c:v>41786.0</c:v>
                </c:pt>
                <c:pt idx="1882">
                  <c:v>41787.0</c:v>
                </c:pt>
                <c:pt idx="1883">
                  <c:v>41788.0</c:v>
                </c:pt>
                <c:pt idx="1884">
                  <c:v>41789.0</c:v>
                </c:pt>
                <c:pt idx="1885">
                  <c:v>41792.0</c:v>
                </c:pt>
                <c:pt idx="1886">
                  <c:v>41793.0</c:v>
                </c:pt>
                <c:pt idx="1887">
                  <c:v>41794.0</c:v>
                </c:pt>
                <c:pt idx="1888">
                  <c:v>41795.0</c:v>
                </c:pt>
                <c:pt idx="1889">
                  <c:v>41796.0</c:v>
                </c:pt>
                <c:pt idx="1890">
                  <c:v>41799.0</c:v>
                </c:pt>
                <c:pt idx="1891">
                  <c:v>41800.0</c:v>
                </c:pt>
                <c:pt idx="1892">
                  <c:v>41801.0</c:v>
                </c:pt>
                <c:pt idx="1893">
                  <c:v>41802.0</c:v>
                </c:pt>
                <c:pt idx="1894">
                  <c:v>41803.0</c:v>
                </c:pt>
                <c:pt idx="1895">
                  <c:v>41806.0</c:v>
                </c:pt>
                <c:pt idx="1896">
                  <c:v>41807.0</c:v>
                </c:pt>
                <c:pt idx="1897">
                  <c:v>41808.0</c:v>
                </c:pt>
                <c:pt idx="1898">
                  <c:v>41809.0</c:v>
                </c:pt>
                <c:pt idx="1899">
                  <c:v>41810.0</c:v>
                </c:pt>
                <c:pt idx="1900">
                  <c:v>41813.0</c:v>
                </c:pt>
                <c:pt idx="1901">
                  <c:v>41814.0</c:v>
                </c:pt>
                <c:pt idx="1902">
                  <c:v>41815.0</c:v>
                </c:pt>
                <c:pt idx="1903">
                  <c:v>41816.0</c:v>
                </c:pt>
                <c:pt idx="1904">
                  <c:v>41817.0</c:v>
                </c:pt>
                <c:pt idx="1905">
                  <c:v>41820.0</c:v>
                </c:pt>
                <c:pt idx="1906">
                  <c:v>41821.0</c:v>
                </c:pt>
                <c:pt idx="1907">
                  <c:v>41822.0</c:v>
                </c:pt>
                <c:pt idx="1908">
                  <c:v>41823.0</c:v>
                </c:pt>
                <c:pt idx="1909">
                  <c:v>41824.0</c:v>
                </c:pt>
                <c:pt idx="1910">
                  <c:v>41827.0</c:v>
                </c:pt>
                <c:pt idx="1911">
                  <c:v>41828.0</c:v>
                </c:pt>
                <c:pt idx="1912">
                  <c:v>41829.0</c:v>
                </c:pt>
                <c:pt idx="1913">
                  <c:v>41830.0</c:v>
                </c:pt>
                <c:pt idx="1914">
                  <c:v>41831.0</c:v>
                </c:pt>
                <c:pt idx="1915">
                  <c:v>41834.0</c:v>
                </c:pt>
                <c:pt idx="1916">
                  <c:v>41835.0</c:v>
                </c:pt>
                <c:pt idx="1917">
                  <c:v>41836.0</c:v>
                </c:pt>
                <c:pt idx="1918">
                  <c:v>41837.0</c:v>
                </c:pt>
                <c:pt idx="1919">
                  <c:v>41838.0</c:v>
                </c:pt>
                <c:pt idx="1920">
                  <c:v>41841.0</c:v>
                </c:pt>
                <c:pt idx="1921">
                  <c:v>41842.0</c:v>
                </c:pt>
                <c:pt idx="1922">
                  <c:v>41843.0</c:v>
                </c:pt>
                <c:pt idx="1923">
                  <c:v>41844.0</c:v>
                </c:pt>
                <c:pt idx="1924">
                  <c:v>41845.0</c:v>
                </c:pt>
                <c:pt idx="1925">
                  <c:v>41848.0</c:v>
                </c:pt>
                <c:pt idx="1926">
                  <c:v>41849.0</c:v>
                </c:pt>
                <c:pt idx="1927">
                  <c:v>41850.0</c:v>
                </c:pt>
                <c:pt idx="1928">
                  <c:v>41851.0</c:v>
                </c:pt>
                <c:pt idx="1929">
                  <c:v>41852.0</c:v>
                </c:pt>
                <c:pt idx="1930">
                  <c:v>41855.0</c:v>
                </c:pt>
                <c:pt idx="1931">
                  <c:v>41856.0</c:v>
                </c:pt>
                <c:pt idx="1932">
                  <c:v>41857.0</c:v>
                </c:pt>
                <c:pt idx="1933">
                  <c:v>41858.0</c:v>
                </c:pt>
                <c:pt idx="1934">
                  <c:v>41859.0</c:v>
                </c:pt>
                <c:pt idx="1935">
                  <c:v>41862.0</c:v>
                </c:pt>
                <c:pt idx="1936">
                  <c:v>41863.0</c:v>
                </c:pt>
                <c:pt idx="1937">
                  <c:v>41864.0</c:v>
                </c:pt>
                <c:pt idx="1938">
                  <c:v>41865.0</c:v>
                </c:pt>
                <c:pt idx="1939">
                  <c:v>41866.0</c:v>
                </c:pt>
                <c:pt idx="1940">
                  <c:v>41869.0</c:v>
                </c:pt>
                <c:pt idx="1941">
                  <c:v>41870.0</c:v>
                </c:pt>
                <c:pt idx="1942">
                  <c:v>41871.0</c:v>
                </c:pt>
                <c:pt idx="1943">
                  <c:v>41872.0</c:v>
                </c:pt>
                <c:pt idx="1944">
                  <c:v>41873.0</c:v>
                </c:pt>
                <c:pt idx="1945">
                  <c:v>41876.0</c:v>
                </c:pt>
                <c:pt idx="1946">
                  <c:v>41877.0</c:v>
                </c:pt>
                <c:pt idx="1947">
                  <c:v>41878.0</c:v>
                </c:pt>
                <c:pt idx="1948">
                  <c:v>41879.0</c:v>
                </c:pt>
                <c:pt idx="1949">
                  <c:v>41880.0</c:v>
                </c:pt>
                <c:pt idx="1950">
                  <c:v>41883.0</c:v>
                </c:pt>
                <c:pt idx="1951">
                  <c:v>41884.0</c:v>
                </c:pt>
                <c:pt idx="1952">
                  <c:v>41885.0</c:v>
                </c:pt>
                <c:pt idx="1953">
                  <c:v>41886.0</c:v>
                </c:pt>
                <c:pt idx="1954">
                  <c:v>41887.0</c:v>
                </c:pt>
                <c:pt idx="1955">
                  <c:v>41890.0</c:v>
                </c:pt>
                <c:pt idx="1956">
                  <c:v>41891.0</c:v>
                </c:pt>
                <c:pt idx="1957">
                  <c:v>41892.0</c:v>
                </c:pt>
                <c:pt idx="1958">
                  <c:v>41893.0</c:v>
                </c:pt>
                <c:pt idx="1959">
                  <c:v>41894.0</c:v>
                </c:pt>
                <c:pt idx="1960">
                  <c:v>41897.0</c:v>
                </c:pt>
                <c:pt idx="1961">
                  <c:v>41898.0</c:v>
                </c:pt>
                <c:pt idx="1962">
                  <c:v>41899.0</c:v>
                </c:pt>
                <c:pt idx="1963">
                  <c:v>41900.0</c:v>
                </c:pt>
                <c:pt idx="1964">
                  <c:v>41901.0</c:v>
                </c:pt>
                <c:pt idx="1965">
                  <c:v>41904.0</c:v>
                </c:pt>
                <c:pt idx="1966">
                  <c:v>41905.0</c:v>
                </c:pt>
                <c:pt idx="1967">
                  <c:v>41906.0</c:v>
                </c:pt>
                <c:pt idx="1968">
                  <c:v>41907.0</c:v>
                </c:pt>
                <c:pt idx="1969">
                  <c:v>41908.0</c:v>
                </c:pt>
                <c:pt idx="1970">
                  <c:v>41911.0</c:v>
                </c:pt>
                <c:pt idx="1971">
                  <c:v>41912.0</c:v>
                </c:pt>
                <c:pt idx="1972">
                  <c:v>41913.0</c:v>
                </c:pt>
                <c:pt idx="1973">
                  <c:v>41914.0</c:v>
                </c:pt>
                <c:pt idx="1974">
                  <c:v>41915.0</c:v>
                </c:pt>
                <c:pt idx="1975">
                  <c:v>41918.0</c:v>
                </c:pt>
                <c:pt idx="1976">
                  <c:v>41919.0</c:v>
                </c:pt>
                <c:pt idx="1977">
                  <c:v>41920.0</c:v>
                </c:pt>
                <c:pt idx="1978">
                  <c:v>41921.0</c:v>
                </c:pt>
                <c:pt idx="1979">
                  <c:v>41922.0</c:v>
                </c:pt>
                <c:pt idx="1980">
                  <c:v>41925.0</c:v>
                </c:pt>
                <c:pt idx="1981">
                  <c:v>41926.0</c:v>
                </c:pt>
                <c:pt idx="1982">
                  <c:v>41927.0</c:v>
                </c:pt>
                <c:pt idx="1983">
                  <c:v>41928.0</c:v>
                </c:pt>
                <c:pt idx="1984">
                  <c:v>41929.0</c:v>
                </c:pt>
                <c:pt idx="1985">
                  <c:v>41932.0</c:v>
                </c:pt>
                <c:pt idx="1986">
                  <c:v>41933.0</c:v>
                </c:pt>
                <c:pt idx="1987">
                  <c:v>41934.0</c:v>
                </c:pt>
                <c:pt idx="1988">
                  <c:v>41935.0</c:v>
                </c:pt>
                <c:pt idx="1989">
                  <c:v>41936.0</c:v>
                </c:pt>
                <c:pt idx="1990">
                  <c:v>41939.0</c:v>
                </c:pt>
                <c:pt idx="1991">
                  <c:v>41940.0</c:v>
                </c:pt>
                <c:pt idx="1992">
                  <c:v>41941.0</c:v>
                </c:pt>
                <c:pt idx="1993">
                  <c:v>41942.0</c:v>
                </c:pt>
                <c:pt idx="1994">
                  <c:v>41943.0</c:v>
                </c:pt>
                <c:pt idx="1995">
                  <c:v>41946.0</c:v>
                </c:pt>
                <c:pt idx="1996">
                  <c:v>41947.0</c:v>
                </c:pt>
                <c:pt idx="1997">
                  <c:v>41948.0</c:v>
                </c:pt>
                <c:pt idx="1998">
                  <c:v>41949.0</c:v>
                </c:pt>
                <c:pt idx="1999">
                  <c:v>41950.0</c:v>
                </c:pt>
                <c:pt idx="2000">
                  <c:v>41953.0</c:v>
                </c:pt>
                <c:pt idx="2001">
                  <c:v>41954.0</c:v>
                </c:pt>
                <c:pt idx="2002">
                  <c:v>41955.0</c:v>
                </c:pt>
                <c:pt idx="2003">
                  <c:v>41956.0</c:v>
                </c:pt>
                <c:pt idx="2004">
                  <c:v>41957.0</c:v>
                </c:pt>
                <c:pt idx="2005">
                  <c:v>41960.0</c:v>
                </c:pt>
                <c:pt idx="2006">
                  <c:v>41961.0</c:v>
                </c:pt>
                <c:pt idx="2007">
                  <c:v>41964.0</c:v>
                </c:pt>
                <c:pt idx="2008">
                  <c:v>41967.0</c:v>
                </c:pt>
                <c:pt idx="2009">
                  <c:v>41968.0</c:v>
                </c:pt>
                <c:pt idx="2010">
                  <c:v>41969.0</c:v>
                </c:pt>
                <c:pt idx="2011">
                  <c:v>41970.0</c:v>
                </c:pt>
                <c:pt idx="2012">
                  <c:v>41971.0</c:v>
                </c:pt>
                <c:pt idx="2013">
                  <c:v>41974.0</c:v>
                </c:pt>
                <c:pt idx="2014">
                  <c:v>41975.0</c:v>
                </c:pt>
                <c:pt idx="2015">
                  <c:v>41976.0</c:v>
                </c:pt>
                <c:pt idx="2016">
                  <c:v>41977.0</c:v>
                </c:pt>
                <c:pt idx="2017">
                  <c:v>41978.0</c:v>
                </c:pt>
                <c:pt idx="2018">
                  <c:v>41981.0</c:v>
                </c:pt>
                <c:pt idx="2019">
                  <c:v>41982.0</c:v>
                </c:pt>
                <c:pt idx="2020">
                  <c:v>41983.0</c:v>
                </c:pt>
                <c:pt idx="2021">
                  <c:v>41984.0</c:v>
                </c:pt>
                <c:pt idx="2022">
                  <c:v>41985.0</c:v>
                </c:pt>
                <c:pt idx="2023">
                  <c:v>41988.0</c:v>
                </c:pt>
                <c:pt idx="2024">
                  <c:v>41989.0</c:v>
                </c:pt>
                <c:pt idx="2025">
                  <c:v>41990.0</c:v>
                </c:pt>
                <c:pt idx="2026">
                  <c:v>41991.0</c:v>
                </c:pt>
                <c:pt idx="2027">
                  <c:v>41992.0</c:v>
                </c:pt>
                <c:pt idx="2028">
                  <c:v>41995.0</c:v>
                </c:pt>
                <c:pt idx="2029">
                  <c:v>41996.0</c:v>
                </c:pt>
                <c:pt idx="2030">
                  <c:v>41997.0</c:v>
                </c:pt>
                <c:pt idx="2031">
                  <c:v>41999.0</c:v>
                </c:pt>
                <c:pt idx="2032">
                  <c:v>42002.0</c:v>
                </c:pt>
                <c:pt idx="2033">
                  <c:v>42003.0</c:v>
                </c:pt>
                <c:pt idx="2034">
                  <c:v>42004.0</c:v>
                </c:pt>
                <c:pt idx="2035">
                  <c:v>42005.0</c:v>
                </c:pt>
                <c:pt idx="2036">
                  <c:v>42006.0</c:v>
                </c:pt>
                <c:pt idx="2037">
                  <c:v>42009.0</c:v>
                </c:pt>
                <c:pt idx="2038">
                  <c:v>42010.0</c:v>
                </c:pt>
                <c:pt idx="2039">
                  <c:v>42011.0</c:v>
                </c:pt>
                <c:pt idx="2040">
                  <c:v>42012.0</c:v>
                </c:pt>
                <c:pt idx="2041">
                  <c:v>42013.0</c:v>
                </c:pt>
                <c:pt idx="2042">
                  <c:v>42016.0</c:v>
                </c:pt>
                <c:pt idx="2043">
                  <c:v>42017.0</c:v>
                </c:pt>
                <c:pt idx="2044">
                  <c:v>42018.0</c:v>
                </c:pt>
                <c:pt idx="2045">
                  <c:v>42019.0</c:v>
                </c:pt>
                <c:pt idx="2046">
                  <c:v>42020.0</c:v>
                </c:pt>
                <c:pt idx="2047">
                  <c:v>42023.0</c:v>
                </c:pt>
                <c:pt idx="2048">
                  <c:v>42024.0</c:v>
                </c:pt>
                <c:pt idx="2049">
                  <c:v>42025.0</c:v>
                </c:pt>
                <c:pt idx="2050">
                  <c:v>42026.0</c:v>
                </c:pt>
                <c:pt idx="2051">
                  <c:v>42027.0</c:v>
                </c:pt>
                <c:pt idx="2052">
                  <c:v>42030.0</c:v>
                </c:pt>
                <c:pt idx="2053">
                  <c:v>42031.0</c:v>
                </c:pt>
                <c:pt idx="2054">
                  <c:v>42032.0</c:v>
                </c:pt>
                <c:pt idx="2055">
                  <c:v>42033.0</c:v>
                </c:pt>
                <c:pt idx="2056">
                  <c:v>42034.0</c:v>
                </c:pt>
                <c:pt idx="2057">
                  <c:v>42037.0</c:v>
                </c:pt>
                <c:pt idx="2058">
                  <c:v>42038.0</c:v>
                </c:pt>
                <c:pt idx="2059">
                  <c:v>42039.0</c:v>
                </c:pt>
                <c:pt idx="2060">
                  <c:v>42040.0</c:v>
                </c:pt>
                <c:pt idx="2061">
                  <c:v>42041.0</c:v>
                </c:pt>
                <c:pt idx="2062">
                  <c:v>42044.0</c:v>
                </c:pt>
                <c:pt idx="2063">
                  <c:v>42045.0</c:v>
                </c:pt>
                <c:pt idx="2064">
                  <c:v>42046.0</c:v>
                </c:pt>
                <c:pt idx="2065">
                  <c:v>42047.0</c:v>
                </c:pt>
                <c:pt idx="2066">
                  <c:v>42048.0</c:v>
                </c:pt>
                <c:pt idx="2067">
                  <c:v>42051.0</c:v>
                </c:pt>
                <c:pt idx="2068">
                  <c:v>42052.0</c:v>
                </c:pt>
                <c:pt idx="2069">
                  <c:v>42053.0</c:v>
                </c:pt>
                <c:pt idx="2070">
                  <c:v>42054.0</c:v>
                </c:pt>
                <c:pt idx="2071">
                  <c:v>42055.0</c:v>
                </c:pt>
                <c:pt idx="2072">
                  <c:v>42058.0</c:v>
                </c:pt>
                <c:pt idx="2073">
                  <c:v>42059.0</c:v>
                </c:pt>
                <c:pt idx="2074">
                  <c:v>42060.0</c:v>
                </c:pt>
                <c:pt idx="2075">
                  <c:v>42061.0</c:v>
                </c:pt>
                <c:pt idx="2076">
                  <c:v>42062.0</c:v>
                </c:pt>
                <c:pt idx="2077">
                  <c:v>42065.0</c:v>
                </c:pt>
                <c:pt idx="2078">
                  <c:v>42066.0</c:v>
                </c:pt>
                <c:pt idx="2079">
                  <c:v>42067.0</c:v>
                </c:pt>
                <c:pt idx="2080">
                  <c:v>42068.0</c:v>
                </c:pt>
                <c:pt idx="2081">
                  <c:v>42069.0</c:v>
                </c:pt>
                <c:pt idx="2082">
                  <c:v>42072.0</c:v>
                </c:pt>
                <c:pt idx="2083">
                  <c:v>42073.0</c:v>
                </c:pt>
                <c:pt idx="2084">
                  <c:v>42074.0</c:v>
                </c:pt>
                <c:pt idx="2085">
                  <c:v>42075.0</c:v>
                </c:pt>
                <c:pt idx="2086">
                  <c:v>42076.0</c:v>
                </c:pt>
                <c:pt idx="2087">
                  <c:v>42079.0</c:v>
                </c:pt>
                <c:pt idx="2088">
                  <c:v>42080.0</c:v>
                </c:pt>
                <c:pt idx="2089">
                  <c:v>42081.0</c:v>
                </c:pt>
                <c:pt idx="2090">
                  <c:v>42082.0</c:v>
                </c:pt>
                <c:pt idx="2091">
                  <c:v>42083.0</c:v>
                </c:pt>
                <c:pt idx="2092">
                  <c:v>42086.0</c:v>
                </c:pt>
                <c:pt idx="2093">
                  <c:v>42087.0</c:v>
                </c:pt>
                <c:pt idx="2094">
                  <c:v>42088.0</c:v>
                </c:pt>
                <c:pt idx="2095">
                  <c:v>42089.0</c:v>
                </c:pt>
                <c:pt idx="2096">
                  <c:v>42090.0</c:v>
                </c:pt>
                <c:pt idx="2097">
                  <c:v>42093.0</c:v>
                </c:pt>
                <c:pt idx="2098">
                  <c:v>42094.0</c:v>
                </c:pt>
                <c:pt idx="2099">
                  <c:v>42095.0</c:v>
                </c:pt>
                <c:pt idx="2100">
                  <c:v>42100.0</c:v>
                </c:pt>
                <c:pt idx="2101">
                  <c:v>42101.0</c:v>
                </c:pt>
                <c:pt idx="2102">
                  <c:v>42102.0</c:v>
                </c:pt>
                <c:pt idx="2103">
                  <c:v>42103.0</c:v>
                </c:pt>
                <c:pt idx="2104">
                  <c:v>42104.0</c:v>
                </c:pt>
                <c:pt idx="2105">
                  <c:v>42107.0</c:v>
                </c:pt>
                <c:pt idx="2106">
                  <c:v>42108.0</c:v>
                </c:pt>
                <c:pt idx="2107">
                  <c:v>42110.0</c:v>
                </c:pt>
                <c:pt idx="2108">
                  <c:v>42111.0</c:v>
                </c:pt>
                <c:pt idx="2109">
                  <c:v>42114.0</c:v>
                </c:pt>
                <c:pt idx="2110">
                  <c:v>42115.0</c:v>
                </c:pt>
                <c:pt idx="2111">
                  <c:v>42116.0</c:v>
                </c:pt>
                <c:pt idx="2112">
                  <c:v>42117.0</c:v>
                </c:pt>
                <c:pt idx="2113">
                  <c:v>42118.0</c:v>
                </c:pt>
                <c:pt idx="2114">
                  <c:v>42121.0</c:v>
                </c:pt>
                <c:pt idx="2115">
                  <c:v>42122.0</c:v>
                </c:pt>
                <c:pt idx="2116">
                  <c:v>42123.0</c:v>
                </c:pt>
                <c:pt idx="2117">
                  <c:v>42124.0</c:v>
                </c:pt>
                <c:pt idx="2118">
                  <c:v>42125.0</c:v>
                </c:pt>
                <c:pt idx="2119">
                  <c:v>42128.0</c:v>
                </c:pt>
                <c:pt idx="2120">
                  <c:v>42129.0</c:v>
                </c:pt>
                <c:pt idx="2121">
                  <c:v>42130.0</c:v>
                </c:pt>
                <c:pt idx="2122">
                  <c:v>42131.0</c:v>
                </c:pt>
                <c:pt idx="2123">
                  <c:v>42132.0</c:v>
                </c:pt>
                <c:pt idx="2124">
                  <c:v>42135.0</c:v>
                </c:pt>
                <c:pt idx="2125">
                  <c:v>42136.0</c:v>
                </c:pt>
                <c:pt idx="2126">
                  <c:v>42137.0</c:v>
                </c:pt>
                <c:pt idx="2127">
                  <c:v>42138.0</c:v>
                </c:pt>
                <c:pt idx="2128">
                  <c:v>42139.0</c:v>
                </c:pt>
                <c:pt idx="2129">
                  <c:v>42142.0</c:v>
                </c:pt>
                <c:pt idx="2130">
                  <c:v>42143.0</c:v>
                </c:pt>
                <c:pt idx="2131">
                  <c:v>42144.0</c:v>
                </c:pt>
                <c:pt idx="2132">
                  <c:v>42145.0</c:v>
                </c:pt>
                <c:pt idx="2133">
                  <c:v>42146.0</c:v>
                </c:pt>
                <c:pt idx="2134">
                  <c:v>42149.0</c:v>
                </c:pt>
                <c:pt idx="2135">
                  <c:v>42150.0</c:v>
                </c:pt>
                <c:pt idx="2136">
                  <c:v>42151.0</c:v>
                </c:pt>
                <c:pt idx="2137">
                  <c:v>42152.0</c:v>
                </c:pt>
                <c:pt idx="2138">
                  <c:v>42153.0</c:v>
                </c:pt>
                <c:pt idx="2139">
                  <c:v>42156.0</c:v>
                </c:pt>
                <c:pt idx="2140">
                  <c:v>42157.0</c:v>
                </c:pt>
                <c:pt idx="2141">
                  <c:v>42158.0</c:v>
                </c:pt>
                <c:pt idx="2142">
                  <c:v>42159.0</c:v>
                </c:pt>
                <c:pt idx="2143">
                  <c:v>42160.0</c:v>
                </c:pt>
                <c:pt idx="2144">
                  <c:v>42163.0</c:v>
                </c:pt>
                <c:pt idx="2145">
                  <c:v>42164.0</c:v>
                </c:pt>
                <c:pt idx="2146">
                  <c:v>42165.0</c:v>
                </c:pt>
                <c:pt idx="2147">
                  <c:v>42166.0</c:v>
                </c:pt>
                <c:pt idx="2148">
                  <c:v>42167.0</c:v>
                </c:pt>
                <c:pt idx="2149">
                  <c:v>42170.0</c:v>
                </c:pt>
                <c:pt idx="2150">
                  <c:v>42171.0</c:v>
                </c:pt>
                <c:pt idx="2151">
                  <c:v>42172.0</c:v>
                </c:pt>
                <c:pt idx="2152">
                  <c:v>42173.0</c:v>
                </c:pt>
                <c:pt idx="2153">
                  <c:v>42174.0</c:v>
                </c:pt>
                <c:pt idx="2154">
                  <c:v>42177.0</c:v>
                </c:pt>
                <c:pt idx="2155">
                  <c:v>42178.0</c:v>
                </c:pt>
                <c:pt idx="2156">
                  <c:v>42179.0</c:v>
                </c:pt>
                <c:pt idx="2157">
                  <c:v>42180.0</c:v>
                </c:pt>
                <c:pt idx="2158">
                  <c:v>42181.0</c:v>
                </c:pt>
                <c:pt idx="2159">
                  <c:v>42184.0</c:v>
                </c:pt>
                <c:pt idx="2160">
                  <c:v>42185.0</c:v>
                </c:pt>
                <c:pt idx="2161">
                  <c:v>42186.0</c:v>
                </c:pt>
                <c:pt idx="2162">
                  <c:v>42187.0</c:v>
                </c:pt>
                <c:pt idx="2163">
                  <c:v>42188.0</c:v>
                </c:pt>
                <c:pt idx="2164">
                  <c:v>42191.0</c:v>
                </c:pt>
                <c:pt idx="2165">
                  <c:v>42192.0</c:v>
                </c:pt>
                <c:pt idx="2166">
                  <c:v>42193.0</c:v>
                </c:pt>
                <c:pt idx="2167">
                  <c:v>42194.0</c:v>
                </c:pt>
                <c:pt idx="2168">
                  <c:v>42195.0</c:v>
                </c:pt>
                <c:pt idx="2169">
                  <c:v>42198.0</c:v>
                </c:pt>
                <c:pt idx="2170">
                  <c:v>42199.0</c:v>
                </c:pt>
                <c:pt idx="2171">
                  <c:v>42200.0</c:v>
                </c:pt>
                <c:pt idx="2172">
                  <c:v>42201.0</c:v>
                </c:pt>
                <c:pt idx="2173">
                  <c:v>42202.0</c:v>
                </c:pt>
                <c:pt idx="2174">
                  <c:v>42205.0</c:v>
                </c:pt>
                <c:pt idx="2175">
                  <c:v>42206.0</c:v>
                </c:pt>
                <c:pt idx="2176">
                  <c:v>42207.0</c:v>
                </c:pt>
                <c:pt idx="2177">
                  <c:v>42208.0</c:v>
                </c:pt>
                <c:pt idx="2178">
                  <c:v>42209.0</c:v>
                </c:pt>
                <c:pt idx="2179">
                  <c:v>42212.0</c:v>
                </c:pt>
                <c:pt idx="2180">
                  <c:v>42213.0</c:v>
                </c:pt>
                <c:pt idx="2181">
                  <c:v>42214.0</c:v>
                </c:pt>
                <c:pt idx="2182">
                  <c:v>42215.0</c:v>
                </c:pt>
                <c:pt idx="2183">
                  <c:v>42216.0</c:v>
                </c:pt>
                <c:pt idx="2184">
                  <c:v>42219.0</c:v>
                </c:pt>
                <c:pt idx="2185">
                  <c:v>42220.0</c:v>
                </c:pt>
                <c:pt idx="2186">
                  <c:v>42221.0</c:v>
                </c:pt>
                <c:pt idx="2187">
                  <c:v>42222.0</c:v>
                </c:pt>
                <c:pt idx="2188">
                  <c:v>42223.0</c:v>
                </c:pt>
                <c:pt idx="2189">
                  <c:v>42226.0</c:v>
                </c:pt>
                <c:pt idx="2190">
                  <c:v>42227.0</c:v>
                </c:pt>
                <c:pt idx="2191">
                  <c:v>42228.0</c:v>
                </c:pt>
                <c:pt idx="2192">
                  <c:v>42229.0</c:v>
                </c:pt>
                <c:pt idx="2193">
                  <c:v>42230.0</c:v>
                </c:pt>
                <c:pt idx="2194">
                  <c:v>42233.0</c:v>
                </c:pt>
                <c:pt idx="2195">
                  <c:v>42234.0</c:v>
                </c:pt>
                <c:pt idx="2196">
                  <c:v>42235.0</c:v>
                </c:pt>
                <c:pt idx="2197">
                  <c:v>42236.0</c:v>
                </c:pt>
                <c:pt idx="2198">
                  <c:v>42237.0</c:v>
                </c:pt>
                <c:pt idx="2199">
                  <c:v>42240.0</c:v>
                </c:pt>
                <c:pt idx="2200">
                  <c:v>42241.0</c:v>
                </c:pt>
                <c:pt idx="2201">
                  <c:v>42242.0</c:v>
                </c:pt>
                <c:pt idx="2202">
                  <c:v>42243.0</c:v>
                </c:pt>
                <c:pt idx="2203">
                  <c:v>42244.0</c:v>
                </c:pt>
                <c:pt idx="2204">
                  <c:v>42247.0</c:v>
                </c:pt>
                <c:pt idx="2205">
                  <c:v>42248.0</c:v>
                </c:pt>
                <c:pt idx="2206">
                  <c:v>42249.0</c:v>
                </c:pt>
                <c:pt idx="2207">
                  <c:v>42250.0</c:v>
                </c:pt>
                <c:pt idx="2208">
                  <c:v>42251.0</c:v>
                </c:pt>
                <c:pt idx="2209">
                  <c:v>42254.0</c:v>
                </c:pt>
                <c:pt idx="2210">
                  <c:v>42255.0</c:v>
                </c:pt>
                <c:pt idx="2211">
                  <c:v>42256.0</c:v>
                </c:pt>
                <c:pt idx="2212">
                  <c:v>42257.0</c:v>
                </c:pt>
                <c:pt idx="2213">
                  <c:v>42258.0</c:v>
                </c:pt>
                <c:pt idx="2214">
                  <c:v>42261.0</c:v>
                </c:pt>
                <c:pt idx="2215">
                  <c:v>42262.0</c:v>
                </c:pt>
                <c:pt idx="2216">
                  <c:v>42263.0</c:v>
                </c:pt>
                <c:pt idx="2217">
                  <c:v>42264.0</c:v>
                </c:pt>
                <c:pt idx="2218">
                  <c:v>42265.0</c:v>
                </c:pt>
                <c:pt idx="2219">
                  <c:v>42268.0</c:v>
                </c:pt>
                <c:pt idx="2220">
                  <c:v>42269.0</c:v>
                </c:pt>
                <c:pt idx="2221">
                  <c:v>42270.0</c:v>
                </c:pt>
                <c:pt idx="2222">
                  <c:v>42271.0</c:v>
                </c:pt>
                <c:pt idx="2223">
                  <c:v>42272.0</c:v>
                </c:pt>
                <c:pt idx="2224">
                  <c:v>42275.0</c:v>
                </c:pt>
                <c:pt idx="2225">
                  <c:v>42276.0</c:v>
                </c:pt>
                <c:pt idx="2226">
                  <c:v>42277.0</c:v>
                </c:pt>
                <c:pt idx="2227">
                  <c:v>42278.0</c:v>
                </c:pt>
                <c:pt idx="2228">
                  <c:v>42279.0</c:v>
                </c:pt>
                <c:pt idx="2229">
                  <c:v>42282.0</c:v>
                </c:pt>
                <c:pt idx="2230">
                  <c:v>42283.0</c:v>
                </c:pt>
                <c:pt idx="2231">
                  <c:v>42284.0</c:v>
                </c:pt>
                <c:pt idx="2232">
                  <c:v>42285.0</c:v>
                </c:pt>
                <c:pt idx="2233">
                  <c:v>42286.0</c:v>
                </c:pt>
                <c:pt idx="2234">
                  <c:v>42290.0</c:v>
                </c:pt>
                <c:pt idx="2235">
                  <c:v>42291.0</c:v>
                </c:pt>
                <c:pt idx="2236">
                  <c:v>42292.0</c:v>
                </c:pt>
                <c:pt idx="2237">
                  <c:v>42293.0</c:v>
                </c:pt>
                <c:pt idx="2238">
                  <c:v>42296.0</c:v>
                </c:pt>
                <c:pt idx="2239">
                  <c:v>42297.0</c:v>
                </c:pt>
                <c:pt idx="2240">
                  <c:v>42298.0</c:v>
                </c:pt>
                <c:pt idx="2241">
                  <c:v>42299.0</c:v>
                </c:pt>
                <c:pt idx="2242">
                  <c:v>42300.0</c:v>
                </c:pt>
                <c:pt idx="2243">
                  <c:v>42303.0</c:v>
                </c:pt>
                <c:pt idx="2244">
                  <c:v>42304.0</c:v>
                </c:pt>
                <c:pt idx="2245">
                  <c:v>42305.0</c:v>
                </c:pt>
                <c:pt idx="2246">
                  <c:v>42306.0</c:v>
                </c:pt>
                <c:pt idx="2247">
                  <c:v>42307.0</c:v>
                </c:pt>
                <c:pt idx="2248">
                  <c:v>42310.0</c:v>
                </c:pt>
                <c:pt idx="2249">
                  <c:v>42311.0</c:v>
                </c:pt>
                <c:pt idx="2250">
                  <c:v>42312.0</c:v>
                </c:pt>
                <c:pt idx="2251">
                  <c:v>42313.0</c:v>
                </c:pt>
                <c:pt idx="2252">
                  <c:v>42314.0</c:v>
                </c:pt>
                <c:pt idx="2253">
                  <c:v>42317.0</c:v>
                </c:pt>
                <c:pt idx="2254">
                  <c:v>42318.0</c:v>
                </c:pt>
                <c:pt idx="2255">
                  <c:v>42319.0</c:v>
                </c:pt>
                <c:pt idx="2256">
                  <c:v>42320.0</c:v>
                </c:pt>
                <c:pt idx="2257">
                  <c:v>42321.0</c:v>
                </c:pt>
                <c:pt idx="2258">
                  <c:v>42324.0</c:v>
                </c:pt>
                <c:pt idx="2259">
                  <c:v>42325.0</c:v>
                </c:pt>
                <c:pt idx="2260">
                  <c:v>42326.0</c:v>
                </c:pt>
                <c:pt idx="2261">
                  <c:v>42327.0</c:v>
                </c:pt>
                <c:pt idx="2262">
                  <c:v>42328.0</c:v>
                </c:pt>
                <c:pt idx="2263">
                  <c:v>42331.0</c:v>
                </c:pt>
                <c:pt idx="2264">
                  <c:v>42332.0</c:v>
                </c:pt>
                <c:pt idx="2265">
                  <c:v>42333.0</c:v>
                </c:pt>
                <c:pt idx="2266">
                  <c:v>42334.0</c:v>
                </c:pt>
                <c:pt idx="2267">
                  <c:v>42335.0</c:v>
                </c:pt>
                <c:pt idx="2268">
                  <c:v>42338.0</c:v>
                </c:pt>
                <c:pt idx="2269">
                  <c:v>42339.0</c:v>
                </c:pt>
                <c:pt idx="2270">
                  <c:v>42340.0</c:v>
                </c:pt>
                <c:pt idx="2271">
                  <c:v>42341.0</c:v>
                </c:pt>
                <c:pt idx="2272">
                  <c:v>42342.0</c:v>
                </c:pt>
                <c:pt idx="2273">
                  <c:v>42345.0</c:v>
                </c:pt>
                <c:pt idx="2274">
                  <c:v>42346.0</c:v>
                </c:pt>
                <c:pt idx="2275">
                  <c:v>42347.0</c:v>
                </c:pt>
                <c:pt idx="2276">
                  <c:v>42348.0</c:v>
                </c:pt>
                <c:pt idx="2277">
                  <c:v>42349.0</c:v>
                </c:pt>
                <c:pt idx="2278">
                  <c:v>42352.0</c:v>
                </c:pt>
                <c:pt idx="2279">
                  <c:v>42353.0</c:v>
                </c:pt>
                <c:pt idx="2280">
                  <c:v>42354.0</c:v>
                </c:pt>
                <c:pt idx="2281">
                  <c:v>42355.0</c:v>
                </c:pt>
                <c:pt idx="2282">
                  <c:v>42356.0</c:v>
                </c:pt>
                <c:pt idx="2283">
                  <c:v>42359.0</c:v>
                </c:pt>
                <c:pt idx="2284">
                  <c:v>42360.0</c:v>
                </c:pt>
                <c:pt idx="2285">
                  <c:v>42361.0</c:v>
                </c:pt>
                <c:pt idx="2286">
                  <c:v>42362.0</c:v>
                </c:pt>
                <c:pt idx="2287">
                  <c:v>42366.0</c:v>
                </c:pt>
                <c:pt idx="2288">
                  <c:v>42367.0</c:v>
                </c:pt>
                <c:pt idx="2289">
                  <c:v>42368.0</c:v>
                </c:pt>
                <c:pt idx="2290">
                  <c:v>42369.0</c:v>
                </c:pt>
                <c:pt idx="2291">
                  <c:v>42373.0</c:v>
                </c:pt>
                <c:pt idx="2292">
                  <c:v>42374.0</c:v>
                </c:pt>
                <c:pt idx="2293">
                  <c:v>42375.0</c:v>
                </c:pt>
                <c:pt idx="2294">
                  <c:v>42376.0</c:v>
                </c:pt>
                <c:pt idx="2295">
                  <c:v>42377.0</c:v>
                </c:pt>
                <c:pt idx="2296">
                  <c:v>42380.0</c:v>
                </c:pt>
                <c:pt idx="2297">
                  <c:v>42381.0</c:v>
                </c:pt>
                <c:pt idx="2298">
                  <c:v>42382.0</c:v>
                </c:pt>
                <c:pt idx="2299">
                  <c:v>42383.0</c:v>
                </c:pt>
                <c:pt idx="2300">
                  <c:v>42384.0</c:v>
                </c:pt>
                <c:pt idx="2301">
                  <c:v>42387.0</c:v>
                </c:pt>
                <c:pt idx="2302">
                  <c:v>42388.0</c:v>
                </c:pt>
                <c:pt idx="2303">
                  <c:v>42389.0</c:v>
                </c:pt>
                <c:pt idx="2304">
                  <c:v>42390.0</c:v>
                </c:pt>
                <c:pt idx="2305">
                  <c:v>42391.0</c:v>
                </c:pt>
                <c:pt idx="2306">
                  <c:v>42394.0</c:v>
                </c:pt>
                <c:pt idx="2307">
                  <c:v>42395.0</c:v>
                </c:pt>
                <c:pt idx="2308">
                  <c:v>42396.0</c:v>
                </c:pt>
                <c:pt idx="2309">
                  <c:v>42397.0</c:v>
                </c:pt>
                <c:pt idx="2310">
                  <c:v>42398.0</c:v>
                </c:pt>
                <c:pt idx="2311">
                  <c:v>42401.0</c:v>
                </c:pt>
                <c:pt idx="2312">
                  <c:v>42402.0</c:v>
                </c:pt>
                <c:pt idx="2313">
                  <c:v>42403.0</c:v>
                </c:pt>
                <c:pt idx="2314">
                  <c:v>42404.0</c:v>
                </c:pt>
                <c:pt idx="2315">
                  <c:v>42405.0</c:v>
                </c:pt>
                <c:pt idx="2316">
                  <c:v>42408.0</c:v>
                </c:pt>
                <c:pt idx="2317">
                  <c:v>42409.0</c:v>
                </c:pt>
                <c:pt idx="2318">
                  <c:v>42410.0</c:v>
                </c:pt>
                <c:pt idx="2319">
                  <c:v>42411.0</c:v>
                </c:pt>
                <c:pt idx="2320">
                  <c:v>42412.0</c:v>
                </c:pt>
                <c:pt idx="2321">
                  <c:v>42415.0</c:v>
                </c:pt>
                <c:pt idx="2322">
                  <c:v>42416.0</c:v>
                </c:pt>
                <c:pt idx="2323">
                  <c:v>42417.0</c:v>
                </c:pt>
                <c:pt idx="2324">
                  <c:v>42418.0</c:v>
                </c:pt>
                <c:pt idx="2325">
                  <c:v>42419.0</c:v>
                </c:pt>
                <c:pt idx="2326">
                  <c:v>42422.0</c:v>
                </c:pt>
                <c:pt idx="2327">
                  <c:v>42423.0</c:v>
                </c:pt>
                <c:pt idx="2328">
                  <c:v>42424.0</c:v>
                </c:pt>
                <c:pt idx="2329">
                  <c:v>42425.0</c:v>
                </c:pt>
                <c:pt idx="2330">
                  <c:v>42426.0</c:v>
                </c:pt>
                <c:pt idx="2331">
                  <c:v>42429.0</c:v>
                </c:pt>
                <c:pt idx="2332">
                  <c:v>42430.0</c:v>
                </c:pt>
                <c:pt idx="2333">
                  <c:v>42431.0</c:v>
                </c:pt>
                <c:pt idx="2334">
                  <c:v>42432.0</c:v>
                </c:pt>
                <c:pt idx="2335">
                  <c:v>42433.0</c:v>
                </c:pt>
                <c:pt idx="2336">
                  <c:v>42436.0</c:v>
                </c:pt>
                <c:pt idx="2337">
                  <c:v>42437.0</c:v>
                </c:pt>
                <c:pt idx="2338">
                  <c:v>42438.0</c:v>
                </c:pt>
                <c:pt idx="2339">
                  <c:v>42439.0</c:v>
                </c:pt>
                <c:pt idx="2340">
                  <c:v>42440.0</c:v>
                </c:pt>
                <c:pt idx="2341">
                  <c:v>42443.0</c:v>
                </c:pt>
                <c:pt idx="2342">
                  <c:v>42444.0</c:v>
                </c:pt>
                <c:pt idx="2343">
                  <c:v>42445.0</c:v>
                </c:pt>
                <c:pt idx="2344">
                  <c:v>42446.0</c:v>
                </c:pt>
                <c:pt idx="2345">
                  <c:v>42447.0</c:v>
                </c:pt>
                <c:pt idx="2346">
                  <c:v>42450.0</c:v>
                </c:pt>
                <c:pt idx="2347">
                  <c:v>42451.0</c:v>
                </c:pt>
                <c:pt idx="2348">
                  <c:v>42452.0</c:v>
                </c:pt>
                <c:pt idx="2349">
                  <c:v>42453.0</c:v>
                </c:pt>
                <c:pt idx="2350">
                  <c:v>42457.0</c:v>
                </c:pt>
                <c:pt idx="2351">
                  <c:v>42458.0</c:v>
                </c:pt>
                <c:pt idx="2352">
                  <c:v>42459.0</c:v>
                </c:pt>
                <c:pt idx="2353">
                  <c:v>42460.0</c:v>
                </c:pt>
                <c:pt idx="2354">
                  <c:v>42461.0</c:v>
                </c:pt>
                <c:pt idx="2355">
                  <c:v>42464.0</c:v>
                </c:pt>
                <c:pt idx="2356">
                  <c:v>42465.0</c:v>
                </c:pt>
                <c:pt idx="2357">
                  <c:v>42466.0</c:v>
                </c:pt>
                <c:pt idx="2358">
                  <c:v>42467.0</c:v>
                </c:pt>
                <c:pt idx="2359">
                  <c:v>42468.0</c:v>
                </c:pt>
                <c:pt idx="2360">
                  <c:v>42471.0</c:v>
                </c:pt>
                <c:pt idx="2361">
                  <c:v>42472.0</c:v>
                </c:pt>
                <c:pt idx="2362">
                  <c:v>42473.0</c:v>
                </c:pt>
                <c:pt idx="2363">
                  <c:v>42474.0</c:v>
                </c:pt>
                <c:pt idx="2364">
                  <c:v>42475.0</c:v>
                </c:pt>
                <c:pt idx="2365">
                  <c:v>42478.0</c:v>
                </c:pt>
                <c:pt idx="2366">
                  <c:v>42479.0</c:v>
                </c:pt>
                <c:pt idx="2367">
                  <c:v>42480.0</c:v>
                </c:pt>
                <c:pt idx="2368">
                  <c:v>42481.0</c:v>
                </c:pt>
                <c:pt idx="2369">
                  <c:v>42482.0</c:v>
                </c:pt>
                <c:pt idx="2370">
                  <c:v>42485.0</c:v>
                </c:pt>
                <c:pt idx="2371">
                  <c:v>42486.0</c:v>
                </c:pt>
                <c:pt idx="2372">
                  <c:v>42487.0</c:v>
                </c:pt>
                <c:pt idx="2373">
                  <c:v>42488.0</c:v>
                </c:pt>
                <c:pt idx="2374">
                  <c:v>42489.0</c:v>
                </c:pt>
                <c:pt idx="2375">
                  <c:v>42492.0</c:v>
                </c:pt>
                <c:pt idx="2376">
                  <c:v>42493.0</c:v>
                </c:pt>
                <c:pt idx="2377">
                  <c:v>42494.0</c:v>
                </c:pt>
                <c:pt idx="2378">
                  <c:v>42495.0</c:v>
                </c:pt>
                <c:pt idx="2379">
                  <c:v>42496.0</c:v>
                </c:pt>
                <c:pt idx="2380">
                  <c:v>42499.0</c:v>
                </c:pt>
                <c:pt idx="2381">
                  <c:v>42500.0</c:v>
                </c:pt>
                <c:pt idx="2382">
                  <c:v>42501.0</c:v>
                </c:pt>
                <c:pt idx="2383">
                  <c:v>42502.0</c:v>
                </c:pt>
                <c:pt idx="2384">
                  <c:v>42503.0</c:v>
                </c:pt>
                <c:pt idx="2385">
                  <c:v>42506.0</c:v>
                </c:pt>
                <c:pt idx="2386">
                  <c:v>42507.0</c:v>
                </c:pt>
                <c:pt idx="2387">
                  <c:v>42508.0</c:v>
                </c:pt>
                <c:pt idx="2388">
                  <c:v>42509.0</c:v>
                </c:pt>
                <c:pt idx="2389">
                  <c:v>42510.0</c:v>
                </c:pt>
                <c:pt idx="2390">
                  <c:v>42513.0</c:v>
                </c:pt>
                <c:pt idx="2391">
                  <c:v>42514.0</c:v>
                </c:pt>
                <c:pt idx="2392">
                  <c:v>42515.0</c:v>
                </c:pt>
                <c:pt idx="2393">
                  <c:v>42516.0</c:v>
                </c:pt>
                <c:pt idx="2394">
                  <c:v>42517.0</c:v>
                </c:pt>
                <c:pt idx="2395">
                  <c:v>42520.0</c:v>
                </c:pt>
                <c:pt idx="2396">
                  <c:v>42521.0</c:v>
                </c:pt>
                <c:pt idx="2397">
                  <c:v>42522.0</c:v>
                </c:pt>
                <c:pt idx="2398">
                  <c:v>42523.0</c:v>
                </c:pt>
                <c:pt idx="2399">
                  <c:v>42524.0</c:v>
                </c:pt>
                <c:pt idx="2400">
                  <c:v>42527.0</c:v>
                </c:pt>
                <c:pt idx="2401">
                  <c:v>42528.0</c:v>
                </c:pt>
                <c:pt idx="2402">
                  <c:v>42529.0</c:v>
                </c:pt>
                <c:pt idx="2403">
                  <c:v>42530.0</c:v>
                </c:pt>
                <c:pt idx="2404">
                  <c:v>42531.0</c:v>
                </c:pt>
                <c:pt idx="2405">
                  <c:v>42534.0</c:v>
                </c:pt>
                <c:pt idx="2406">
                  <c:v>42535.0</c:v>
                </c:pt>
                <c:pt idx="2407">
                  <c:v>42536.0</c:v>
                </c:pt>
                <c:pt idx="2408">
                  <c:v>42537.0</c:v>
                </c:pt>
                <c:pt idx="2409">
                  <c:v>42538.0</c:v>
                </c:pt>
                <c:pt idx="2410">
                  <c:v>42541.0</c:v>
                </c:pt>
                <c:pt idx="2411">
                  <c:v>42542.0</c:v>
                </c:pt>
                <c:pt idx="2412">
                  <c:v>42543.0</c:v>
                </c:pt>
                <c:pt idx="2413">
                  <c:v>42544.0</c:v>
                </c:pt>
                <c:pt idx="2414">
                  <c:v>42545.0</c:v>
                </c:pt>
                <c:pt idx="2415">
                  <c:v>42548.0</c:v>
                </c:pt>
                <c:pt idx="2416">
                  <c:v>42549.0</c:v>
                </c:pt>
                <c:pt idx="2417">
                  <c:v>42550.0</c:v>
                </c:pt>
                <c:pt idx="2418">
                  <c:v>42551.0</c:v>
                </c:pt>
                <c:pt idx="2419">
                  <c:v>42552.0</c:v>
                </c:pt>
                <c:pt idx="2420">
                  <c:v>42555.0</c:v>
                </c:pt>
                <c:pt idx="2421">
                  <c:v>42556.0</c:v>
                </c:pt>
                <c:pt idx="2422">
                  <c:v>42557.0</c:v>
                </c:pt>
                <c:pt idx="2423">
                  <c:v>42558.0</c:v>
                </c:pt>
                <c:pt idx="2424">
                  <c:v>42559.0</c:v>
                </c:pt>
                <c:pt idx="2425">
                  <c:v>42562.0</c:v>
                </c:pt>
                <c:pt idx="2426">
                  <c:v>42563.0</c:v>
                </c:pt>
                <c:pt idx="2427">
                  <c:v>42564.0</c:v>
                </c:pt>
                <c:pt idx="2428">
                  <c:v>42565.0</c:v>
                </c:pt>
                <c:pt idx="2429">
                  <c:v>42566.0</c:v>
                </c:pt>
                <c:pt idx="2430">
                  <c:v>42569.0</c:v>
                </c:pt>
                <c:pt idx="2431">
                  <c:v>42570.0</c:v>
                </c:pt>
                <c:pt idx="2432">
                  <c:v>42571.0</c:v>
                </c:pt>
                <c:pt idx="2433">
                  <c:v>42572.0</c:v>
                </c:pt>
                <c:pt idx="2434">
                  <c:v>42573.0</c:v>
                </c:pt>
                <c:pt idx="2435">
                  <c:v>42576.0</c:v>
                </c:pt>
                <c:pt idx="2436">
                  <c:v>42577.0</c:v>
                </c:pt>
                <c:pt idx="2437">
                  <c:v>42578.0</c:v>
                </c:pt>
                <c:pt idx="2438">
                  <c:v>42579.0</c:v>
                </c:pt>
                <c:pt idx="2439">
                  <c:v>42580.0</c:v>
                </c:pt>
                <c:pt idx="2440">
                  <c:v>42583.0</c:v>
                </c:pt>
                <c:pt idx="2441">
                  <c:v>42584.0</c:v>
                </c:pt>
                <c:pt idx="2442">
                  <c:v>42585.0</c:v>
                </c:pt>
                <c:pt idx="2443">
                  <c:v>42586.0</c:v>
                </c:pt>
                <c:pt idx="2444">
                  <c:v>42587.0</c:v>
                </c:pt>
                <c:pt idx="2445">
                  <c:v>42590.0</c:v>
                </c:pt>
                <c:pt idx="2446">
                  <c:v>42591.0</c:v>
                </c:pt>
                <c:pt idx="2447">
                  <c:v>42592.0</c:v>
                </c:pt>
                <c:pt idx="2448">
                  <c:v>42593.0</c:v>
                </c:pt>
                <c:pt idx="2449">
                  <c:v>42594.0</c:v>
                </c:pt>
                <c:pt idx="2450">
                  <c:v>42597.0</c:v>
                </c:pt>
                <c:pt idx="2451">
                  <c:v>42598.0</c:v>
                </c:pt>
                <c:pt idx="2452">
                  <c:v>42599.0</c:v>
                </c:pt>
                <c:pt idx="2453">
                  <c:v>42600.0</c:v>
                </c:pt>
                <c:pt idx="2454">
                  <c:v>42601.0</c:v>
                </c:pt>
                <c:pt idx="2455">
                  <c:v>42604.0</c:v>
                </c:pt>
                <c:pt idx="2456">
                  <c:v>42605.0</c:v>
                </c:pt>
                <c:pt idx="2457">
                  <c:v>42606.0</c:v>
                </c:pt>
                <c:pt idx="2458">
                  <c:v>42607.0</c:v>
                </c:pt>
                <c:pt idx="2459">
                  <c:v>42608.0</c:v>
                </c:pt>
                <c:pt idx="2460">
                  <c:v>42611.0</c:v>
                </c:pt>
                <c:pt idx="2461">
                  <c:v>42612.0</c:v>
                </c:pt>
                <c:pt idx="2462">
                  <c:v>42613.0</c:v>
                </c:pt>
                <c:pt idx="2463">
                  <c:v>42614.0</c:v>
                </c:pt>
                <c:pt idx="2464">
                  <c:v>42615.0</c:v>
                </c:pt>
                <c:pt idx="2465">
                  <c:v>42618.0</c:v>
                </c:pt>
                <c:pt idx="2466">
                  <c:v>42620.0</c:v>
                </c:pt>
                <c:pt idx="2467">
                  <c:v>42621.0</c:v>
                </c:pt>
                <c:pt idx="2468">
                  <c:v>42622.0</c:v>
                </c:pt>
                <c:pt idx="2469">
                  <c:v>42625.0</c:v>
                </c:pt>
                <c:pt idx="2470">
                  <c:v>42626.0</c:v>
                </c:pt>
                <c:pt idx="2471">
                  <c:v>42627.0</c:v>
                </c:pt>
                <c:pt idx="2472">
                  <c:v>42628.0</c:v>
                </c:pt>
                <c:pt idx="2473">
                  <c:v>42629.0</c:v>
                </c:pt>
                <c:pt idx="2474">
                  <c:v>42632.0</c:v>
                </c:pt>
                <c:pt idx="2475">
                  <c:v>42633.0</c:v>
                </c:pt>
                <c:pt idx="2476">
                  <c:v>42634.0</c:v>
                </c:pt>
                <c:pt idx="2477">
                  <c:v>42635.0</c:v>
                </c:pt>
                <c:pt idx="2478">
                  <c:v>42636.0</c:v>
                </c:pt>
                <c:pt idx="2479">
                  <c:v>42639.0</c:v>
                </c:pt>
                <c:pt idx="2480">
                  <c:v>42640.0</c:v>
                </c:pt>
                <c:pt idx="2481">
                  <c:v>42641.0</c:v>
                </c:pt>
                <c:pt idx="2482">
                  <c:v>42642.0</c:v>
                </c:pt>
                <c:pt idx="2483">
                  <c:v>42643.0</c:v>
                </c:pt>
                <c:pt idx="2484">
                  <c:v>42646.0</c:v>
                </c:pt>
                <c:pt idx="2485">
                  <c:v>42647.0</c:v>
                </c:pt>
                <c:pt idx="2486">
                  <c:v>42648.0</c:v>
                </c:pt>
                <c:pt idx="2487">
                  <c:v>42649.0</c:v>
                </c:pt>
                <c:pt idx="2488">
                  <c:v>42650.0</c:v>
                </c:pt>
                <c:pt idx="2489">
                  <c:v>42653.0</c:v>
                </c:pt>
                <c:pt idx="2490">
                  <c:v>42654.0</c:v>
                </c:pt>
                <c:pt idx="2491">
                  <c:v>42655.0</c:v>
                </c:pt>
                <c:pt idx="2492">
                  <c:v>42656.0</c:v>
                </c:pt>
                <c:pt idx="2493">
                  <c:v>42657.0</c:v>
                </c:pt>
                <c:pt idx="2494">
                  <c:v>42660.0</c:v>
                </c:pt>
                <c:pt idx="2495">
                  <c:v>42661.0</c:v>
                </c:pt>
                <c:pt idx="2496">
                  <c:v>42662.0</c:v>
                </c:pt>
                <c:pt idx="2497">
                  <c:v>42663.0</c:v>
                </c:pt>
                <c:pt idx="2498">
                  <c:v>42664.0</c:v>
                </c:pt>
                <c:pt idx="2499">
                  <c:v>42667.0</c:v>
                </c:pt>
                <c:pt idx="2500">
                  <c:v>42668.0</c:v>
                </c:pt>
                <c:pt idx="2501">
                  <c:v>42669.0</c:v>
                </c:pt>
                <c:pt idx="2502">
                  <c:v>42670.0</c:v>
                </c:pt>
                <c:pt idx="2503">
                  <c:v>42671.0</c:v>
                </c:pt>
                <c:pt idx="2504">
                  <c:v>42674.0</c:v>
                </c:pt>
                <c:pt idx="2505">
                  <c:v>42675.0</c:v>
                </c:pt>
                <c:pt idx="2506">
                  <c:v>42676.0</c:v>
                </c:pt>
                <c:pt idx="2507">
                  <c:v>42677.0</c:v>
                </c:pt>
                <c:pt idx="2508">
                  <c:v>42678.0</c:v>
                </c:pt>
                <c:pt idx="2509">
                  <c:v>42681.0</c:v>
                </c:pt>
                <c:pt idx="2510">
                  <c:v>42682.0</c:v>
                </c:pt>
                <c:pt idx="2511">
                  <c:v>42683.0</c:v>
                </c:pt>
                <c:pt idx="2512">
                  <c:v>42684.0</c:v>
                </c:pt>
                <c:pt idx="2513">
                  <c:v>42685.0</c:v>
                </c:pt>
                <c:pt idx="2514">
                  <c:v>42688.0</c:v>
                </c:pt>
                <c:pt idx="2515">
                  <c:v>42689.0</c:v>
                </c:pt>
                <c:pt idx="2516">
                  <c:v>42690.0</c:v>
                </c:pt>
                <c:pt idx="2517">
                  <c:v>42691.0</c:v>
                </c:pt>
                <c:pt idx="2518">
                  <c:v>42692.0</c:v>
                </c:pt>
                <c:pt idx="2519">
                  <c:v>42695.0</c:v>
                </c:pt>
                <c:pt idx="2520">
                  <c:v>42696.0</c:v>
                </c:pt>
                <c:pt idx="2521">
                  <c:v>42697.0</c:v>
                </c:pt>
                <c:pt idx="2522">
                  <c:v>42698.0</c:v>
                </c:pt>
                <c:pt idx="2523">
                  <c:v>42699.0</c:v>
                </c:pt>
                <c:pt idx="2524">
                  <c:v>42702.0</c:v>
                </c:pt>
                <c:pt idx="2525">
                  <c:v>42703.0</c:v>
                </c:pt>
                <c:pt idx="2526">
                  <c:v>42704.0</c:v>
                </c:pt>
                <c:pt idx="2527">
                  <c:v>42705.0</c:v>
                </c:pt>
                <c:pt idx="2528">
                  <c:v>42706.0</c:v>
                </c:pt>
                <c:pt idx="2529">
                  <c:v>42709.0</c:v>
                </c:pt>
                <c:pt idx="2530">
                  <c:v>42710.0</c:v>
                </c:pt>
                <c:pt idx="2531">
                  <c:v>42711.0</c:v>
                </c:pt>
                <c:pt idx="2532">
                  <c:v>42712.0</c:v>
                </c:pt>
                <c:pt idx="2533">
                  <c:v>42713.0</c:v>
                </c:pt>
                <c:pt idx="2534">
                  <c:v>42716.0</c:v>
                </c:pt>
                <c:pt idx="2535">
                  <c:v>42717.0</c:v>
                </c:pt>
                <c:pt idx="2536">
                  <c:v>42718.0</c:v>
                </c:pt>
                <c:pt idx="2537">
                  <c:v>42719.0</c:v>
                </c:pt>
                <c:pt idx="2538">
                  <c:v>42720.0</c:v>
                </c:pt>
                <c:pt idx="2539">
                  <c:v>42723.0</c:v>
                </c:pt>
                <c:pt idx="2540">
                  <c:v>42724.0</c:v>
                </c:pt>
                <c:pt idx="2541">
                  <c:v>42725.0</c:v>
                </c:pt>
                <c:pt idx="2542">
                  <c:v>42726.0</c:v>
                </c:pt>
                <c:pt idx="2543">
                  <c:v>42727.0</c:v>
                </c:pt>
                <c:pt idx="2544">
                  <c:v>42730.0</c:v>
                </c:pt>
                <c:pt idx="2545">
                  <c:v>42731.0</c:v>
                </c:pt>
                <c:pt idx="2546">
                  <c:v>42732.0</c:v>
                </c:pt>
                <c:pt idx="2547">
                  <c:v>42733.0</c:v>
                </c:pt>
                <c:pt idx="2548">
                  <c:v>42734.0</c:v>
                </c:pt>
                <c:pt idx="2549">
                  <c:v>42737.0</c:v>
                </c:pt>
                <c:pt idx="2550">
                  <c:v>42738.0</c:v>
                </c:pt>
                <c:pt idx="2551">
                  <c:v>42739.0</c:v>
                </c:pt>
                <c:pt idx="2552">
                  <c:v>42740.0</c:v>
                </c:pt>
                <c:pt idx="2553">
                  <c:v>42741.0</c:v>
                </c:pt>
                <c:pt idx="2554">
                  <c:v>42744.0</c:v>
                </c:pt>
                <c:pt idx="2555">
                  <c:v>42745.0</c:v>
                </c:pt>
                <c:pt idx="2556">
                  <c:v>42746.0</c:v>
                </c:pt>
                <c:pt idx="2557">
                  <c:v>42747.0</c:v>
                </c:pt>
                <c:pt idx="2558">
                  <c:v>42748.0</c:v>
                </c:pt>
                <c:pt idx="2559">
                  <c:v>42751.0</c:v>
                </c:pt>
                <c:pt idx="2560">
                  <c:v>42752.0</c:v>
                </c:pt>
                <c:pt idx="2561">
                  <c:v>42753.0</c:v>
                </c:pt>
                <c:pt idx="2562">
                  <c:v>42754.0</c:v>
                </c:pt>
                <c:pt idx="2563">
                  <c:v>42755.0</c:v>
                </c:pt>
                <c:pt idx="2564">
                  <c:v>42758.0</c:v>
                </c:pt>
                <c:pt idx="2565">
                  <c:v>42759.0</c:v>
                </c:pt>
                <c:pt idx="2566">
                  <c:v>42760.0</c:v>
                </c:pt>
                <c:pt idx="2567">
                  <c:v>42761.0</c:v>
                </c:pt>
                <c:pt idx="2568">
                  <c:v>42762.0</c:v>
                </c:pt>
                <c:pt idx="2569">
                  <c:v>42765.0</c:v>
                </c:pt>
                <c:pt idx="2570">
                  <c:v>42766.0</c:v>
                </c:pt>
                <c:pt idx="2571">
                  <c:v>42767.0</c:v>
                </c:pt>
                <c:pt idx="2572">
                  <c:v>42768.0</c:v>
                </c:pt>
                <c:pt idx="2573">
                  <c:v>42769.0</c:v>
                </c:pt>
                <c:pt idx="2574">
                  <c:v>42772.0</c:v>
                </c:pt>
                <c:pt idx="2575">
                  <c:v>42773.0</c:v>
                </c:pt>
                <c:pt idx="2576">
                  <c:v>42774.0</c:v>
                </c:pt>
                <c:pt idx="2577">
                  <c:v>42775.0</c:v>
                </c:pt>
                <c:pt idx="2578">
                  <c:v>42776.0</c:v>
                </c:pt>
                <c:pt idx="2579">
                  <c:v>42779.0</c:v>
                </c:pt>
                <c:pt idx="2580">
                  <c:v>42780.0</c:v>
                </c:pt>
                <c:pt idx="2581">
                  <c:v>42781.0</c:v>
                </c:pt>
                <c:pt idx="2582">
                  <c:v>42782.0</c:v>
                </c:pt>
                <c:pt idx="2583">
                  <c:v>42783.0</c:v>
                </c:pt>
                <c:pt idx="2584">
                  <c:v>42786.0</c:v>
                </c:pt>
                <c:pt idx="2585">
                  <c:v>42787.0</c:v>
                </c:pt>
                <c:pt idx="2586">
                  <c:v>42788.0</c:v>
                </c:pt>
                <c:pt idx="2587">
                  <c:v>42789.0</c:v>
                </c:pt>
                <c:pt idx="2588">
                  <c:v>42790.0</c:v>
                </c:pt>
                <c:pt idx="2589">
                  <c:v>42793.0</c:v>
                </c:pt>
                <c:pt idx="2590">
                  <c:v>42794.0</c:v>
                </c:pt>
                <c:pt idx="2591">
                  <c:v>42795.0</c:v>
                </c:pt>
                <c:pt idx="2592">
                  <c:v>42796.0</c:v>
                </c:pt>
                <c:pt idx="2593">
                  <c:v>42797.0</c:v>
                </c:pt>
                <c:pt idx="2594">
                  <c:v>42800.0</c:v>
                </c:pt>
                <c:pt idx="2595">
                  <c:v>42801.0</c:v>
                </c:pt>
                <c:pt idx="2596">
                  <c:v>42802.0</c:v>
                </c:pt>
                <c:pt idx="2597">
                  <c:v>42803.0</c:v>
                </c:pt>
                <c:pt idx="2598">
                  <c:v>42804.0</c:v>
                </c:pt>
                <c:pt idx="2599">
                  <c:v>42807.0</c:v>
                </c:pt>
                <c:pt idx="2600">
                  <c:v>42808.0</c:v>
                </c:pt>
                <c:pt idx="2601">
                  <c:v>42809.0</c:v>
                </c:pt>
                <c:pt idx="2602">
                  <c:v>42810.0</c:v>
                </c:pt>
                <c:pt idx="2603">
                  <c:v>42811.0</c:v>
                </c:pt>
                <c:pt idx="2604">
                  <c:v>42814.0</c:v>
                </c:pt>
                <c:pt idx="2605">
                  <c:v>42815.0</c:v>
                </c:pt>
                <c:pt idx="2606">
                  <c:v>42816.0</c:v>
                </c:pt>
                <c:pt idx="2607">
                  <c:v>42817.0</c:v>
                </c:pt>
                <c:pt idx="2608">
                  <c:v>42818.0</c:v>
                </c:pt>
                <c:pt idx="2609">
                  <c:v>42821.0</c:v>
                </c:pt>
                <c:pt idx="2610">
                  <c:v>42822.0</c:v>
                </c:pt>
                <c:pt idx="2611">
                  <c:v>42823.0</c:v>
                </c:pt>
                <c:pt idx="2612">
                  <c:v>42824.0</c:v>
                </c:pt>
                <c:pt idx="2613">
                  <c:v>42825.0</c:v>
                </c:pt>
                <c:pt idx="2614">
                  <c:v>42828.0</c:v>
                </c:pt>
                <c:pt idx="2615">
                  <c:v>42829.0</c:v>
                </c:pt>
                <c:pt idx="2616">
                  <c:v>42830.0</c:v>
                </c:pt>
                <c:pt idx="2617">
                  <c:v>42831.0</c:v>
                </c:pt>
                <c:pt idx="2618">
                  <c:v>42832.0</c:v>
                </c:pt>
                <c:pt idx="2619">
                  <c:v>42835.0</c:v>
                </c:pt>
                <c:pt idx="2620">
                  <c:v>42836.0</c:v>
                </c:pt>
                <c:pt idx="2621">
                  <c:v>42837.0</c:v>
                </c:pt>
                <c:pt idx="2622">
                  <c:v>42838.0</c:v>
                </c:pt>
                <c:pt idx="2623">
                  <c:v>42839.0</c:v>
                </c:pt>
                <c:pt idx="2624">
                  <c:v>42842.0</c:v>
                </c:pt>
                <c:pt idx="2625">
                  <c:v>42843.0</c:v>
                </c:pt>
                <c:pt idx="2626">
                  <c:v>42844.0</c:v>
                </c:pt>
                <c:pt idx="2627">
                  <c:v>42845.0</c:v>
                </c:pt>
                <c:pt idx="2628">
                  <c:v>42846.0</c:v>
                </c:pt>
                <c:pt idx="2629">
                  <c:v>42849.0</c:v>
                </c:pt>
                <c:pt idx="2630">
                  <c:v>42850.0</c:v>
                </c:pt>
                <c:pt idx="2631">
                  <c:v>42851.0</c:v>
                </c:pt>
                <c:pt idx="2632">
                  <c:v>42852.0</c:v>
                </c:pt>
                <c:pt idx="2633">
                  <c:v>42853.0</c:v>
                </c:pt>
                <c:pt idx="2634">
                  <c:v>42856.0</c:v>
                </c:pt>
                <c:pt idx="2635">
                  <c:v>42857.0</c:v>
                </c:pt>
                <c:pt idx="2636">
                  <c:v>42858.0</c:v>
                </c:pt>
                <c:pt idx="2637">
                  <c:v>42859.0</c:v>
                </c:pt>
                <c:pt idx="2638">
                  <c:v>42860.0</c:v>
                </c:pt>
                <c:pt idx="2639">
                  <c:v>42863.0</c:v>
                </c:pt>
                <c:pt idx="2640">
                  <c:v>42864.0</c:v>
                </c:pt>
                <c:pt idx="2641">
                  <c:v>42865.0</c:v>
                </c:pt>
                <c:pt idx="2642">
                  <c:v>42866.0</c:v>
                </c:pt>
                <c:pt idx="2643">
                  <c:v>42867.0</c:v>
                </c:pt>
                <c:pt idx="2644">
                  <c:v>42870.0</c:v>
                </c:pt>
                <c:pt idx="2645">
                  <c:v>42871.0</c:v>
                </c:pt>
                <c:pt idx="2646">
                  <c:v>42872.0</c:v>
                </c:pt>
                <c:pt idx="2647">
                  <c:v>42873.0</c:v>
                </c:pt>
                <c:pt idx="2648">
                  <c:v>42874.0</c:v>
                </c:pt>
                <c:pt idx="2649">
                  <c:v>42877.0</c:v>
                </c:pt>
                <c:pt idx="2650">
                  <c:v>42878.0</c:v>
                </c:pt>
                <c:pt idx="2651">
                  <c:v>42879.0</c:v>
                </c:pt>
                <c:pt idx="2652">
                  <c:v>42880.0</c:v>
                </c:pt>
                <c:pt idx="2653">
                  <c:v>42881.0</c:v>
                </c:pt>
                <c:pt idx="2654">
                  <c:v>42884.0</c:v>
                </c:pt>
                <c:pt idx="2655">
                  <c:v>42885.0</c:v>
                </c:pt>
                <c:pt idx="2656">
                  <c:v>42886.0</c:v>
                </c:pt>
                <c:pt idx="2657">
                  <c:v>42887.0</c:v>
                </c:pt>
                <c:pt idx="2658">
                  <c:v>42888.0</c:v>
                </c:pt>
                <c:pt idx="2659">
                  <c:v>42891.0</c:v>
                </c:pt>
                <c:pt idx="2660">
                  <c:v>42892.0</c:v>
                </c:pt>
                <c:pt idx="2661">
                  <c:v>42893.0</c:v>
                </c:pt>
                <c:pt idx="2662">
                  <c:v>42894.0</c:v>
                </c:pt>
                <c:pt idx="2663">
                  <c:v>42895.0</c:v>
                </c:pt>
                <c:pt idx="2664">
                  <c:v>42898.0</c:v>
                </c:pt>
                <c:pt idx="2665">
                  <c:v>42899.0</c:v>
                </c:pt>
                <c:pt idx="2666">
                  <c:v>42900.0</c:v>
                </c:pt>
                <c:pt idx="2667">
                  <c:v>42901.0</c:v>
                </c:pt>
                <c:pt idx="2668">
                  <c:v>42902.0</c:v>
                </c:pt>
                <c:pt idx="2669">
                  <c:v>42905.0</c:v>
                </c:pt>
                <c:pt idx="2670">
                  <c:v>42906.0</c:v>
                </c:pt>
                <c:pt idx="2671">
                  <c:v>42907.0</c:v>
                </c:pt>
                <c:pt idx="2672">
                  <c:v>42908.0</c:v>
                </c:pt>
                <c:pt idx="2673">
                  <c:v>42909.0</c:v>
                </c:pt>
                <c:pt idx="2674">
                  <c:v>42912.0</c:v>
                </c:pt>
                <c:pt idx="2675">
                  <c:v>42913.0</c:v>
                </c:pt>
                <c:pt idx="2676">
                  <c:v>42914.0</c:v>
                </c:pt>
                <c:pt idx="2677">
                  <c:v>42915.0</c:v>
                </c:pt>
                <c:pt idx="2678">
                  <c:v>42916.0</c:v>
                </c:pt>
                <c:pt idx="2679">
                  <c:v>42919.0</c:v>
                </c:pt>
                <c:pt idx="2680">
                  <c:v>42920.0</c:v>
                </c:pt>
                <c:pt idx="2681">
                  <c:v>42921.0</c:v>
                </c:pt>
                <c:pt idx="2682">
                  <c:v>42922.0</c:v>
                </c:pt>
                <c:pt idx="2683">
                  <c:v>42923.0</c:v>
                </c:pt>
                <c:pt idx="2684">
                  <c:v>42926.0</c:v>
                </c:pt>
                <c:pt idx="2685">
                  <c:v>42927.0</c:v>
                </c:pt>
                <c:pt idx="2686">
                  <c:v>42928.0</c:v>
                </c:pt>
                <c:pt idx="2687">
                  <c:v>42929.0</c:v>
                </c:pt>
                <c:pt idx="2688">
                  <c:v>42930.0</c:v>
                </c:pt>
                <c:pt idx="2689">
                  <c:v>42933.0</c:v>
                </c:pt>
                <c:pt idx="2690">
                  <c:v>42934.0</c:v>
                </c:pt>
                <c:pt idx="2691">
                  <c:v>42935.0</c:v>
                </c:pt>
                <c:pt idx="2692">
                  <c:v>42936.0</c:v>
                </c:pt>
                <c:pt idx="2693">
                  <c:v>42937.0</c:v>
                </c:pt>
                <c:pt idx="2694">
                  <c:v>42940.0</c:v>
                </c:pt>
                <c:pt idx="2695">
                  <c:v>42941.0</c:v>
                </c:pt>
                <c:pt idx="2696">
                  <c:v>42942.0</c:v>
                </c:pt>
                <c:pt idx="2697">
                  <c:v>42943.0</c:v>
                </c:pt>
                <c:pt idx="2698">
                  <c:v>42944.0</c:v>
                </c:pt>
                <c:pt idx="2699">
                  <c:v>42947.0</c:v>
                </c:pt>
                <c:pt idx="2700">
                  <c:v>42948.0</c:v>
                </c:pt>
                <c:pt idx="2701">
                  <c:v>42949.0</c:v>
                </c:pt>
                <c:pt idx="2702">
                  <c:v>42950.0</c:v>
                </c:pt>
                <c:pt idx="2703">
                  <c:v>42951.0</c:v>
                </c:pt>
                <c:pt idx="2704">
                  <c:v>42954.0</c:v>
                </c:pt>
                <c:pt idx="2705">
                  <c:v>42955.0</c:v>
                </c:pt>
                <c:pt idx="2706">
                  <c:v>42956.0</c:v>
                </c:pt>
                <c:pt idx="2707">
                  <c:v>42957.0</c:v>
                </c:pt>
                <c:pt idx="2708">
                  <c:v>42958.0</c:v>
                </c:pt>
                <c:pt idx="2709">
                  <c:v>42961.0</c:v>
                </c:pt>
                <c:pt idx="2710">
                  <c:v>42962.0</c:v>
                </c:pt>
                <c:pt idx="2711">
                  <c:v>42963.0</c:v>
                </c:pt>
                <c:pt idx="2712">
                  <c:v>42964.0</c:v>
                </c:pt>
                <c:pt idx="2713">
                  <c:v>42965.0</c:v>
                </c:pt>
                <c:pt idx="2714">
                  <c:v>42968.0</c:v>
                </c:pt>
                <c:pt idx="2715">
                  <c:v>42969.0</c:v>
                </c:pt>
                <c:pt idx="2716">
                  <c:v>42970.0</c:v>
                </c:pt>
                <c:pt idx="2717">
                  <c:v>42971.0</c:v>
                </c:pt>
                <c:pt idx="2718">
                  <c:v>42972.0</c:v>
                </c:pt>
                <c:pt idx="2719">
                  <c:v>42975.0</c:v>
                </c:pt>
                <c:pt idx="2720">
                  <c:v>42976.0</c:v>
                </c:pt>
                <c:pt idx="2721">
                  <c:v>42977.0</c:v>
                </c:pt>
                <c:pt idx="2722">
                  <c:v>42978.0</c:v>
                </c:pt>
                <c:pt idx="2723">
                  <c:v>42979.0</c:v>
                </c:pt>
                <c:pt idx="2724">
                  <c:v>42982.0</c:v>
                </c:pt>
                <c:pt idx="2725">
                  <c:v>42983.0</c:v>
                </c:pt>
                <c:pt idx="2726">
                  <c:v>42984.0</c:v>
                </c:pt>
                <c:pt idx="2727">
                  <c:v>42985.0</c:v>
                </c:pt>
                <c:pt idx="2728">
                  <c:v>42986.0</c:v>
                </c:pt>
                <c:pt idx="2729">
                  <c:v>42989.0</c:v>
                </c:pt>
                <c:pt idx="2730">
                  <c:v>42990.0</c:v>
                </c:pt>
                <c:pt idx="2731">
                  <c:v>42991.0</c:v>
                </c:pt>
                <c:pt idx="2732">
                  <c:v>42992.0</c:v>
                </c:pt>
                <c:pt idx="2733">
                  <c:v>42993.0</c:v>
                </c:pt>
                <c:pt idx="2734">
                  <c:v>42996.0</c:v>
                </c:pt>
                <c:pt idx="2735">
                  <c:v>42997.0</c:v>
                </c:pt>
                <c:pt idx="2736">
                  <c:v>42998.0</c:v>
                </c:pt>
                <c:pt idx="2737">
                  <c:v>42999.0</c:v>
                </c:pt>
                <c:pt idx="2738">
                  <c:v>43000.0</c:v>
                </c:pt>
                <c:pt idx="2739">
                  <c:v>43003.0</c:v>
                </c:pt>
                <c:pt idx="2740">
                  <c:v>43004.0</c:v>
                </c:pt>
                <c:pt idx="2741">
                  <c:v>43005.0</c:v>
                </c:pt>
                <c:pt idx="2742">
                  <c:v>43006.0</c:v>
                </c:pt>
                <c:pt idx="2743">
                  <c:v>43007.0</c:v>
                </c:pt>
                <c:pt idx="2744">
                  <c:v>43010.0</c:v>
                </c:pt>
                <c:pt idx="2745">
                  <c:v>43011.0</c:v>
                </c:pt>
                <c:pt idx="2746">
                  <c:v>43012.0</c:v>
                </c:pt>
                <c:pt idx="2747">
                  <c:v>43013.0</c:v>
                </c:pt>
                <c:pt idx="2748">
                  <c:v>43014.0</c:v>
                </c:pt>
                <c:pt idx="2749">
                  <c:v>43017.0</c:v>
                </c:pt>
                <c:pt idx="2750">
                  <c:v>43018.0</c:v>
                </c:pt>
                <c:pt idx="2751">
                  <c:v>43019.0</c:v>
                </c:pt>
                <c:pt idx="2752">
                  <c:v>43020.0</c:v>
                </c:pt>
                <c:pt idx="2753">
                  <c:v>43021.0</c:v>
                </c:pt>
                <c:pt idx="2754">
                  <c:v>43024.0</c:v>
                </c:pt>
                <c:pt idx="2755">
                  <c:v>43025.0</c:v>
                </c:pt>
                <c:pt idx="2756">
                  <c:v>43026.0</c:v>
                </c:pt>
                <c:pt idx="2757">
                  <c:v>43027.0</c:v>
                </c:pt>
                <c:pt idx="2758">
                  <c:v>43028.0</c:v>
                </c:pt>
                <c:pt idx="2759">
                  <c:v>43031.0</c:v>
                </c:pt>
                <c:pt idx="2760">
                  <c:v>43032.0</c:v>
                </c:pt>
                <c:pt idx="2761">
                  <c:v>43033.0</c:v>
                </c:pt>
                <c:pt idx="2762">
                  <c:v>43034.0</c:v>
                </c:pt>
                <c:pt idx="2763">
                  <c:v>43035.0</c:v>
                </c:pt>
                <c:pt idx="2764">
                  <c:v>43038.0</c:v>
                </c:pt>
                <c:pt idx="2765">
                  <c:v>43039.0</c:v>
                </c:pt>
                <c:pt idx="2766">
                  <c:v>43040.0</c:v>
                </c:pt>
                <c:pt idx="2767">
                  <c:v>43041.0</c:v>
                </c:pt>
                <c:pt idx="2768">
                  <c:v>43042.0</c:v>
                </c:pt>
                <c:pt idx="2769">
                  <c:v>43045.0</c:v>
                </c:pt>
                <c:pt idx="2770">
                  <c:v>43046.0</c:v>
                </c:pt>
                <c:pt idx="2771">
                  <c:v>43047.0</c:v>
                </c:pt>
                <c:pt idx="2772">
                  <c:v>43048.0</c:v>
                </c:pt>
                <c:pt idx="2773">
                  <c:v>43049.0</c:v>
                </c:pt>
                <c:pt idx="2774">
                  <c:v>43052.0</c:v>
                </c:pt>
                <c:pt idx="2775">
                  <c:v>43053.0</c:v>
                </c:pt>
                <c:pt idx="2776">
                  <c:v>43054.0</c:v>
                </c:pt>
                <c:pt idx="2777">
                  <c:v>43055.0</c:v>
                </c:pt>
                <c:pt idx="2778">
                  <c:v>43056.0</c:v>
                </c:pt>
                <c:pt idx="2779">
                  <c:v>43059.0</c:v>
                </c:pt>
                <c:pt idx="2780">
                  <c:v>43060.0</c:v>
                </c:pt>
                <c:pt idx="2781">
                  <c:v>43061.0</c:v>
                </c:pt>
                <c:pt idx="2782">
                  <c:v>43062.0</c:v>
                </c:pt>
                <c:pt idx="2783">
                  <c:v>43063.0</c:v>
                </c:pt>
                <c:pt idx="2784">
                  <c:v>43066.0</c:v>
                </c:pt>
                <c:pt idx="2785">
                  <c:v>43067.0</c:v>
                </c:pt>
                <c:pt idx="2786">
                  <c:v>43068.0</c:v>
                </c:pt>
                <c:pt idx="2787">
                  <c:v>43069.0</c:v>
                </c:pt>
                <c:pt idx="2788">
                  <c:v>43070.0</c:v>
                </c:pt>
                <c:pt idx="2789">
                  <c:v>43073.0</c:v>
                </c:pt>
                <c:pt idx="2790">
                  <c:v>43074.0</c:v>
                </c:pt>
                <c:pt idx="2791">
                  <c:v>43075.0</c:v>
                </c:pt>
                <c:pt idx="2792">
                  <c:v>43076.0</c:v>
                </c:pt>
                <c:pt idx="2793">
                  <c:v>43077.0</c:v>
                </c:pt>
                <c:pt idx="2794">
                  <c:v>43080.0</c:v>
                </c:pt>
                <c:pt idx="2795">
                  <c:v>43081.0</c:v>
                </c:pt>
                <c:pt idx="2796">
                  <c:v>43082.0</c:v>
                </c:pt>
                <c:pt idx="2797">
                  <c:v>43083.0</c:v>
                </c:pt>
                <c:pt idx="2798">
                  <c:v>43084.0</c:v>
                </c:pt>
                <c:pt idx="2799">
                  <c:v>43087.0</c:v>
                </c:pt>
                <c:pt idx="2800">
                  <c:v>43088.0</c:v>
                </c:pt>
                <c:pt idx="2801">
                  <c:v>43089.0</c:v>
                </c:pt>
                <c:pt idx="2802">
                  <c:v>43090.0</c:v>
                </c:pt>
                <c:pt idx="2803">
                  <c:v>43091.0</c:v>
                </c:pt>
                <c:pt idx="2804">
                  <c:v>43095.0</c:v>
                </c:pt>
                <c:pt idx="2805">
                  <c:v>43096.0</c:v>
                </c:pt>
                <c:pt idx="2806">
                  <c:v>43097.0</c:v>
                </c:pt>
                <c:pt idx="2807">
                  <c:v>43098.0</c:v>
                </c:pt>
                <c:pt idx="2808">
                  <c:v>43102.0</c:v>
                </c:pt>
                <c:pt idx="2809">
                  <c:v>43103.0</c:v>
                </c:pt>
                <c:pt idx="2810">
                  <c:v>43104.0</c:v>
                </c:pt>
                <c:pt idx="2811">
                  <c:v>43105.0</c:v>
                </c:pt>
                <c:pt idx="2812">
                  <c:v>43108.0</c:v>
                </c:pt>
                <c:pt idx="2813">
                  <c:v>43109.0</c:v>
                </c:pt>
                <c:pt idx="2814">
                  <c:v>43110.0</c:v>
                </c:pt>
                <c:pt idx="2815">
                  <c:v>43111.0</c:v>
                </c:pt>
                <c:pt idx="2816">
                  <c:v>43112.0</c:v>
                </c:pt>
                <c:pt idx="2817">
                  <c:v>43115.0</c:v>
                </c:pt>
                <c:pt idx="2818">
                  <c:v>43116.0</c:v>
                </c:pt>
                <c:pt idx="2819">
                  <c:v>43117.0</c:v>
                </c:pt>
                <c:pt idx="2820">
                  <c:v>43118.0</c:v>
                </c:pt>
                <c:pt idx="2821">
                  <c:v>43119.0</c:v>
                </c:pt>
                <c:pt idx="2822">
                  <c:v>43122.0</c:v>
                </c:pt>
                <c:pt idx="2823">
                  <c:v>43123.0</c:v>
                </c:pt>
                <c:pt idx="2824">
                  <c:v>43124.0</c:v>
                </c:pt>
                <c:pt idx="2825">
                  <c:v>43125.0</c:v>
                </c:pt>
                <c:pt idx="2826">
                  <c:v>43126.0</c:v>
                </c:pt>
                <c:pt idx="2827">
                  <c:v>43129.0</c:v>
                </c:pt>
                <c:pt idx="2828">
                  <c:v>43130.0</c:v>
                </c:pt>
                <c:pt idx="2829">
                  <c:v>43131.0</c:v>
                </c:pt>
                <c:pt idx="2830">
                  <c:v>43132.0</c:v>
                </c:pt>
                <c:pt idx="2831">
                  <c:v>43133.0</c:v>
                </c:pt>
                <c:pt idx="2832">
                  <c:v>43136.0</c:v>
                </c:pt>
                <c:pt idx="2833">
                  <c:v>43137.0</c:v>
                </c:pt>
                <c:pt idx="2834">
                  <c:v>43138.0</c:v>
                </c:pt>
                <c:pt idx="2835">
                  <c:v>43139.0</c:v>
                </c:pt>
                <c:pt idx="2836">
                  <c:v>43140.0</c:v>
                </c:pt>
                <c:pt idx="2837">
                  <c:v>43143.0</c:v>
                </c:pt>
                <c:pt idx="2838">
                  <c:v>43144.0</c:v>
                </c:pt>
                <c:pt idx="2839">
                  <c:v>43145.0</c:v>
                </c:pt>
                <c:pt idx="2840">
                  <c:v>43146.0</c:v>
                </c:pt>
                <c:pt idx="2841">
                  <c:v>43147.0</c:v>
                </c:pt>
                <c:pt idx="2842">
                  <c:v>43150.0</c:v>
                </c:pt>
                <c:pt idx="2843">
                  <c:v>43151.0</c:v>
                </c:pt>
                <c:pt idx="2844">
                  <c:v>43152.0</c:v>
                </c:pt>
                <c:pt idx="2845">
                  <c:v>43153.0</c:v>
                </c:pt>
                <c:pt idx="2846">
                  <c:v>43154.0</c:v>
                </c:pt>
                <c:pt idx="2847">
                  <c:v>43157.0</c:v>
                </c:pt>
                <c:pt idx="2848">
                  <c:v>43158.0</c:v>
                </c:pt>
                <c:pt idx="2849">
                  <c:v>43159.0</c:v>
                </c:pt>
                <c:pt idx="2850">
                  <c:v>43160.0</c:v>
                </c:pt>
                <c:pt idx="2851">
                  <c:v>43161.0</c:v>
                </c:pt>
                <c:pt idx="2852">
                  <c:v>43164.0</c:v>
                </c:pt>
                <c:pt idx="2853">
                  <c:v>43165.0</c:v>
                </c:pt>
                <c:pt idx="2854">
                  <c:v>43166.0</c:v>
                </c:pt>
                <c:pt idx="2855">
                  <c:v>43167.0</c:v>
                </c:pt>
                <c:pt idx="2856">
                  <c:v>43168.0</c:v>
                </c:pt>
                <c:pt idx="2857">
                  <c:v>43171.0</c:v>
                </c:pt>
                <c:pt idx="2858">
                  <c:v>43172.0</c:v>
                </c:pt>
                <c:pt idx="2859">
                  <c:v>43173.0</c:v>
                </c:pt>
                <c:pt idx="2860">
                  <c:v>43174.0</c:v>
                </c:pt>
                <c:pt idx="2861">
                  <c:v>43175.0</c:v>
                </c:pt>
                <c:pt idx="2862">
                  <c:v>43178.0</c:v>
                </c:pt>
                <c:pt idx="2863">
                  <c:v>43179.0</c:v>
                </c:pt>
                <c:pt idx="2864">
                  <c:v>43180.0</c:v>
                </c:pt>
                <c:pt idx="2865">
                  <c:v>43181.0</c:v>
                </c:pt>
                <c:pt idx="2866">
                  <c:v>43182.0</c:v>
                </c:pt>
                <c:pt idx="2867">
                  <c:v>43185.0</c:v>
                </c:pt>
                <c:pt idx="2868">
                  <c:v>43186.0</c:v>
                </c:pt>
                <c:pt idx="2869">
                  <c:v>43187.0</c:v>
                </c:pt>
                <c:pt idx="2870">
                  <c:v>43188.0</c:v>
                </c:pt>
                <c:pt idx="2871">
                  <c:v>43192.0</c:v>
                </c:pt>
                <c:pt idx="2872">
                  <c:v>43193.0</c:v>
                </c:pt>
                <c:pt idx="2873">
                  <c:v>43194.0</c:v>
                </c:pt>
                <c:pt idx="2874">
                  <c:v>43195.0</c:v>
                </c:pt>
                <c:pt idx="2875">
                  <c:v>43196.0</c:v>
                </c:pt>
                <c:pt idx="2876">
                  <c:v>43199.0</c:v>
                </c:pt>
                <c:pt idx="2877">
                  <c:v>43200.0</c:v>
                </c:pt>
                <c:pt idx="2878">
                  <c:v>43201.0</c:v>
                </c:pt>
                <c:pt idx="2879">
                  <c:v>43202.0</c:v>
                </c:pt>
                <c:pt idx="2880">
                  <c:v>43203.0</c:v>
                </c:pt>
                <c:pt idx="2881">
                  <c:v>43206.0</c:v>
                </c:pt>
                <c:pt idx="2882">
                  <c:v>43207.0</c:v>
                </c:pt>
                <c:pt idx="2883">
                  <c:v>43208.0</c:v>
                </c:pt>
                <c:pt idx="2884">
                  <c:v>43209.0</c:v>
                </c:pt>
                <c:pt idx="2885">
                  <c:v>43210.0</c:v>
                </c:pt>
                <c:pt idx="2886">
                  <c:v>43213.0</c:v>
                </c:pt>
                <c:pt idx="2887">
                  <c:v>43214.0</c:v>
                </c:pt>
                <c:pt idx="2888">
                  <c:v>43215.0</c:v>
                </c:pt>
                <c:pt idx="2889">
                  <c:v>43216.0</c:v>
                </c:pt>
                <c:pt idx="2890">
                  <c:v>43217.0</c:v>
                </c:pt>
                <c:pt idx="2891">
                  <c:v>43220.0</c:v>
                </c:pt>
                <c:pt idx="2892">
                  <c:v>43221.0</c:v>
                </c:pt>
                <c:pt idx="2893">
                  <c:v>43222.0</c:v>
                </c:pt>
                <c:pt idx="2894">
                  <c:v>43223.0</c:v>
                </c:pt>
                <c:pt idx="2895">
                  <c:v>43224.0</c:v>
                </c:pt>
                <c:pt idx="2896">
                  <c:v>43227.0</c:v>
                </c:pt>
                <c:pt idx="2897">
                  <c:v>43228.0</c:v>
                </c:pt>
                <c:pt idx="2898">
                  <c:v>43229.0</c:v>
                </c:pt>
                <c:pt idx="2899">
                  <c:v>43230.0</c:v>
                </c:pt>
                <c:pt idx="2900">
                  <c:v>43231.0</c:v>
                </c:pt>
                <c:pt idx="2901">
                  <c:v>43234.0</c:v>
                </c:pt>
                <c:pt idx="2902">
                  <c:v>43235.0</c:v>
                </c:pt>
                <c:pt idx="2903">
                  <c:v>43236.0</c:v>
                </c:pt>
                <c:pt idx="2904">
                  <c:v>43237.0</c:v>
                </c:pt>
                <c:pt idx="2905">
                  <c:v>43238.0</c:v>
                </c:pt>
                <c:pt idx="2906">
                  <c:v>43241.0</c:v>
                </c:pt>
                <c:pt idx="2907">
                  <c:v>43242.0</c:v>
                </c:pt>
                <c:pt idx="2908">
                  <c:v>43243.0</c:v>
                </c:pt>
                <c:pt idx="2909">
                  <c:v>43244.0</c:v>
                </c:pt>
                <c:pt idx="2910">
                  <c:v>43245.0</c:v>
                </c:pt>
                <c:pt idx="2911">
                  <c:v>43248.0</c:v>
                </c:pt>
                <c:pt idx="2912">
                  <c:v>43249.0</c:v>
                </c:pt>
                <c:pt idx="2913">
                  <c:v>43250.0</c:v>
                </c:pt>
                <c:pt idx="2914">
                  <c:v>43251.0</c:v>
                </c:pt>
                <c:pt idx="2915">
                  <c:v>43252.0</c:v>
                </c:pt>
                <c:pt idx="2916">
                  <c:v>43255.0</c:v>
                </c:pt>
                <c:pt idx="2917">
                  <c:v>43256.0</c:v>
                </c:pt>
                <c:pt idx="2918">
                  <c:v>43257.0</c:v>
                </c:pt>
                <c:pt idx="2919">
                  <c:v>43258.0</c:v>
                </c:pt>
                <c:pt idx="2920">
                  <c:v>43259.0</c:v>
                </c:pt>
                <c:pt idx="2921">
                  <c:v>43262.0</c:v>
                </c:pt>
                <c:pt idx="2922">
                  <c:v>43263.0</c:v>
                </c:pt>
                <c:pt idx="2923">
                  <c:v>43264.0</c:v>
                </c:pt>
                <c:pt idx="2924">
                  <c:v>43265.0</c:v>
                </c:pt>
                <c:pt idx="2925">
                  <c:v>43266.0</c:v>
                </c:pt>
                <c:pt idx="2926">
                  <c:v>43269.0</c:v>
                </c:pt>
                <c:pt idx="2927">
                  <c:v>43270.0</c:v>
                </c:pt>
                <c:pt idx="2928">
                  <c:v>43271.0</c:v>
                </c:pt>
                <c:pt idx="2929">
                  <c:v>43272.0</c:v>
                </c:pt>
                <c:pt idx="2930">
                  <c:v>43273.0</c:v>
                </c:pt>
                <c:pt idx="2931">
                  <c:v>43276.0</c:v>
                </c:pt>
                <c:pt idx="2932">
                  <c:v>43277.0</c:v>
                </c:pt>
                <c:pt idx="2933">
                  <c:v>43278.0</c:v>
                </c:pt>
                <c:pt idx="2934">
                  <c:v>43279.0</c:v>
                </c:pt>
                <c:pt idx="2935">
                  <c:v>43280.0</c:v>
                </c:pt>
                <c:pt idx="2936">
                  <c:v>43283.0</c:v>
                </c:pt>
                <c:pt idx="2937">
                  <c:v>43284.0</c:v>
                </c:pt>
                <c:pt idx="2938">
                  <c:v>43285.0</c:v>
                </c:pt>
                <c:pt idx="2939">
                  <c:v>43286.0</c:v>
                </c:pt>
                <c:pt idx="2940">
                  <c:v>43287.0</c:v>
                </c:pt>
                <c:pt idx="2941">
                  <c:v>43290.0</c:v>
                </c:pt>
                <c:pt idx="2942">
                  <c:v>43291.0</c:v>
                </c:pt>
                <c:pt idx="2943">
                  <c:v>43292.0</c:v>
                </c:pt>
                <c:pt idx="2944">
                  <c:v>43293.0</c:v>
                </c:pt>
                <c:pt idx="2945">
                  <c:v>43294.0</c:v>
                </c:pt>
                <c:pt idx="2946">
                  <c:v>43297.0</c:v>
                </c:pt>
                <c:pt idx="2947">
                  <c:v>43298.0</c:v>
                </c:pt>
                <c:pt idx="2948">
                  <c:v>43299.0</c:v>
                </c:pt>
                <c:pt idx="2949">
                  <c:v>43300.0</c:v>
                </c:pt>
                <c:pt idx="2950">
                  <c:v>43301.0</c:v>
                </c:pt>
                <c:pt idx="2951">
                  <c:v>43304.0</c:v>
                </c:pt>
                <c:pt idx="2952">
                  <c:v>43305.0</c:v>
                </c:pt>
                <c:pt idx="2953">
                  <c:v>43306.0</c:v>
                </c:pt>
                <c:pt idx="2954">
                  <c:v>43307.0</c:v>
                </c:pt>
                <c:pt idx="2955">
                  <c:v>43308.0</c:v>
                </c:pt>
                <c:pt idx="2956">
                  <c:v>43311.0</c:v>
                </c:pt>
                <c:pt idx="2957">
                  <c:v>43312.0</c:v>
                </c:pt>
                <c:pt idx="2958">
                  <c:v>43313.0</c:v>
                </c:pt>
                <c:pt idx="2959">
                  <c:v>43314.0</c:v>
                </c:pt>
                <c:pt idx="2960">
                  <c:v>43315.0</c:v>
                </c:pt>
                <c:pt idx="2961">
                  <c:v>43318.0</c:v>
                </c:pt>
                <c:pt idx="2962">
                  <c:v>43319.0</c:v>
                </c:pt>
                <c:pt idx="2963">
                  <c:v>43320.0</c:v>
                </c:pt>
                <c:pt idx="2964">
                  <c:v>43321.0</c:v>
                </c:pt>
                <c:pt idx="2965">
                  <c:v>43322.0</c:v>
                </c:pt>
                <c:pt idx="2966">
                  <c:v>43325.0</c:v>
                </c:pt>
                <c:pt idx="2967">
                  <c:v>43326.0</c:v>
                </c:pt>
                <c:pt idx="2968">
                  <c:v>43327.0</c:v>
                </c:pt>
                <c:pt idx="2969">
                  <c:v>43328.0</c:v>
                </c:pt>
                <c:pt idx="2970">
                  <c:v>43329.0</c:v>
                </c:pt>
                <c:pt idx="2971">
                  <c:v>43332.0</c:v>
                </c:pt>
                <c:pt idx="2972">
                  <c:v>43333.0</c:v>
                </c:pt>
                <c:pt idx="2973">
                  <c:v>43334.0</c:v>
                </c:pt>
                <c:pt idx="2974">
                  <c:v>43335.0</c:v>
                </c:pt>
                <c:pt idx="2975">
                  <c:v>43336.0</c:v>
                </c:pt>
                <c:pt idx="2976">
                  <c:v>43339.0</c:v>
                </c:pt>
                <c:pt idx="2977">
                  <c:v>43340.0</c:v>
                </c:pt>
                <c:pt idx="2978">
                  <c:v>43341.0</c:v>
                </c:pt>
                <c:pt idx="2979">
                  <c:v>43342.0</c:v>
                </c:pt>
                <c:pt idx="2980">
                  <c:v>43343.0</c:v>
                </c:pt>
                <c:pt idx="2981">
                  <c:v>43346.0</c:v>
                </c:pt>
                <c:pt idx="2982">
                  <c:v>43347.0</c:v>
                </c:pt>
                <c:pt idx="2983">
                  <c:v>43348.0</c:v>
                </c:pt>
                <c:pt idx="2984">
                  <c:v>43349.0</c:v>
                </c:pt>
                <c:pt idx="2985">
                  <c:v>43350.0</c:v>
                </c:pt>
                <c:pt idx="2986">
                  <c:v>43353.0</c:v>
                </c:pt>
                <c:pt idx="2987">
                  <c:v>43354.0</c:v>
                </c:pt>
                <c:pt idx="2988">
                  <c:v>43355.0</c:v>
                </c:pt>
                <c:pt idx="2989">
                  <c:v>43356.0</c:v>
                </c:pt>
                <c:pt idx="2990">
                  <c:v>43357.0</c:v>
                </c:pt>
                <c:pt idx="2991">
                  <c:v>43360.0</c:v>
                </c:pt>
                <c:pt idx="2992">
                  <c:v>43361.0</c:v>
                </c:pt>
                <c:pt idx="2993">
                  <c:v>43362.0</c:v>
                </c:pt>
                <c:pt idx="2994">
                  <c:v>43363.0</c:v>
                </c:pt>
                <c:pt idx="2995">
                  <c:v>43364.0</c:v>
                </c:pt>
                <c:pt idx="2996">
                  <c:v>43367.0</c:v>
                </c:pt>
                <c:pt idx="2997">
                  <c:v>43368.0</c:v>
                </c:pt>
                <c:pt idx="2998">
                  <c:v>43369.0</c:v>
                </c:pt>
                <c:pt idx="2999">
                  <c:v>43370.0</c:v>
                </c:pt>
                <c:pt idx="3000">
                  <c:v>43371.0</c:v>
                </c:pt>
                <c:pt idx="3001">
                  <c:v>43374.0</c:v>
                </c:pt>
                <c:pt idx="3002">
                  <c:v>43375.0</c:v>
                </c:pt>
                <c:pt idx="3003">
                  <c:v>43376.0</c:v>
                </c:pt>
                <c:pt idx="3004">
                  <c:v>43377.0</c:v>
                </c:pt>
                <c:pt idx="3005">
                  <c:v>43378.0</c:v>
                </c:pt>
                <c:pt idx="3006">
                  <c:v>43381.0</c:v>
                </c:pt>
                <c:pt idx="3007">
                  <c:v>43382.0</c:v>
                </c:pt>
                <c:pt idx="3008">
                  <c:v>43383.0</c:v>
                </c:pt>
                <c:pt idx="3009">
                  <c:v>43384.0</c:v>
                </c:pt>
                <c:pt idx="3010">
                  <c:v>43385.0</c:v>
                </c:pt>
                <c:pt idx="3011">
                  <c:v>43388.0</c:v>
                </c:pt>
                <c:pt idx="3012">
                  <c:v>43389.0</c:v>
                </c:pt>
                <c:pt idx="3013">
                  <c:v>43390.0</c:v>
                </c:pt>
                <c:pt idx="3014">
                  <c:v>43391.0</c:v>
                </c:pt>
                <c:pt idx="3015">
                  <c:v>43392.0</c:v>
                </c:pt>
                <c:pt idx="3016">
                  <c:v>43395.0</c:v>
                </c:pt>
                <c:pt idx="3017">
                  <c:v>43396.0</c:v>
                </c:pt>
                <c:pt idx="3018">
                  <c:v>43397.0</c:v>
                </c:pt>
                <c:pt idx="3019">
                  <c:v>43398.0</c:v>
                </c:pt>
                <c:pt idx="3020">
                  <c:v>43399.0</c:v>
                </c:pt>
                <c:pt idx="3021">
                  <c:v>43402.0</c:v>
                </c:pt>
                <c:pt idx="3022">
                  <c:v>43403.0</c:v>
                </c:pt>
                <c:pt idx="3023">
                  <c:v>43404.0</c:v>
                </c:pt>
                <c:pt idx="3024">
                  <c:v>43405.0</c:v>
                </c:pt>
                <c:pt idx="3025">
                  <c:v>43406.0</c:v>
                </c:pt>
                <c:pt idx="3026">
                  <c:v>43409.0</c:v>
                </c:pt>
                <c:pt idx="3027">
                  <c:v>43410.0</c:v>
                </c:pt>
                <c:pt idx="3028">
                  <c:v>43411.0</c:v>
                </c:pt>
                <c:pt idx="3029">
                  <c:v>43412.0</c:v>
                </c:pt>
                <c:pt idx="3030">
                  <c:v>43413.0</c:v>
                </c:pt>
                <c:pt idx="3031">
                  <c:v>43416.0</c:v>
                </c:pt>
                <c:pt idx="3032">
                  <c:v>43417.0</c:v>
                </c:pt>
                <c:pt idx="3033">
                  <c:v>43418.0</c:v>
                </c:pt>
                <c:pt idx="3034">
                  <c:v>43419.0</c:v>
                </c:pt>
                <c:pt idx="3035">
                  <c:v>43420.0</c:v>
                </c:pt>
                <c:pt idx="3036">
                  <c:v>43423.0</c:v>
                </c:pt>
                <c:pt idx="3037">
                  <c:v>43424.0</c:v>
                </c:pt>
                <c:pt idx="3038">
                  <c:v>43425.0</c:v>
                </c:pt>
                <c:pt idx="3039">
                  <c:v>43426.0</c:v>
                </c:pt>
                <c:pt idx="3040">
                  <c:v>43427.0</c:v>
                </c:pt>
                <c:pt idx="3041">
                  <c:v>43430.0</c:v>
                </c:pt>
                <c:pt idx="3042">
                  <c:v>43431.0</c:v>
                </c:pt>
                <c:pt idx="3043">
                  <c:v>43432.0</c:v>
                </c:pt>
                <c:pt idx="3044">
                  <c:v>43433.0</c:v>
                </c:pt>
                <c:pt idx="3045">
                  <c:v>43434.0</c:v>
                </c:pt>
                <c:pt idx="3046">
                  <c:v>43437.0</c:v>
                </c:pt>
                <c:pt idx="3047">
                  <c:v>43438.0</c:v>
                </c:pt>
                <c:pt idx="3048">
                  <c:v>43439.0</c:v>
                </c:pt>
                <c:pt idx="3049">
                  <c:v>43440.0</c:v>
                </c:pt>
                <c:pt idx="3050">
                  <c:v>43441.0</c:v>
                </c:pt>
                <c:pt idx="3051">
                  <c:v>43444.0</c:v>
                </c:pt>
                <c:pt idx="3052">
                  <c:v>43445.0</c:v>
                </c:pt>
                <c:pt idx="3053">
                  <c:v>43446.0</c:v>
                </c:pt>
                <c:pt idx="3054">
                  <c:v>43447.0</c:v>
                </c:pt>
                <c:pt idx="3055">
                  <c:v>43448.0</c:v>
                </c:pt>
                <c:pt idx="3056">
                  <c:v>43451.0</c:v>
                </c:pt>
                <c:pt idx="3057">
                  <c:v>43452.0</c:v>
                </c:pt>
                <c:pt idx="3058">
                  <c:v>43453.0</c:v>
                </c:pt>
                <c:pt idx="3059">
                  <c:v>43454.0</c:v>
                </c:pt>
                <c:pt idx="3060">
                  <c:v>43455.0</c:v>
                </c:pt>
                <c:pt idx="3061">
                  <c:v>43458.0</c:v>
                </c:pt>
                <c:pt idx="3062">
                  <c:v>43460.0</c:v>
                </c:pt>
                <c:pt idx="3063">
                  <c:v>43461.0</c:v>
                </c:pt>
                <c:pt idx="3064">
                  <c:v>43462.0</c:v>
                </c:pt>
                <c:pt idx="3065">
                  <c:v>43467.0</c:v>
                </c:pt>
                <c:pt idx="3066">
                  <c:v>43468.0</c:v>
                </c:pt>
                <c:pt idx="3067">
                  <c:v>43469.0</c:v>
                </c:pt>
                <c:pt idx="3068">
                  <c:v>43472.0</c:v>
                </c:pt>
                <c:pt idx="3069">
                  <c:v>43473.0</c:v>
                </c:pt>
                <c:pt idx="3070">
                  <c:v>43474.0</c:v>
                </c:pt>
                <c:pt idx="3071">
                  <c:v>43475.0</c:v>
                </c:pt>
                <c:pt idx="3072">
                  <c:v>43476.0</c:v>
                </c:pt>
                <c:pt idx="3073">
                  <c:v>43479.0</c:v>
                </c:pt>
                <c:pt idx="3074">
                  <c:v>43480.0</c:v>
                </c:pt>
                <c:pt idx="3075">
                  <c:v>43481.0</c:v>
                </c:pt>
                <c:pt idx="3076">
                  <c:v>43482.0</c:v>
                </c:pt>
                <c:pt idx="3077">
                  <c:v>43483.0</c:v>
                </c:pt>
                <c:pt idx="3078">
                  <c:v>43486.0</c:v>
                </c:pt>
                <c:pt idx="3079">
                  <c:v>43487.0</c:v>
                </c:pt>
                <c:pt idx="3080">
                  <c:v>43488.0</c:v>
                </c:pt>
                <c:pt idx="3081">
                  <c:v>43489.0</c:v>
                </c:pt>
                <c:pt idx="3082">
                  <c:v>43490.0</c:v>
                </c:pt>
                <c:pt idx="3083">
                  <c:v>43493.0</c:v>
                </c:pt>
                <c:pt idx="3084">
                  <c:v>43494.0</c:v>
                </c:pt>
                <c:pt idx="3085">
                  <c:v>43495.0</c:v>
                </c:pt>
                <c:pt idx="3086">
                  <c:v>43496.0</c:v>
                </c:pt>
                <c:pt idx="3087">
                  <c:v>43497.0</c:v>
                </c:pt>
                <c:pt idx="3088">
                  <c:v>43500.0</c:v>
                </c:pt>
                <c:pt idx="3089">
                  <c:v>43501.0</c:v>
                </c:pt>
                <c:pt idx="3090">
                  <c:v>43502.0</c:v>
                </c:pt>
                <c:pt idx="3091">
                  <c:v>43503.0</c:v>
                </c:pt>
                <c:pt idx="3092">
                  <c:v>43504.0</c:v>
                </c:pt>
                <c:pt idx="3093">
                  <c:v>43507.0</c:v>
                </c:pt>
                <c:pt idx="3094">
                  <c:v>43508.0</c:v>
                </c:pt>
                <c:pt idx="3095">
                  <c:v>43509.0</c:v>
                </c:pt>
                <c:pt idx="3096">
                  <c:v>43510.0</c:v>
                </c:pt>
                <c:pt idx="3097">
                  <c:v>43511.0</c:v>
                </c:pt>
                <c:pt idx="3098">
                  <c:v>43514.0</c:v>
                </c:pt>
                <c:pt idx="3099">
                  <c:v>43515.0</c:v>
                </c:pt>
                <c:pt idx="3100">
                  <c:v>43516.0</c:v>
                </c:pt>
                <c:pt idx="3101">
                  <c:v>43517.0</c:v>
                </c:pt>
                <c:pt idx="3102">
                  <c:v>43518.0</c:v>
                </c:pt>
                <c:pt idx="3103">
                  <c:v>43521.0</c:v>
                </c:pt>
                <c:pt idx="3104">
                  <c:v>43522.0</c:v>
                </c:pt>
                <c:pt idx="3105">
                  <c:v>43523.0</c:v>
                </c:pt>
                <c:pt idx="3106">
                  <c:v>43524.0</c:v>
                </c:pt>
                <c:pt idx="3107">
                  <c:v>43525.0</c:v>
                </c:pt>
                <c:pt idx="3108">
                  <c:v>43528.0</c:v>
                </c:pt>
                <c:pt idx="3109">
                  <c:v>43529.0</c:v>
                </c:pt>
                <c:pt idx="3110">
                  <c:v>43530.0</c:v>
                </c:pt>
                <c:pt idx="3111">
                  <c:v>43531.0</c:v>
                </c:pt>
                <c:pt idx="3112">
                  <c:v>43532.0</c:v>
                </c:pt>
                <c:pt idx="3113">
                  <c:v>43535.0</c:v>
                </c:pt>
                <c:pt idx="3114">
                  <c:v>43536.0</c:v>
                </c:pt>
                <c:pt idx="3115">
                  <c:v>43537.0</c:v>
                </c:pt>
                <c:pt idx="3116">
                  <c:v>43538.0</c:v>
                </c:pt>
                <c:pt idx="3117">
                  <c:v>43539.0</c:v>
                </c:pt>
                <c:pt idx="3118">
                  <c:v>43542.0</c:v>
                </c:pt>
                <c:pt idx="3119">
                  <c:v>43543.0</c:v>
                </c:pt>
                <c:pt idx="3120">
                  <c:v>43544.0</c:v>
                </c:pt>
                <c:pt idx="3121">
                  <c:v>43545.0</c:v>
                </c:pt>
                <c:pt idx="3122">
                  <c:v>43546.0</c:v>
                </c:pt>
                <c:pt idx="3123">
                  <c:v>43549.0</c:v>
                </c:pt>
                <c:pt idx="3124">
                  <c:v>43550.0</c:v>
                </c:pt>
                <c:pt idx="3125">
                  <c:v>43551.0</c:v>
                </c:pt>
                <c:pt idx="3126">
                  <c:v>43552.0</c:v>
                </c:pt>
                <c:pt idx="3127">
                  <c:v>43553.0</c:v>
                </c:pt>
                <c:pt idx="3128">
                  <c:v>43556.0</c:v>
                </c:pt>
                <c:pt idx="3129">
                  <c:v>43557.0</c:v>
                </c:pt>
                <c:pt idx="3130">
                  <c:v>43558.0</c:v>
                </c:pt>
                <c:pt idx="3131">
                  <c:v>43559.0</c:v>
                </c:pt>
                <c:pt idx="3132">
                  <c:v>43560.0</c:v>
                </c:pt>
                <c:pt idx="3133">
                  <c:v>43563.0</c:v>
                </c:pt>
                <c:pt idx="3134">
                  <c:v>43564.0</c:v>
                </c:pt>
                <c:pt idx="3135">
                  <c:v>43565.0</c:v>
                </c:pt>
                <c:pt idx="3136">
                  <c:v>43566.0</c:v>
                </c:pt>
                <c:pt idx="3137">
                  <c:v>43567.0</c:v>
                </c:pt>
                <c:pt idx="3138">
                  <c:v>43570.0</c:v>
                </c:pt>
                <c:pt idx="3139">
                  <c:v>43571.0</c:v>
                </c:pt>
                <c:pt idx="3140">
                  <c:v>43572.0</c:v>
                </c:pt>
                <c:pt idx="3141">
                  <c:v>43573.0</c:v>
                </c:pt>
                <c:pt idx="3142">
                  <c:v>43577.0</c:v>
                </c:pt>
                <c:pt idx="3143">
                  <c:v>43578.0</c:v>
                </c:pt>
                <c:pt idx="3144">
                  <c:v>43579.0</c:v>
                </c:pt>
                <c:pt idx="3145">
                  <c:v>43580.0</c:v>
                </c:pt>
                <c:pt idx="3146">
                  <c:v>43581.0</c:v>
                </c:pt>
                <c:pt idx="3147">
                  <c:v>43584.0</c:v>
                </c:pt>
                <c:pt idx="3148">
                  <c:v>43585.0</c:v>
                </c:pt>
                <c:pt idx="3149">
                  <c:v>43586.0</c:v>
                </c:pt>
                <c:pt idx="3150">
                  <c:v>43587.0</c:v>
                </c:pt>
                <c:pt idx="3151">
                  <c:v>43588.0</c:v>
                </c:pt>
                <c:pt idx="3152">
                  <c:v>43591.0</c:v>
                </c:pt>
                <c:pt idx="3153">
                  <c:v>43592.0</c:v>
                </c:pt>
                <c:pt idx="3154">
                  <c:v>43593.0</c:v>
                </c:pt>
                <c:pt idx="3155">
                  <c:v>43594.0</c:v>
                </c:pt>
                <c:pt idx="3156">
                  <c:v>43595.0</c:v>
                </c:pt>
                <c:pt idx="3157">
                  <c:v>43598.0</c:v>
                </c:pt>
                <c:pt idx="3158">
                  <c:v>43599.0</c:v>
                </c:pt>
                <c:pt idx="3159">
                  <c:v>43600.0</c:v>
                </c:pt>
                <c:pt idx="3160">
                  <c:v>43601.0</c:v>
                </c:pt>
                <c:pt idx="3161">
                  <c:v>43602.0</c:v>
                </c:pt>
                <c:pt idx="3162">
                  <c:v>43605.0</c:v>
                </c:pt>
                <c:pt idx="3163">
                  <c:v>43606.0</c:v>
                </c:pt>
                <c:pt idx="3164">
                  <c:v>43607.0</c:v>
                </c:pt>
                <c:pt idx="3165">
                  <c:v>43608.0</c:v>
                </c:pt>
                <c:pt idx="3166">
                  <c:v>43609.0</c:v>
                </c:pt>
                <c:pt idx="3167">
                  <c:v>43612.0</c:v>
                </c:pt>
                <c:pt idx="3168">
                  <c:v>43613.0</c:v>
                </c:pt>
                <c:pt idx="3169">
                  <c:v>43614.0</c:v>
                </c:pt>
                <c:pt idx="3170">
                  <c:v>43615.0</c:v>
                </c:pt>
                <c:pt idx="3171">
                  <c:v>43616.0</c:v>
                </c:pt>
                <c:pt idx="3172">
                  <c:v>43619.0</c:v>
                </c:pt>
                <c:pt idx="3173">
                  <c:v>43620.0</c:v>
                </c:pt>
                <c:pt idx="3174">
                  <c:v>43621.0</c:v>
                </c:pt>
                <c:pt idx="3175">
                  <c:v>43622.0</c:v>
                </c:pt>
                <c:pt idx="3176">
                  <c:v>43623.0</c:v>
                </c:pt>
                <c:pt idx="3177">
                  <c:v>43626.0</c:v>
                </c:pt>
                <c:pt idx="3178">
                  <c:v>43627.0</c:v>
                </c:pt>
                <c:pt idx="3179">
                  <c:v>43628.0</c:v>
                </c:pt>
                <c:pt idx="3180">
                  <c:v>43629.0</c:v>
                </c:pt>
                <c:pt idx="3181">
                  <c:v>43630.0</c:v>
                </c:pt>
                <c:pt idx="3182">
                  <c:v>43633.0</c:v>
                </c:pt>
                <c:pt idx="3183">
                  <c:v>43634.0</c:v>
                </c:pt>
                <c:pt idx="3184">
                  <c:v>43635.0</c:v>
                </c:pt>
                <c:pt idx="3185">
                  <c:v>43636.0</c:v>
                </c:pt>
                <c:pt idx="3186">
                  <c:v>43637.0</c:v>
                </c:pt>
                <c:pt idx="3187">
                  <c:v>43640.0</c:v>
                </c:pt>
                <c:pt idx="3188">
                  <c:v>43641.0</c:v>
                </c:pt>
                <c:pt idx="3189">
                  <c:v>43642.0</c:v>
                </c:pt>
                <c:pt idx="3190">
                  <c:v>43643.0</c:v>
                </c:pt>
                <c:pt idx="3191">
                  <c:v>43644.0</c:v>
                </c:pt>
                <c:pt idx="3192">
                  <c:v>43647.0</c:v>
                </c:pt>
                <c:pt idx="3193">
                  <c:v>43648.0</c:v>
                </c:pt>
                <c:pt idx="3194">
                  <c:v>43649.0</c:v>
                </c:pt>
                <c:pt idx="3195">
                  <c:v>43651.0</c:v>
                </c:pt>
                <c:pt idx="3196">
                  <c:v>43654.0</c:v>
                </c:pt>
                <c:pt idx="3197">
                  <c:v>43655.0</c:v>
                </c:pt>
                <c:pt idx="3198">
                  <c:v>43656.0</c:v>
                </c:pt>
                <c:pt idx="3199">
                  <c:v>43657.0</c:v>
                </c:pt>
                <c:pt idx="3200">
                  <c:v>43658.0</c:v>
                </c:pt>
                <c:pt idx="3201">
                  <c:v>43661.0</c:v>
                </c:pt>
                <c:pt idx="3202">
                  <c:v>43662.0</c:v>
                </c:pt>
                <c:pt idx="3203">
                  <c:v>43663.0</c:v>
                </c:pt>
                <c:pt idx="3204">
                  <c:v>43664.0</c:v>
                </c:pt>
                <c:pt idx="3205">
                  <c:v>43665.0</c:v>
                </c:pt>
                <c:pt idx="3206">
                  <c:v>43668.0</c:v>
                </c:pt>
                <c:pt idx="3207">
                  <c:v>43669.0</c:v>
                </c:pt>
              </c:numCache>
            </c:numRef>
          </c:cat>
          <c:val>
            <c:numRef>
              <c:f>Sheet1!$E$2:$E$3209</c:f>
              <c:numCache>
                <c:formatCode>#,##0.00</c:formatCode>
                <c:ptCount val="3208"/>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pt idx="17">
                  <c:v>4.0</c:v>
                </c:pt>
                <c:pt idx="18">
                  <c:v>4.0</c:v>
                </c:pt>
                <c:pt idx="19">
                  <c:v>4.0</c:v>
                </c:pt>
                <c:pt idx="20">
                  <c:v>4.0</c:v>
                </c:pt>
                <c:pt idx="21">
                  <c:v>4.0</c:v>
                </c:pt>
                <c:pt idx="22">
                  <c:v>4.0</c:v>
                </c:pt>
                <c:pt idx="23">
                  <c:v>4.0</c:v>
                </c:pt>
                <c:pt idx="24">
                  <c:v>4.0</c:v>
                </c:pt>
                <c:pt idx="25">
                  <c:v>4.0</c:v>
                </c:pt>
                <c:pt idx="26">
                  <c:v>4.0</c:v>
                </c:pt>
                <c:pt idx="27">
                  <c:v>4.0</c:v>
                </c:pt>
                <c:pt idx="28">
                  <c:v>4.0</c:v>
                </c:pt>
                <c:pt idx="29">
                  <c:v>4.0</c:v>
                </c:pt>
                <c:pt idx="30">
                  <c:v>4.0</c:v>
                </c:pt>
                <c:pt idx="31">
                  <c:v>4.0</c:v>
                </c:pt>
                <c:pt idx="32">
                  <c:v>4.0</c:v>
                </c:pt>
                <c:pt idx="33">
                  <c:v>4.0</c:v>
                </c:pt>
                <c:pt idx="34">
                  <c:v>4.0</c:v>
                </c:pt>
                <c:pt idx="35">
                  <c:v>4.0</c:v>
                </c:pt>
                <c:pt idx="36">
                  <c:v>4.0</c:v>
                </c:pt>
                <c:pt idx="37">
                  <c:v>4.0</c:v>
                </c:pt>
                <c:pt idx="38">
                  <c:v>4.0</c:v>
                </c:pt>
                <c:pt idx="39">
                  <c:v>4.0</c:v>
                </c:pt>
                <c:pt idx="40">
                  <c:v>4.0</c:v>
                </c:pt>
                <c:pt idx="41">
                  <c:v>4.0</c:v>
                </c:pt>
                <c:pt idx="42">
                  <c:v>4.0</c:v>
                </c:pt>
                <c:pt idx="43">
                  <c:v>4.0</c:v>
                </c:pt>
                <c:pt idx="44">
                  <c:v>4.0</c:v>
                </c:pt>
                <c:pt idx="45">
                  <c:v>4.0</c:v>
                </c:pt>
                <c:pt idx="46">
                  <c:v>4.0</c:v>
                </c:pt>
                <c:pt idx="47">
                  <c:v>4.0</c:v>
                </c:pt>
                <c:pt idx="48">
                  <c:v>4.0</c:v>
                </c:pt>
                <c:pt idx="49">
                  <c:v>4.0</c:v>
                </c:pt>
                <c:pt idx="50">
                  <c:v>4.0</c:v>
                </c:pt>
                <c:pt idx="51">
                  <c:v>4.0</c:v>
                </c:pt>
                <c:pt idx="52">
                  <c:v>4.0</c:v>
                </c:pt>
                <c:pt idx="53">
                  <c:v>4.0</c:v>
                </c:pt>
                <c:pt idx="54">
                  <c:v>4.0</c:v>
                </c:pt>
                <c:pt idx="55">
                  <c:v>4.0</c:v>
                </c:pt>
                <c:pt idx="56">
                  <c:v>4.0</c:v>
                </c:pt>
                <c:pt idx="57">
                  <c:v>4.0</c:v>
                </c:pt>
                <c:pt idx="58">
                  <c:v>4.0</c:v>
                </c:pt>
                <c:pt idx="59">
                  <c:v>4.0</c:v>
                </c:pt>
                <c:pt idx="60">
                  <c:v>4.0</c:v>
                </c:pt>
                <c:pt idx="61">
                  <c:v>4.0</c:v>
                </c:pt>
                <c:pt idx="62">
                  <c:v>4.0</c:v>
                </c:pt>
                <c:pt idx="63">
                  <c:v>4.0</c:v>
                </c:pt>
                <c:pt idx="64">
                  <c:v>4.0</c:v>
                </c:pt>
                <c:pt idx="65">
                  <c:v>4.0</c:v>
                </c:pt>
                <c:pt idx="66">
                  <c:v>4.0</c:v>
                </c:pt>
                <c:pt idx="67">
                  <c:v>4.0</c:v>
                </c:pt>
                <c:pt idx="68">
                  <c:v>4.0</c:v>
                </c:pt>
                <c:pt idx="69">
                  <c:v>4.0</c:v>
                </c:pt>
                <c:pt idx="70">
                  <c:v>4.0</c:v>
                </c:pt>
                <c:pt idx="71">
                  <c:v>4.0</c:v>
                </c:pt>
                <c:pt idx="72">
                  <c:v>4.0</c:v>
                </c:pt>
                <c:pt idx="73">
                  <c:v>4.0</c:v>
                </c:pt>
                <c:pt idx="74">
                  <c:v>4.0</c:v>
                </c:pt>
                <c:pt idx="75">
                  <c:v>4.0</c:v>
                </c:pt>
                <c:pt idx="76">
                  <c:v>4.0</c:v>
                </c:pt>
                <c:pt idx="77">
                  <c:v>4.0</c:v>
                </c:pt>
                <c:pt idx="78">
                  <c:v>4.0</c:v>
                </c:pt>
                <c:pt idx="79">
                  <c:v>4.0</c:v>
                </c:pt>
                <c:pt idx="80">
                  <c:v>4.0</c:v>
                </c:pt>
                <c:pt idx="81">
                  <c:v>4.0</c:v>
                </c:pt>
                <c:pt idx="82">
                  <c:v>4.0</c:v>
                </c:pt>
                <c:pt idx="83">
                  <c:v>4.0</c:v>
                </c:pt>
                <c:pt idx="84">
                  <c:v>4.0</c:v>
                </c:pt>
                <c:pt idx="85">
                  <c:v>4.0</c:v>
                </c:pt>
                <c:pt idx="86">
                  <c:v>4.0</c:v>
                </c:pt>
                <c:pt idx="87">
                  <c:v>4.0</c:v>
                </c:pt>
                <c:pt idx="88">
                  <c:v>4.0</c:v>
                </c:pt>
                <c:pt idx="89">
                  <c:v>4.0</c:v>
                </c:pt>
                <c:pt idx="90">
                  <c:v>4.0</c:v>
                </c:pt>
                <c:pt idx="91">
                  <c:v>4.0</c:v>
                </c:pt>
                <c:pt idx="92">
                  <c:v>4.0</c:v>
                </c:pt>
                <c:pt idx="93">
                  <c:v>4.0</c:v>
                </c:pt>
                <c:pt idx="94">
                  <c:v>4.0</c:v>
                </c:pt>
                <c:pt idx="95">
                  <c:v>4.0</c:v>
                </c:pt>
                <c:pt idx="96">
                  <c:v>4.0</c:v>
                </c:pt>
                <c:pt idx="97">
                  <c:v>4.0</c:v>
                </c:pt>
                <c:pt idx="98">
                  <c:v>4.0</c:v>
                </c:pt>
                <c:pt idx="99">
                  <c:v>4.0</c:v>
                </c:pt>
                <c:pt idx="100">
                  <c:v>4.0</c:v>
                </c:pt>
                <c:pt idx="101">
                  <c:v>4.0</c:v>
                </c:pt>
                <c:pt idx="102">
                  <c:v>4.0</c:v>
                </c:pt>
                <c:pt idx="103">
                  <c:v>4.0</c:v>
                </c:pt>
                <c:pt idx="104">
                  <c:v>4.0</c:v>
                </c:pt>
                <c:pt idx="105">
                  <c:v>4.0</c:v>
                </c:pt>
                <c:pt idx="106">
                  <c:v>4.0</c:v>
                </c:pt>
                <c:pt idx="107">
                  <c:v>4.0</c:v>
                </c:pt>
                <c:pt idx="108">
                  <c:v>4.0</c:v>
                </c:pt>
                <c:pt idx="109">
                  <c:v>4.0</c:v>
                </c:pt>
                <c:pt idx="110">
                  <c:v>4.0</c:v>
                </c:pt>
                <c:pt idx="111">
                  <c:v>4.0</c:v>
                </c:pt>
                <c:pt idx="112">
                  <c:v>4.0</c:v>
                </c:pt>
                <c:pt idx="113">
                  <c:v>4.0</c:v>
                </c:pt>
                <c:pt idx="114">
                  <c:v>4.0</c:v>
                </c:pt>
                <c:pt idx="115">
                  <c:v>4.0</c:v>
                </c:pt>
                <c:pt idx="116">
                  <c:v>4.0</c:v>
                </c:pt>
                <c:pt idx="117">
                  <c:v>4.0</c:v>
                </c:pt>
                <c:pt idx="118">
                  <c:v>4.0</c:v>
                </c:pt>
                <c:pt idx="119">
                  <c:v>4.0</c:v>
                </c:pt>
                <c:pt idx="120">
                  <c:v>4.0</c:v>
                </c:pt>
                <c:pt idx="121">
                  <c:v>4.0</c:v>
                </c:pt>
                <c:pt idx="122">
                  <c:v>4.0</c:v>
                </c:pt>
                <c:pt idx="123">
                  <c:v>4.0</c:v>
                </c:pt>
                <c:pt idx="124">
                  <c:v>4.0</c:v>
                </c:pt>
                <c:pt idx="125">
                  <c:v>4.0</c:v>
                </c:pt>
                <c:pt idx="126">
                  <c:v>4.0</c:v>
                </c:pt>
                <c:pt idx="127">
                  <c:v>4.0</c:v>
                </c:pt>
                <c:pt idx="128">
                  <c:v>4.0</c:v>
                </c:pt>
                <c:pt idx="129">
                  <c:v>4.0</c:v>
                </c:pt>
                <c:pt idx="130">
                  <c:v>4.0</c:v>
                </c:pt>
                <c:pt idx="131">
                  <c:v>4.0</c:v>
                </c:pt>
                <c:pt idx="132">
                  <c:v>4.0</c:v>
                </c:pt>
                <c:pt idx="133">
                  <c:v>4.0</c:v>
                </c:pt>
                <c:pt idx="134">
                  <c:v>4.0</c:v>
                </c:pt>
                <c:pt idx="135">
                  <c:v>4.0</c:v>
                </c:pt>
                <c:pt idx="136">
                  <c:v>4.0</c:v>
                </c:pt>
                <c:pt idx="137">
                  <c:v>4.0</c:v>
                </c:pt>
                <c:pt idx="138">
                  <c:v>4.0</c:v>
                </c:pt>
                <c:pt idx="139">
                  <c:v>4.0</c:v>
                </c:pt>
                <c:pt idx="140">
                  <c:v>4.0</c:v>
                </c:pt>
                <c:pt idx="141">
                  <c:v>4.0</c:v>
                </c:pt>
                <c:pt idx="142">
                  <c:v>4.0</c:v>
                </c:pt>
                <c:pt idx="143">
                  <c:v>4.0</c:v>
                </c:pt>
                <c:pt idx="144">
                  <c:v>4.0</c:v>
                </c:pt>
                <c:pt idx="145">
                  <c:v>4.0</c:v>
                </c:pt>
                <c:pt idx="146">
                  <c:v>4.0</c:v>
                </c:pt>
                <c:pt idx="147">
                  <c:v>4.0</c:v>
                </c:pt>
                <c:pt idx="148">
                  <c:v>4.0</c:v>
                </c:pt>
                <c:pt idx="149">
                  <c:v>4.0</c:v>
                </c:pt>
                <c:pt idx="150">
                  <c:v>4.0</c:v>
                </c:pt>
                <c:pt idx="151">
                  <c:v>4.0</c:v>
                </c:pt>
                <c:pt idx="152">
                  <c:v>4.0</c:v>
                </c:pt>
                <c:pt idx="153">
                  <c:v>4.0</c:v>
                </c:pt>
                <c:pt idx="154">
                  <c:v>4.0</c:v>
                </c:pt>
                <c:pt idx="155">
                  <c:v>4.0</c:v>
                </c:pt>
                <c:pt idx="156">
                  <c:v>4.0</c:v>
                </c:pt>
                <c:pt idx="157">
                  <c:v>4.0</c:v>
                </c:pt>
                <c:pt idx="158">
                  <c:v>4.0</c:v>
                </c:pt>
                <c:pt idx="159">
                  <c:v>4.0</c:v>
                </c:pt>
                <c:pt idx="160">
                  <c:v>4.0</c:v>
                </c:pt>
                <c:pt idx="161">
                  <c:v>4.0</c:v>
                </c:pt>
                <c:pt idx="162">
                  <c:v>4.0</c:v>
                </c:pt>
                <c:pt idx="163">
                  <c:v>4.0</c:v>
                </c:pt>
                <c:pt idx="164">
                  <c:v>4.0</c:v>
                </c:pt>
                <c:pt idx="165">
                  <c:v>4.0</c:v>
                </c:pt>
                <c:pt idx="166">
                  <c:v>4.0</c:v>
                </c:pt>
                <c:pt idx="167">
                  <c:v>4.0</c:v>
                </c:pt>
                <c:pt idx="168">
                  <c:v>4.0</c:v>
                </c:pt>
                <c:pt idx="169">
                  <c:v>4.0</c:v>
                </c:pt>
                <c:pt idx="170">
                  <c:v>4.0</c:v>
                </c:pt>
                <c:pt idx="171">
                  <c:v>4.0</c:v>
                </c:pt>
                <c:pt idx="172">
                  <c:v>4.0</c:v>
                </c:pt>
                <c:pt idx="173">
                  <c:v>4.0</c:v>
                </c:pt>
                <c:pt idx="174">
                  <c:v>4.0</c:v>
                </c:pt>
                <c:pt idx="175">
                  <c:v>4.0</c:v>
                </c:pt>
                <c:pt idx="176">
                  <c:v>4.0</c:v>
                </c:pt>
                <c:pt idx="177">
                  <c:v>4.0</c:v>
                </c:pt>
                <c:pt idx="178">
                  <c:v>4.0</c:v>
                </c:pt>
                <c:pt idx="179">
                  <c:v>4.0</c:v>
                </c:pt>
                <c:pt idx="180">
                  <c:v>4.0</c:v>
                </c:pt>
                <c:pt idx="181">
                  <c:v>4.0</c:v>
                </c:pt>
                <c:pt idx="182">
                  <c:v>4.0</c:v>
                </c:pt>
                <c:pt idx="183">
                  <c:v>4.0</c:v>
                </c:pt>
                <c:pt idx="184">
                  <c:v>4.0</c:v>
                </c:pt>
                <c:pt idx="185">
                  <c:v>4.0</c:v>
                </c:pt>
                <c:pt idx="186">
                  <c:v>4.0</c:v>
                </c:pt>
                <c:pt idx="187">
                  <c:v>4.0</c:v>
                </c:pt>
                <c:pt idx="188">
                  <c:v>4.0</c:v>
                </c:pt>
                <c:pt idx="189">
                  <c:v>4.0</c:v>
                </c:pt>
                <c:pt idx="190">
                  <c:v>4.0</c:v>
                </c:pt>
                <c:pt idx="191">
                  <c:v>4.0</c:v>
                </c:pt>
                <c:pt idx="192">
                  <c:v>4.0</c:v>
                </c:pt>
                <c:pt idx="193">
                  <c:v>4.0</c:v>
                </c:pt>
                <c:pt idx="194">
                  <c:v>4.0</c:v>
                </c:pt>
                <c:pt idx="195">
                  <c:v>4.0</c:v>
                </c:pt>
                <c:pt idx="196">
                  <c:v>4.0</c:v>
                </c:pt>
                <c:pt idx="197">
                  <c:v>4.0</c:v>
                </c:pt>
                <c:pt idx="198">
                  <c:v>4.0</c:v>
                </c:pt>
                <c:pt idx="199">
                  <c:v>4.0</c:v>
                </c:pt>
                <c:pt idx="200">
                  <c:v>4.0</c:v>
                </c:pt>
                <c:pt idx="201">
                  <c:v>4.0</c:v>
                </c:pt>
                <c:pt idx="202">
                  <c:v>4.0</c:v>
                </c:pt>
                <c:pt idx="203">
                  <c:v>4.0</c:v>
                </c:pt>
                <c:pt idx="204">
                  <c:v>4.0</c:v>
                </c:pt>
                <c:pt idx="205">
                  <c:v>4.0</c:v>
                </c:pt>
                <c:pt idx="206">
                  <c:v>4.0</c:v>
                </c:pt>
                <c:pt idx="207">
                  <c:v>4.0</c:v>
                </c:pt>
                <c:pt idx="208">
                  <c:v>4.0</c:v>
                </c:pt>
                <c:pt idx="209">
                  <c:v>4.0</c:v>
                </c:pt>
                <c:pt idx="210">
                  <c:v>4.0</c:v>
                </c:pt>
                <c:pt idx="211">
                  <c:v>4.0</c:v>
                </c:pt>
                <c:pt idx="212">
                  <c:v>4.0</c:v>
                </c:pt>
                <c:pt idx="213">
                  <c:v>4.0</c:v>
                </c:pt>
                <c:pt idx="214">
                  <c:v>4.0</c:v>
                </c:pt>
                <c:pt idx="215">
                  <c:v>4.0</c:v>
                </c:pt>
                <c:pt idx="216">
                  <c:v>4.0</c:v>
                </c:pt>
                <c:pt idx="217">
                  <c:v>4.0</c:v>
                </c:pt>
                <c:pt idx="218">
                  <c:v>4.0</c:v>
                </c:pt>
                <c:pt idx="219">
                  <c:v>4.0</c:v>
                </c:pt>
                <c:pt idx="220">
                  <c:v>4.0</c:v>
                </c:pt>
                <c:pt idx="221">
                  <c:v>4.0</c:v>
                </c:pt>
                <c:pt idx="222">
                  <c:v>4.0</c:v>
                </c:pt>
                <c:pt idx="223">
                  <c:v>4.0</c:v>
                </c:pt>
                <c:pt idx="224">
                  <c:v>4.0</c:v>
                </c:pt>
                <c:pt idx="225">
                  <c:v>4.0</c:v>
                </c:pt>
                <c:pt idx="226">
                  <c:v>4.0</c:v>
                </c:pt>
                <c:pt idx="227">
                  <c:v>4.0</c:v>
                </c:pt>
                <c:pt idx="228">
                  <c:v>4.0</c:v>
                </c:pt>
                <c:pt idx="229">
                  <c:v>4.0</c:v>
                </c:pt>
                <c:pt idx="230">
                  <c:v>4.0</c:v>
                </c:pt>
                <c:pt idx="231">
                  <c:v>4.0</c:v>
                </c:pt>
                <c:pt idx="232">
                  <c:v>4.0</c:v>
                </c:pt>
                <c:pt idx="233">
                  <c:v>4.0</c:v>
                </c:pt>
                <c:pt idx="234">
                  <c:v>4.0</c:v>
                </c:pt>
                <c:pt idx="235">
                  <c:v>4.0</c:v>
                </c:pt>
                <c:pt idx="236">
                  <c:v>4.0</c:v>
                </c:pt>
                <c:pt idx="237">
                  <c:v>4.0</c:v>
                </c:pt>
                <c:pt idx="238">
                  <c:v>4.0</c:v>
                </c:pt>
                <c:pt idx="239">
                  <c:v>4.0</c:v>
                </c:pt>
                <c:pt idx="240">
                  <c:v>4.0</c:v>
                </c:pt>
                <c:pt idx="241">
                  <c:v>4.0</c:v>
                </c:pt>
                <c:pt idx="242">
                  <c:v>4.0</c:v>
                </c:pt>
                <c:pt idx="243">
                  <c:v>4.0</c:v>
                </c:pt>
                <c:pt idx="244">
                  <c:v>4.0</c:v>
                </c:pt>
                <c:pt idx="245">
                  <c:v>4.0</c:v>
                </c:pt>
                <c:pt idx="246">
                  <c:v>4.0</c:v>
                </c:pt>
                <c:pt idx="247">
                  <c:v>4.0</c:v>
                </c:pt>
                <c:pt idx="248">
                  <c:v>4.0</c:v>
                </c:pt>
                <c:pt idx="249">
                  <c:v>4.0</c:v>
                </c:pt>
                <c:pt idx="250">
                  <c:v>4.0</c:v>
                </c:pt>
                <c:pt idx="251">
                  <c:v>4.0</c:v>
                </c:pt>
                <c:pt idx="252">
                  <c:v>4.0</c:v>
                </c:pt>
                <c:pt idx="253">
                  <c:v>4.0</c:v>
                </c:pt>
                <c:pt idx="254">
                  <c:v>4.0</c:v>
                </c:pt>
                <c:pt idx="255">
                  <c:v>4.0</c:v>
                </c:pt>
                <c:pt idx="256">
                  <c:v>4.0</c:v>
                </c:pt>
                <c:pt idx="257">
                  <c:v>4.0</c:v>
                </c:pt>
                <c:pt idx="258">
                  <c:v>4.0</c:v>
                </c:pt>
                <c:pt idx="259">
                  <c:v>4.0</c:v>
                </c:pt>
                <c:pt idx="260">
                  <c:v>4.0</c:v>
                </c:pt>
                <c:pt idx="261">
                  <c:v>4.0</c:v>
                </c:pt>
                <c:pt idx="262">
                  <c:v>4.0</c:v>
                </c:pt>
                <c:pt idx="263">
                  <c:v>4.0</c:v>
                </c:pt>
                <c:pt idx="264">
                  <c:v>4.0</c:v>
                </c:pt>
                <c:pt idx="265">
                  <c:v>4.0</c:v>
                </c:pt>
                <c:pt idx="266">
                  <c:v>4.0</c:v>
                </c:pt>
                <c:pt idx="267">
                  <c:v>4.0</c:v>
                </c:pt>
                <c:pt idx="268">
                  <c:v>4.0</c:v>
                </c:pt>
                <c:pt idx="269">
                  <c:v>4.0</c:v>
                </c:pt>
                <c:pt idx="270">
                  <c:v>4.0</c:v>
                </c:pt>
                <c:pt idx="271">
                  <c:v>4.0</c:v>
                </c:pt>
                <c:pt idx="272">
                  <c:v>4.0</c:v>
                </c:pt>
                <c:pt idx="273">
                  <c:v>4.0</c:v>
                </c:pt>
                <c:pt idx="274">
                  <c:v>4.0</c:v>
                </c:pt>
                <c:pt idx="275">
                  <c:v>4.0</c:v>
                </c:pt>
                <c:pt idx="276">
                  <c:v>4.0</c:v>
                </c:pt>
                <c:pt idx="277">
                  <c:v>4.0</c:v>
                </c:pt>
                <c:pt idx="278">
                  <c:v>4.0</c:v>
                </c:pt>
                <c:pt idx="279">
                  <c:v>4.0</c:v>
                </c:pt>
                <c:pt idx="280">
                  <c:v>4.0</c:v>
                </c:pt>
                <c:pt idx="281">
                  <c:v>4.0</c:v>
                </c:pt>
                <c:pt idx="282">
                  <c:v>4.0</c:v>
                </c:pt>
                <c:pt idx="283">
                  <c:v>4.0</c:v>
                </c:pt>
                <c:pt idx="284">
                  <c:v>4.0</c:v>
                </c:pt>
                <c:pt idx="285">
                  <c:v>4.0</c:v>
                </c:pt>
                <c:pt idx="286">
                  <c:v>4.0</c:v>
                </c:pt>
                <c:pt idx="287">
                  <c:v>4.0</c:v>
                </c:pt>
                <c:pt idx="288">
                  <c:v>4.0</c:v>
                </c:pt>
                <c:pt idx="289">
                  <c:v>4.0</c:v>
                </c:pt>
                <c:pt idx="290">
                  <c:v>4.0</c:v>
                </c:pt>
                <c:pt idx="291">
                  <c:v>4.0</c:v>
                </c:pt>
                <c:pt idx="292">
                  <c:v>4.0</c:v>
                </c:pt>
                <c:pt idx="293">
                  <c:v>4.0</c:v>
                </c:pt>
                <c:pt idx="294">
                  <c:v>4.0</c:v>
                </c:pt>
                <c:pt idx="295">
                  <c:v>4.0</c:v>
                </c:pt>
                <c:pt idx="296">
                  <c:v>4.0</c:v>
                </c:pt>
                <c:pt idx="297">
                  <c:v>4.0</c:v>
                </c:pt>
                <c:pt idx="298">
                  <c:v>4.0</c:v>
                </c:pt>
                <c:pt idx="299">
                  <c:v>4.0</c:v>
                </c:pt>
                <c:pt idx="300">
                  <c:v>4.0</c:v>
                </c:pt>
                <c:pt idx="301">
                  <c:v>4.0</c:v>
                </c:pt>
                <c:pt idx="302">
                  <c:v>4.0</c:v>
                </c:pt>
                <c:pt idx="303">
                  <c:v>4.0</c:v>
                </c:pt>
                <c:pt idx="304">
                  <c:v>4.0</c:v>
                </c:pt>
                <c:pt idx="305">
                  <c:v>4.0</c:v>
                </c:pt>
                <c:pt idx="306">
                  <c:v>4.0</c:v>
                </c:pt>
                <c:pt idx="307">
                  <c:v>4.0</c:v>
                </c:pt>
                <c:pt idx="308">
                  <c:v>4.0</c:v>
                </c:pt>
                <c:pt idx="309">
                  <c:v>4.0</c:v>
                </c:pt>
                <c:pt idx="310">
                  <c:v>4.0</c:v>
                </c:pt>
                <c:pt idx="311">
                  <c:v>4.0</c:v>
                </c:pt>
                <c:pt idx="312">
                  <c:v>4.0</c:v>
                </c:pt>
                <c:pt idx="313">
                  <c:v>4.0</c:v>
                </c:pt>
                <c:pt idx="314">
                  <c:v>4.0</c:v>
                </c:pt>
                <c:pt idx="315">
                  <c:v>4.0</c:v>
                </c:pt>
                <c:pt idx="316">
                  <c:v>4.0</c:v>
                </c:pt>
                <c:pt idx="317">
                  <c:v>4.0</c:v>
                </c:pt>
                <c:pt idx="318">
                  <c:v>4.0</c:v>
                </c:pt>
                <c:pt idx="319">
                  <c:v>4.0</c:v>
                </c:pt>
                <c:pt idx="320">
                  <c:v>4.0</c:v>
                </c:pt>
                <c:pt idx="321">
                  <c:v>4.0</c:v>
                </c:pt>
                <c:pt idx="322">
                  <c:v>4.0</c:v>
                </c:pt>
                <c:pt idx="323">
                  <c:v>4.0</c:v>
                </c:pt>
                <c:pt idx="324">
                  <c:v>4.0</c:v>
                </c:pt>
                <c:pt idx="325">
                  <c:v>4.0</c:v>
                </c:pt>
                <c:pt idx="326">
                  <c:v>4.0</c:v>
                </c:pt>
                <c:pt idx="327">
                  <c:v>4.0</c:v>
                </c:pt>
                <c:pt idx="328">
                  <c:v>4.0</c:v>
                </c:pt>
                <c:pt idx="329">
                  <c:v>4.0</c:v>
                </c:pt>
                <c:pt idx="330">
                  <c:v>4.0</c:v>
                </c:pt>
                <c:pt idx="331">
                  <c:v>4.0</c:v>
                </c:pt>
                <c:pt idx="332">
                  <c:v>4.0</c:v>
                </c:pt>
                <c:pt idx="333">
                  <c:v>4.0</c:v>
                </c:pt>
                <c:pt idx="334">
                  <c:v>4.0</c:v>
                </c:pt>
                <c:pt idx="335">
                  <c:v>4.0</c:v>
                </c:pt>
                <c:pt idx="336">
                  <c:v>4.0</c:v>
                </c:pt>
                <c:pt idx="337">
                  <c:v>4.0</c:v>
                </c:pt>
                <c:pt idx="338">
                  <c:v>4.0</c:v>
                </c:pt>
                <c:pt idx="339">
                  <c:v>4.0</c:v>
                </c:pt>
                <c:pt idx="340">
                  <c:v>4.0</c:v>
                </c:pt>
                <c:pt idx="341">
                  <c:v>4.0</c:v>
                </c:pt>
                <c:pt idx="342">
                  <c:v>4.0</c:v>
                </c:pt>
                <c:pt idx="343">
                  <c:v>4.0</c:v>
                </c:pt>
                <c:pt idx="344">
                  <c:v>4.0</c:v>
                </c:pt>
                <c:pt idx="345">
                  <c:v>4.0</c:v>
                </c:pt>
                <c:pt idx="346">
                  <c:v>4.0</c:v>
                </c:pt>
                <c:pt idx="347">
                  <c:v>4.0</c:v>
                </c:pt>
                <c:pt idx="348">
                  <c:v>4.0</c:v>
                </c:pt>
                <c:pt idx="349">
                  <c:v>4.0</c:v>
                </c:pt>
                <c:pt idx="350">
                  <c:v>4.0</c:v>
                </c:pt>
                <c:pt idx="351">
                  <c:v>4.0</c:v>
                </c:pt>
                <c:pt idx="352">
                  <c:v>4.0</c:v>
                </c:pt>
                <c:pt idx="353">
                  <c:v>4.0</c:v>
                </c:pt>
                <c:pt idx="354">
                  <c:v>4.0</c:v>
                </c:pt>
                <c:pt idx="355">
                  <c:v>4.0</c:v>
                </c:pt>
                <c:pt idx="356">
                  <c:v>4.0</c:v>
                </c:pt>
                <c:pt idx="357">
                  <c:v>4.0</c:v>
                </c:pt>
                <c:pt idx="358">
                  <c:v>4.0</c:v>
                </c:pt>
                <c:pt idx="359">
                  <c:v>4.0</c:v>
                </c:pt>
                <c:pt idx="360">
                  <c:v>4.0</c:v>
                </c:pt>
                <c:pt idx="361">
                  <c:v>4.0</c:v>
                </c:pt>
                <c:pt idx="362">
                  <c:v>4.0</c:v>
                </c:pt>
                <c:pt idx="363">
                  <c:v>4.0</c:v>
                </c:pt>
                <c:pt idx="364">
                  <c:v>4.0</c:v>
                </c:pt>
                <c:pt idx="365">
                  <c:v>4.0</c:v>
                </c:pt>
                <c:pt idx="366">
                  <c:v>4.0</c:v>
                </c:pt>
                <c:pt idx="367">
                  <c:v>4.0</c:v>
                </c:pt>
                <c:pt idx="368">
                  <c:v>4.0</c:v>
                </c:pt>
                <c:pt idx="369">
                  <c:v>4.0</c:v>
                </c:pt>
                <c:pt idx="370">
                  <c:v>4.0</c:v>
                </c:pt>
                <c:pt idx="371">
                  <c:v>4.0</c:v>
                </c:pt>
                <c:pt idx="372">
                  <c:v>4.0</c:v>
                </c:pt>
                <c:pt idx="373">
                  <c:v>4.0</c:v>
                </c:pt>
                <c:pt idx="374">
                  <c:v>4.0</c:v>
                </c:pt>
                <c:pt idx="375">
                  <c:v>4.0</c:v>
                </c:pt>
                <c:pt idx="376">
                  <c:v>4.0</c:v>
                </c:pt>
                <c:pt idx="377">
                  <c:v>4.0</c:v>
                </c:pt>
                <c:pt idx="378">
                  <c:v>4.0</c:v>
                </c:pt>
                <c:pt idx="379">
                  <c:v>4.0</c:v>
                </c:pt>
                <c:pt idx="380">
                  <c:v>4.0</c:v>
                </c:pt>
                <c:pt idx="381">
                  <c:v>4.0</c:v>
                </c:pt>
                <c:pt idx="382">
                  <c:v>4.0</c:v>
                </c:pt>
                <c:pt idx="383">
                  <c:v>4.0</c:v>
                </c:pt>
                <c:pt idx="384">
                  <c:v>4.0</c:v>
                </c:pt>
                <c:pt idx="385">
                  <c:v>4.0</c:v>
                </c:pt>
                <c:pt idx="386">
                  <c:v>4.0</c:v>
                </c:pt>
                <c:pt idx="387">
                  <c:v>4.0</c:v>
                </c:pt>
                <c:pt idx="388">
                  <c:v>4.0</c:v>
                </c:pt>
                <c:pt idx="389">
                  <c:v>4.0</c:v>
                </c:pt>
                <c:pt idx="390">
                  <c:v>4.0</c:v>
                </c:pt>
                <c:pt idx="391">
                  <c:v>4.0</c:v>
                </c:pt>
                <c:pt idx="392">
                  <c:v>4.0</c:v>
                </c:pt>
                <c:pt idx="393">
                  <c:v>4.0</c:v>
                </c:pt>
                <c:pt idx="394">
                  <c:v>4.0</c:v>
                </c:pt>
                <c:pt idx="395">
                  <c:v>4.0</c:v>
                </c:pt>
                <c:pt idx="396">
                  <c:v>4.0</c:v>
                </c:pt>
                <c:pt idx="397">
                  <c:v>4.0</c:v>
                </c:pt>
                <c:pt idx="398">
                  <c:v>4.0</c:v>
                </c:pt>
                <c:pt idx="399">
                  <c:v>4.0</c:v>
                </c:pt>
                <c:pt idx="400">
                  <c:v>4.0</c:v>
                </c:pt>
                <c:pt idx="401">
                  <c:v>4.0</c:v>
                </c:pt>
                <c:pt idx="402">
                  <c:v>4.0</c:v>
                </c:pt>
                <c:pt idx="403">
                  <c:v>4.0</c:v>
                </c:pt>
                <c:pt idx="404">
                  <c:v>4.0</c:v>
                </c:pt>
                <c:pt idx="405">
                  <c:v>4.0</c:v>
                </c:pt>
                <c:pt idx="406">
                  <c:v>4.0</c:v>
                </c:pt>
                <c:pt idx="407">
                  <c:v>4.0</c:v>
                </c:pt>
                <c:pt idx="408">
                  <c:v>4.0</c:v>
                </c:pt>
                <c:pt idx="409">
                  <c:v>4.0</c:v>
                </c:pt>
                <c:pt idx="410">
                  <c:v>4.0</c:v>
                </c:pt>
                <c:pt idx="411">
                  <c:v>4.0</c:v>
                </c:pt>
                <c:pt idx="412">
                  <c:v>4.0</c:v>
                </c:pt>
                <c:pt idx="413">
                  <c:v>4.0</c:v>
                </c:pt>
                <c:pt idx="414">
                  <c:v>4.0</c:v>
                </c:pt>
                <c:pt idx="415">
                  <c:v>4.0</c:v>
                </c:pt>
                <c:pt idx="416">
                  <c:v>4.0</c:v>
                </c:pt>
                <c:pt idx="417">
                  <c:v>4.0</c:v>
                </c:pt>
                <c:pt idx="418">
                  <c:v>4.0</c:v>
                </c:pt>
                <c:pt idx="419">
                  <c:v>4.0</c:v>
                </c:pt>
                <c:pt idx="420">
                  <c:v>4.0</c:v>
                </c:pt>
                <c:pt idx="421">
                  <c:v>4.0</c:v>
                </c:pt>
                <c:pt idx="422">
                  <c:v>4.0</c:v>
                </c:pt>
                <c:pt idx="423">
                  <c:v>4.0</c:v>
                </c:pt>
                <c:pt idx="424">
                  <c:v>4.0</c:v>
                </c:pt>
                <c:pt idx="425">
                  <c:v>4.0</c:v>
                </c:pt>
                <c:pt idx="426">
                  <c:v>4.0</c:v>
                </c:pt>
                <c:pt idx="427">
                  <c:v>4.0</c:v>
                </c:pt>
                <c:pt idx="428">
                  <c:v>4.0</c:v>
                </c:pt>
                <c:pt idx="429">
                  <c:v>4.0</c:v>
                </c:pt>
                <c:pt idx="430">
                  <c:v>4.0</c:v>
                </c:pt>
                <c:pt idx="431">
                  <c:v>4.0</c:v>
                </c:pt>
                <c:pt idx="432">
                  <c:v>4.0</c:v>
                </c:pt>
                <c:pt idx="433">
                  <c:v>4.0</c:v>
                </c:pt>
                <c:pt idx="434">
                  <c:v>4.0</c:v>
                </c:pt>
                <c:pt idx="435">
                  <c:v>4.0</c:v>
                </c:pt>
                <c:pt idx="436">
                  <c:v>4.0</c:v>
                </c:pt>
                <c:pt idx="437">
                  <c:v>4.0</c:v>
                </c:pt>
                <c:pt idx="438">
                  <c:v>4.0</c:v>
                </c:pt>
                <c:pt idx="439">
                  <c:v>4.0</c:v>
                </c:pt>
                <c:pt idx="440">
                  <c:v>4.0</c:v>
                </c:pt>
                <c:pt idx="441">
                  <c:v>4.0</c:v>
                </c:pt>
                <c:pt idx="442">
                  <c:v>4.0</c:v>
                </c:pt>
                <c:pt idx="443">
                  <c:v>4.0</c:v>
                </c:pt>
                <c:pt idx="444">
                  <c:v>4.0</c:v>
                </c:pt>
                <c:pt idx="445">
                  <c:v>4.0</c:v>
                </c:pt>
                <c:pt idx="446">
                  <c:v>4.0</c:v>
                </c:pt>
                <c:pt idx="447">
                  <c:v>4.0</c:v>
                </c:pt>
                <c:pt idx="448">
                  <c:v>4.0</c:v>
                </c:pt>
                <c:pt idx="449">
                  <c:v>4.0</c:v>
                </c:pt>
                <c:pt idx="450">
                  <c:v>4.0</c:v>
                </c:pt>
                <c:pt idx="451">
                  <c:v>4.0</c:v>
                </c:pt>
                <c:pt idx="452">
                  <c:v>4.0</c:v>
                </c:pt>
                <c:pt idx="453">
                  <c:v>4.0</c:v>
                </c:pt>
                <c:pt idx="454">
                  <c:v>4.0</c:v>
                </c:pt>
                <c:pt idx="455">
                  <c:v>4.0</c:v>
                </c:pt>
                <c:pt idx="456">
                  <c:v>4.0</c:v>
                </c:pt>
                <c:pt idx="457">
                  <c:v>4.0</c:v>
                </c:pt>
                <c:pt idx="458">
                  <c:v>4.0</c:v>
                </c:pt>
                <c:pt idx="459">
                  <c:v>4.0</c:v>
                </c:pt>
                <c:pt idx="460">
                  <c:v>4.0</c:v>
                </c:pt>
                <c:pt idx="461">
                  <c:v>4.0</c:v>
                </c:pt>
                <c:pt idx="462">
                  <c:v>4.0</c:v>
                </c:pt>
                <c:pt idx="463">
                  <c:v>4.0</c:v>
                </c:pt>
                <c:pt idx="464">
                  <c:v>4.0</c:v>
                </c:pt>
                <c:pt idx="465">
                  <c:v>4.0</c:v>
                </c:pt>
                <c:pt idx="466">
                  <c:v>4.0</c:v>
                </c:pt>
                <c:pt idx="467">
                  <c:v>4.0</c:v>
                </c:pt>
                <c:pt idx="468">
                  <c:v>4.0</c:v>
                </c:pt>
                <c:pt idx="469">
                  <c:v>4.0</c:v>
                </c:pt>
                <c:pt idx="470">
                  <c:v>4.0</c:v>
                </c:pt>
                <c:pt idx="471">
                  <c:v>4.0</c:v>
                </c:pt>
                <c:pt idx="472">
                  <c:v>4.0</c:v>
                </c:pt>
                <c:pt idx="473">
                  <c:v>4.0</c:v>
                </c:pt>
                <c:pt idx="474">
                  <c:v>4.0</c:v>
                </c:pt>
                <c:pt idx="475">
                  <c:v>4.0</c:v>
                </c:pt>
                <c:pt idx="476">
                  <c:v>4.0</c:v>
                </c:pt>
                <c:pt idx="477">
                  <c:v>4.0</c:v>
                </c:pt>
                <c:pt idx="478">
                  <c:v>4.0</c:v>
                </c:pt>
                <c:pt idx="479">
                  <c:v>4.0</c:v>
                </c:pt>
                <c:pt idx="480">
                  <c:v>4.0</c:v>
                </c:pt>
                <c:pt idx="481">
                  <c:v>4.0</c:v>
                </c:pt>
                <c:pt idx="482">
                  <c:v>4.0</c:v>
                </c:pt>
                <c:pt idx="483">
                  <c:v>4.0</c:v>
                </c:pt>
                <c:pt idx="484">
                  <c:v>4.0</c:v>
                </c:pt>
                <c:pt idx="485">
                  <c:v>4.0</c:v>
                </c:pt>
                <c:pt idx="486">
                  <c:v>4.0</c:v>
                </c:pt>
                <c:pt idx="487">
                  <c:v>4.0</c:v>
                </c:pt>
                <c:pt idx="488">
                  <c:v>4.0</c:v>
                </c:pt>
                <c:pt idx="489">
                  <c:v>4.0</c:v>
                </c:pt>
                <c:pt idx="490">
                  <c:v>4.0</c:v>
                </c:pt>
                <c:pt idx="491">
                  <c:v>4.0</c:v>
                </c:pt>
                <c:pt idx="492">
                  <c:v>4.0</c:v>
                </c:pt>
                <c:pt idx="493">
                  <c:v>4.0</c:v>
                </c:pt>
                <c:pt idx="494">
                  <c:v>4.0</c:v>
                </c:pt>
                <c:pt idx="495">
                  <c:v>4.0</c:v>
                </c:pt>
                <c:pt idx="496">
                  <c:v>4.0</c:v>
                </c:pt>
                <c:pt idx="497">
                  <c:v>4.0</c:v>
                </c:pt>
                <c:pt idx="498">
                  <c:v>4.0</c:v>
                </c:pt>
                <c:pt idx="499">
                  <c:v>4.0</c:v>
                </c:pt>
                <c:pt idx="500">
                  <c:v>4.0</c:v>
                </c:pt>
                <c:pt idx="501">
                  <c:v>4.0</c:v>
                </c:pt>
                <c:pt idx="502">
                  <c:v>4.0</c:v>
                </c:pt>
                <c:pt idx="503">
                  <c:v>4.0</c:v>
                </c:pt>
                <c:pt idx="504">
                  <c:v>4.0</c:v>
                </c:pt>
                <c:pt idx="505">
                  <c:v>4.0</c:v>
                </c:pt>
                <c:pt idx="506">
                  <c:v>4.0</c:v>
                </c:pt>
                <c:pt idx="507">
                  <c:v>4.0</c:v>
                </c:pt>
                <c:pt idx="508">
                  <c:v>4.0</c:v>
                </c:pt>
                <c:pt idx="509">
                  <c:v>4.0</c:v>
                </c:pt>
                <c:pt idx="510">
                  <c:v>4.0</c:v>
                </c:pt>
                <c:pt idx="511">
                  <c:v>4.0</c:v>
                </c:pt>
                <c:pt idx="512">
                  <c:v>4.0</c:v>
                </c:pt>
                <c:pt idx="513">
                  <c:v>4.0</c:v>
                </c:pt>
                <c:pt idx="514">
                  <c:v>4.0</c:v>
                </c:pt>
                <c:pt idx="515">
                  <c:v>4.0</c:v>
                </c:pt>
                <c:pt idx="516">
                  <c:v>4.0</c:v>
                </c:pt>
                <c:pt idx="517">
                  <c:v>4.0</c:v>
                </c:pt>
                <c:pt idx="518">
                  <c:v>4.0</c:v>
                </c:pt>
                <c:pt idx="519">
                  <c:v>4.0</c:v>
                </c:pt>
                <c:pt idx="520">
                  <c:v>4.0</c:v>
                </c:pt>
                <c:pt idx="521">
                  <c:v>4.0</c:v>
                </c:pt>
                <c:pt idx="522">
                  <c:v>4.0</c:v>
                </c:pt>
                <c:pt idx="523">
                  <c:v>4.0</c:v>
                </c:pt>
                <c:pt idx="524">
                  <c:v>4.0</c:v>
                </c:pt>
                <c:pt idx="525">
                  <c:v>4.0</c:v>
                </c:pt>
                <c:pt idx="526">
                  <c:v>4.0</c:v>
                </c:pt>
                <c:pt idx="527">
                  <c:v>4.0</c:v>
                </c:pt>
                <c:pt idx="528">
                  <c:v>4.0</c:v>
                </c:pt>
                <c:pt idx="529">
                  <c:v>4.0</c:v>
                </c:pt>
                <c:pt idx="530">
                  <c:v>4.0</c:v>
                </c:pt>
                <c:pt idx="531">
                  <c:v>4.0</c:v>
                </c:pt>
                <c:pt idx="532">
                  <c:v>4.0</c:v>
                </c:pt>
                <c:pt idx="533">
                  <c:v>4.0</c:v>
                </c:pt>
                <c:pt idx="534">
                  <c:v>4.0</c:v>
                </c:pt>
                <c:pt idx="535">
                  <c:v>4.0</c:v>
                </c:pt>
                <c:pt idx="536">
                  <c:v>4.0</c:v>
                </c:pt>
                <c:pt idx="537">
                  <c:v>4.0</c:v>
                </c:pt>
                <c:pt idx="538">
                  <c:v>4.0</c:v>
                </c:pt>
                <c:pt idx="539">
                  <c:v>4.0</c:v>
                </c:pt>
                <c:pt idx="540">
                  <c:v>4.0</c:v>
                </c:pt>
                <c:pt idx="541">
                  <c:v>4.0</c:v>
                </c:pt>
                <c:pt idx="542">
                  <c:v>4.0</c:v>
                </c:pt>
                <c:pt idx="543">
                  <c:v>4.0</c:v>
                </c:pt>
                <c:pt idx="544">
                  <c:v>4.0</c:v>
                </c:pt>
                <c:pt idx="545">
                  <c:v>4.0</c:v>
                </c:pt>
                <c:pt idx="546">
                  <c:v>4.0</c:v>
                </c:pt>
                <c:pt idx="547">
                  <c:v>4.0</c:v>
                </c:pt>
                <c:pt idx="548">
                  <c:v>4.0</c:v>
                </c:pt>
                <c:pt idx="549">
                  <c:v>4.0</c:v>
                </c:pt>
                <c:pt idx="550">
                  <c:v>4.0</c:v>
                </c:pt>
                <c:pt idx="551">
                  <c:v>4.0</c:v>
                </c:pt>
                <c:pt idx="552">
                  <c:v>4.0</c:v>
                </c:pt>
                <c:pt idx="553">
                  <c:v>4.0</c:v>
                </c:pt>
                <c:pt idx="554">
                  <c:v>4.0</c:v>
                </c:pt>
                <c:pt idx="555">
                  <c:v>4.0</c:v>
                </c:pt>
                <c:pt idx="556">
                  <c:v>4.0</c:v>
                </c:pt>
                <c:pt idx="557">
                  <c:v>4.0</c:v>
                </c:pt>
                <c:pt idx="558">
                  <c:v>4.0</c:v>
                </c:pt>
                <c:pt idx="559">
                  <c:v>4.0</c:v>
                </c:pt>
                <c:pt idx="560">
                  <c:v>4.0</c:v>
                </c:pt>
                <c:pt idx="561">
                  <c:v>4.0</c:v>
                </c:pt>
                <c:pt idx="562">
                  <c:v>4.0</c:v>
                </c:pt>
                <c:pt idx="563">
                  <c:v>4.0</c:v>
                </c:pt>
                <c:pt idx="564">
                  <c:v>4.0</c:v>
                </c:pt>
                <c:pt idx="565">
                  <c:v>4.0</c:v>
                </c:pt>
                <c:pt idx="566">
                  <c:v>4.0</c:v>
                </c:pt>
                <c:pt idx="567">
                  <c:v>4.0</c:v>
                </c:pt>
                <c:pt idx="568">
                  <c:v>4.0</c:v>
                </c:pt>
                <c:pt idx="569">
                  <c:v>4.0</c:v>
                </c:pt>
                <c:pt idx="570">
                  <c:v>4.0</c:v>
                </c:pt>
                <c:pt idx="571">
                  <c:v>4.0</c:v>
                </c:pt>
                <c:pt idx="572">
                  <c:v>4.0</c:v>
                </c:pt>
                <c:pt idx="573">
                  <c:v>4.0</c:v>
                </c:pt>
                <c:pt idx="574">
                  <c:v>4.0</c:v>
                </c:pt>
                <c:pt idx="575">
                  <c:v>4.0</c:v>
                </c:pt>
                <c:pt idx="576">
                  <c:v>4.0</c:v>
                </c:pt>
                <c:pt idx="577">
                  <c:v>4.0</c:v>
                </c:pt>
                <c:pt idx="578">
                  <c:v>4.0</c:v>
                </c:pt>
                <c:pt idx="579">
                  <c:v>4.0</c:v>
                </c:pt>
                <c:pt idx="580">
                  <c:v>4.0</c:v>
                </c:pt>
                <c:pt idx="581">
                  <c:v>4.0</c:v>
                </c:pt>
                <c:pt idx="582">
                  <c:v>4.0</c:v>
                </c:pt>
                <c:pt idx="583">
                  <c:v>4.0</c:v>
                </c:pt>
                <c:pt idx="584">
                  <c:v>4.0</c:v>
                </c:pt>
                <c:pt idx="585">
                  <c:v>4.0</c:v>
                </c:pt>
                <c:pt idx="586">
                  <c:v>4.0</c:v>
                </c:pt>
                <c:pt idx="587">
                  <c:v>4.0</c:v>
                </c:pt>
                <c:pt idx="588">
                  <c:v>4.0</c:v>
                </c:pt>
                <c:pt idx="589">
                  <c:v>4.0</c:v>
                </c:pt>
                <c:pt idx="590">
                  <c:v>4.0</c:v>
                </c:pt>
                <c:pt idx="591">
                  <c:v>4.0</c:v>
                </c:pt>
                <c:pt idx="592">
                  <c:v>4.0</c:v>
                </c:pt>
                <c:pt idx="593">
                  <c:v>4.0</c:v>
                </c:pt>
                <c:pt idx="594">
                  <c:v>4.0</c:v>
                </c:pt>
                <c:pt idx="595">
                  <c:v>4.0</c:v>
                </c:pt>
                <c:pt idx="596">
                  <c:v>4.0</c:v>
                </c:pt>
                <c:pt idx="597">
                  <c:v>4.0</c:v>
                </c:pt>
                <c:pt idx="598">
                  <c:v>4.0</c:v>
                </c:pt>
                <c:pt idx="599">
                  <c:v>4.0</c:v>
                </c:pt>
                <c:pt idx="600">
                  <c:v>4.0</c:v>
                </c:pt>
                <c:pt idx="601">
                  <c:v>4.0</c:v>
                </c:pt>
                <c:pt idx="602">
                  <c:v>4.0</c:v>
                </c:pt>
                <c:pt idx="603">
                  <c:v>4.0</c:v>
                </c:pt>
                <c:pt idx="604">
                  <c:v>4.0</c:v>
                </c:pt>
                <c:pt idx="605">
                  <c:v>4.0</c:v>
                </c:pt>
                <c:pt idx="606">
                  <c:v>4.0</c:v>
                </c:pt>
                <c:pt idx="607">
                  <c:v>4.0</c:v>
                </c:pt>
                <c:pt idx="608">
                  <c:v>4.0</c:v>
                </c:pt>
                <c:pt idx="609">
                  <c:v>4.0</c:v>
                </c:pt>
                <c:pt idx="610">
                  <c:v>4.0</c:v>
                </c:pt>
                <c:pt idx="611">
                  <c:v>4.0</c:v>
                </c:pt>
                <c:pt idx="612">
                  <c:v>4.0</c:v>
                </c:pt>
                <c:pt idx="613">
                  <c:v>4.0</c:v>
                </c:pt>
                <c:pt idx="614">
                  <c:v>4.0</c:v>
                </c:pt>
                <c:pt idx="615">
                  <c:v>4.0</c:v>
                </c:pt>
                <c:pt idx="616">
                  <c:v>4.0</c:v>
                </c:pt>
                <c:pt idx="617">
                  <c:v>4.0</c:v>
                </c:pt>
                <c:pt idx="618">
                  <c:v>4.0</c:v>
                </c:pt>
                <c:pt idx="619">
                  <c:v>4.0</c:v>
                </c:pt>
                <c:pt idx="620">
                  <c:v>4.0</c:v>
                </c:pt>
                <c:pt idx="621">
                  <c:v>4.0</c:v>
                </c:pt>
                <c:pt idx="622">
                  <c:v>4.0</c:v>
                </c:pt>
                <c:pt idx="623">
                  <c:v>4.0</c:v>
                </c:pt>
                <c:pt idx="624">
                  <c:v>4.0</c:v>
                </c:pt>
                <c:pt idx="625">
                  <c:v>4.0</c:v>
                </c:pt>
                <c:pt idx="626">
                  <c:v>4.0</c:v>
                </c:pt>
                <c:pt idx="627">
                  <c:v>4.0</c:v>
                </c:pt>
                <c:pt idx="628">
                  <c:v>4.0</c:v>
                </c:pt>
                <c:pt idx="629">
                  <c:v>4.0</c:v>
                </c:pt>
                <c:pt idx="630">
                  <c:v>4.0</c:v>
                </c:pt>
                <c:pt idx="631">
                  <c:v>4.0</c:v>
                </c:pt>
                <c:pt idx="632">
                  <c:v>4.0</c:v>
                </c:pt>
                <c:pt idx="633">
                  <c:v>4.0</c:v>
                </c:pt>
                <c:pt idx="634">
                  <c:v>4.0</c:v>
                </c:pt>
                <c:pt idx="635">
                  <c:v>4.0</c:v>
                </c:pt>
                <c:pt idx="636">
                  <c:v>4.0</c:v>
                </c:pt>
                <c:pt idx="637">
                  <c:v>4.0</c:v>
                </c:pt>
                <c:pt idx="638">
                  <c:v>4.0</c:v>
                </c:pt>
                <c:pt idx="639">
                  <c:v>4.0</c:v>
                </c:pt>
                <c:pt idx="640">
                  <c:v>4.0</c:v>
                </c:pt>
                <c:pt idx="641">
                  <c:v>4.0</c:v>
                </c:pt>
                <c:pt idx="642">
                  <c:v>4.0</c:v>
                </c:pt>
                <c:pt idx="643">
                  <c:v>4.0</c:v>
                </c:pt>
                <c:pt idx="644">
                  <c:v>4.0</c:v>
                </c:pt>
                <c:pt idx="645">
                  <c:v>4.0</c:v>
                </c:pt>
                <c:pt idx="646">
                  <c:v>4.0</c:v>
                </c:pt>
                <c:pt idx="647">
                  <c:v>4.0</c:v>
                </c:pt>
                <c:pt idx="648">
                  <c:v>4.0</c:v>
                </c:pt>
                <c:pt idx="649">
                  <c:v>4.0</c:v>
                </c:pt>
                <c:pt idx="650">
                  <c:v>4.0</c:v>
                </c:pt>
                <c:pt idx="651">
                  <c:v>4.0</c:v>
                </c:pt>
                <c:pt idx="652">
                  <c:v>4.0</c:v>
                </c:pt>
                <c:pt idx="653">
                  <c:v>4.0</c:v>
                </c:pt>
                <c:pt idx="654">
                  <c:v>4.0</c:v>
                </c:pt>
                <c:pt idx="655">
                  <c:v>4.0</c:v>
                </c:pt>
                <c:pt idx="656">
                  <c:v>4.0</c:v>
                </c:pt>
                <c:pt idx="657">
                  <c:v>4.0</c:v>
                </c:pt>
                <c:pt idx="658">
                  <c:v>4.0</c:v>
                </c:pt>
                <c:pt idx="659">
                  <c:v>4.0</c:v>
                </c:pt>
                <c:pt idx="660">
                  <c:v>4.0</c:v>
                </c:pt>
                <c:pt idx="661">
                  <c:v>4.0</c:v>
                </c:pt>
                <c:pt idx="662">
                  <c:v>4.0</c:v>
                </c:pt>
                <c:pt idx="663">
                  <c:v>4.0</c:v>
                </c:pt>
                <c:pt idx="664">
                  <c:v>4.0</c:v>
                </c:pt>
                <c:pt idx="665">
                  <c:v>4.0</c:v>
                </c:pt>
                <c:pt idx="666">
                  <c:v>4.0</c:v>
                </c:pt>
                <c:pt idx="667">
                  <c:v>4.0</c:v>
                </c:pt>
                <c:pt idx="668">
                  <c:v>4.0</c:v>
                </c:pt>
                <c:pt idx="669">
                  <c:v>4.0</c:v>
                </c:pt>
                <c:pt idx="670">
                  <c:v>4.0</c:v>
                </c:pt>
                <c:pt idx="671">
                  <c:v>4.0</c:v>
                </c:pt>
                <c:pt idx="672">
                  <c:v>4.0</c:v>
                </c:pt>
                <c:pt idx="673">
                  <c:v>4.0</c:v>
                </c:pt>
                <c:pt idx="674">
                  <c:v>4.0</c:v>
                </c:pt>
                <c:pt idx="675">
                  <c:v>4.0</c:v>
                </c:pt>
                <c:pt idx="676">
                  <c:v>4.0</c:v>
                </c:pt>
                <c:pt idx="677">
                  <c:v>4.0</c:v>
                </c:pt>
                <c:pt idx="678">
                  <c:v>4.0</c:v>
                </c:pt>
                <c:pt idx="679">
                  <c:v>4.0</c:v>
                </c:pt>
                <c:pt idx="680">
                  <c:v>4.0</c:v>
                </c:pt>
                <c:pt idx="681">
                  <c:v>4.0</c:v>
                </c:pt>
                <c:pt idx="682">
                  <c:v>4.0</c:v>
                </c:pt>
                <c:pt idx="683">
                  <c:v>4.0</c:v>
                </c:pt>
                <c:pt idx="684">
                  <c:v>4.0</c:v>
                </c:pt>
                <c:pt idx="685">
                  <c:v>4.0</c:v>
                </c:pt>
                <c:pt idx="686">
                  <c:v>4.0</c:v>
                </c:pt>
                <c:pt idx="687">
                  <c:v>4.0</c:v>
                </c:pt>
                <c:pt idx="688">
                  <c:v>4.0</c:v>
                </c:pt>
                <c:pt idx="689">
                  <c:v>4.0</c:v>
                </c:pt>
                <c:pt idx="690">
                  <c:v>4.0</c:v>
                </c:pt>
                <c:pt idx="691">
                  <c:v>4.0</c:v>
                </c:pt>
                <c:pt idx="692">
                  <c:v>4.0</c:v>
                </c:pt>
                <c:pt idx="693">
                  <c:v>4.0</c:v>
                </c:pt>
                <c:pt idx="694">
                  <c:v>4.0</c:v>
                </c:pt>
                <c:pt idx="695">
                  <c:v>4.0</c:v>
                </c:pt>
                <c:pt idx="696">
                  <c:v>4.0</c:v>
                </c:pt>
                <c:pt idx="697">
                  <c:v>4.0</c:v>
                </c:pt>
                <c:pt idx="698">
                  <c:v>4.0</c:v>
                </c:pt>
                <c:pt idx="699">
                  <c:v>4.0</c:v>
                </c:pt>
                <c:pt idx="700">
                  <c:v>4.0</c:v>
                </c:pt>
                <c:pt idx="701">
                  <c:v>4.0</c:v>
                </c:pt>
                <c:pt idx="702">
                  <c:v>4.0</c:v>
                </c:pt>
                <c:pt idx="703">
                  <c:v>4.0</c:v>
                </c:pt>
                <c:pt idx="704">
                  <c:v>4.0</c:v>
                </c:pt>
                <c:pt idx="705">
                  <c:v>4.0</c:v>
                </c:pt>
                <c:pt idx="706">
                  <c:v>4.0</c:v>
                </c:pt>
                <c:pt idx="707">
                  <c:v>4.0</c:v>
                </c:pt>
                <c:pt idx="708">
                  <c:v>4.0</c:v>
                </c:pt>
                <c:pt idx="709">
                  <c:v>4.0</c:v>
                </c:pt>
                <c:pt idx="710">
                  <c:v>4.0</c:v>
                </c:pt>
                <c:pt idx="711">
                  <c:v>4.0</c:v>
                </c:pt>
                <c:pt idx="712">
                  <c:v>4.0</c:v>
                </c:pt>
                <c:pt idx="713">
                  <c:v>4.0</c:v>
                </c:pt>
                <c:pt idx="714">
                  <c:v>4.0</c:v>
                </c:pt>
                <c:pt idx="715">
                  <c:v>4.0</c:v>
                </c:pt>
                <c:pt idx="716">
                  <c:v>4.0</c:v>
                </c:pt>
                <c:pt idx="717">
                  <c:v>4.0</c:v>
                </c:pt>
                <c:pt idx="718">
                  <c:v>4.0</c:v>
                </c:pt>
                <c:pt idx="719">
                  <c:v>4.0</c:v>
                </c:pt>
                <c:pt idx="720">
                  <c:v>4.0</c:v>
                </c:pt>
                <c:pt idx="721">
                  <c:v>4.0</c:v>
                </c:pt>
                <c:pt idx="722">
                  <c:v>4.0</c:v>
                </c:pt>
                <c:pt idx="723">
                  <c:v>4.0</c:v>
                </c:pt>
                <c:pt idx="724">
                  <c:v>4.0</c:v>
                </c:pt>
                <c:pt idx="725">
                  <c:v>4.0</c:v>
                </c:pt>
                <c:pt idx="726">
                  <c:v>4.0</c:v>
                </c:pt>
                <c:pt idx="727">
                  <c:v>4.0</c:v>
                </c:pt>
                <c:pt idx="728">
                  <c:v>4.0</c:v>
                </c:pt>
                <c:pt idx="729">
                  <c:v>4.0</c:v>
                </c:pt>
                <c:pt idx="730">
                  <c:v>4.0</c:v>
                </c:pt>
                <c:pt idx="731">
                  <c:v>4.0</c:v>
                </c:pt>
                <c:pt idx="732">
                  <c:v>4.0</c:v>
                </c:pt>
                <c:pt idx="733">
                  <c:v>4.0</c:v>
                </c:pt>
                <c:pt idx="734">
                  <c:v>4.0</c:v>
                </c:pt>
                <c:pt idx="735">
                  <c:v>4.0</c:v>
                </c:pt>
                <c:pt idx="736">
                  <c:v>4.0</c:v>
                </c:pt>
                <c:pt idx="737">
                  <c:v>4.0</c:v>
                </c:pt>
                <c:pt idx="738">
                  <c:v>4.0</c:v>
                </c:pt>
                <c:pt idx="739">
                  <c:v>4.0</c:v>
                </c:pt>
                <c:pt idx="740">
                  <c:v>4.0</c:v>
                </c:pt>
                <c:pt idx="741">
                  <c:v>4.0</c:v>
                </c:pt>
                <c:pt idx="742">
                  <c:v>4.0</c:v>
                </c:pt>
                <c:pt idx="743">
                  <c:v>4.0</c:v>
                </c:pt>
                <c:pt idx="744">
                  <c:v>4.0</c:v>
                </c:pt>
                <c:pt idx="745">
                  <c:v>4.0</c:v>
                </c:pt>
                <c:pt idx="746">
                  <c:v>4.0</c:v>
                </c:pt>
                <c:pt idx="747">
                  <c:v>4.0</c:v>
                </c:pt>
                <c:pt idx="748">
                  <c:v>4.0</c:v>
                </c:pt>
                <c:pt idx="749">
                  <c:v>4.0</c:v>
                </c:pt>
                <c:pt idx="750">
                  <c:v>4.0</c:v>
                </c:pt>
                <c:pt idx="751">
                  <c:v>4.0</c:v>
                </c:pt>
                <c:pt idx="752">
                  <c:v>4.0</c:v>
                </c:pt>
                <c:pt idx="753">
                  <c:v>4.0</c:v>
                </c:pt>
                <c:pt idx="754">
                  <c:v>4.0</c:v>
                </c:pt>
                <c:pt idx="755">
                  <c:v>4.0</c:v>
                </c:pt>
                <c:pt idx="756">
                  <c:v>4.0</c:v>
                </c:pt>
                <c:pt idx="757">
                  <c:v>4.0</c:v>
                </c:pt>
                <c:pt idx="758">
                  <c:v>4.0</c:v>
                </c:pt>
                <c:pt idx="759">
                  <c:v>4.0</c:v>
                </c:pt>
                <c:pt idx="760">
                  <c:v>4.0</c:v>
                </c:pt>
                <c:pt idx="761">
                  <c:v>4.0</c:v>
                </c:pt>
                <c:pt idx="762">
                  <c:v>4.0</c:v>
                </c:pt>
                <c:pt idx="763">
                  <c:v>4.0</c:v>
                </c:pt>
                <c:pt idx="764">
                  <c:v>4.0</c:v>
                </c:pt>
                <c:pt idx="765">
                  <c:v>4.0</c:v>
                </c:pt>
                <c:pt idx="766">
                  <c:v>4.0</c:v>
                </c:pt>
                <c:pt idx="767">
                  <c:v>4.0</c:v>
                </c:pt>
                <c:pt idx="768">
                  <c:v>4.0</c:v>
                </c:pt>
                <c:pt idx="769">
                  <c:v>4.0</c:v>
                </c:pt>
                <c:pt idx="770">
                  <c:v>4.0</c:v>
                </c:pt>
                <c:pt idx="771">
                  <c:v>4.0</c:v>
                </c:pt>
                <c:pt idx="772">
                  <c:v>4.0</c:v>
                </c:pt>
                <c:pt idx="773">
                  <c:v>4.0</c:v>
                </c:pt>
                <c:pt idx="774">
                  <c:v>4.0</c:v>
                </c:pt>
                <c:pt idx="775">
                  <c:v>4.0</c:v>
                </c:pt>
                <c:pt idx="776">
                  <c:v>4.0</c:v>
                </c:pt>
                <c:pt idx="777">
                  <c:v>4.0</c:v>
                </c:pt>
                <c:pt idx="778">
                  <c:v>4.0</c:v>
                </c:pt>
                <c:pt idx="779">
                  <c:v>4.0</c:v>
                </c:pt>
                <c:pt idx="780">
                  <c:v>4.0</c:v>
                </c:pt>
                <c:pt idx="781">
                  <c:v>4.0</c:v>
                </c:pt>
                <c:pt idx="782">
                  <c:v>4.0</c:v>
                </c:pt>
                <c:pt idx="783">
                  <c:v>4.0</c:v>
                </c:pt>
                <c:pt idx="784">
                  <c:v>4.0</c:v>
                </c:pt>
                <c:pt idx="785">
                  <c:v>4.0</c:v>
                </c:pt>
                <c:pt idx="786">
                  <c:v>4.0</c:v>
                </c:pt>
                <c:pt idx="787">
                  <c:v>4.0</c:v>
                </c:pt>
                <c:pt idx="788">
                  <c:v>4.0</c:v>
                </c:pt>
                <c:pt idx="789">
                  <c:v>4.0</c:v>
                </c:pt>
                <c:pt idx="790">
                  <c:v>4.0</c:v>
                </c:pt>
                <c:pt idx="791">
                  <c:v>4.0</c:v>
                </c:pt>
                <c:pt idx="792">
                  <c:v>4.0</c:v>
                </c:pt>
                <c:pt idx="793">
                  <c:v>4.0</c:v>
                </c:pt>
                <c:pt idx="794">
                  <c:v>4.0</c:v>
                </c:pt>
                <c:pt idx="795">
                  <c:v>4.0</c:v>
                </c:pt>
                <c:pt idx="796">
                  <c:v>4.0</c:v>
                </c:pt>
                <c:pt idx="797">
                  <c:v>4.0</c:v>
                </c:pt>
                <c:pt idx="798">
                  <c:v>4.0</c:v>
                </c:pt>
                <c:pt idx="799">
                  <c:v>4.0</c:v>
                </c:pt>
                <c:pt idx="800">
                  <c:v>4.0</c:v>
                </c:pt>
                <c:pt idx="801">
                  <c:v>4.0</c:v>
                </c:pt>
                <c:pt idx="802">
                  <c:v>4.0</c:v>
                </c:pt>
                <c:pt idx="803">
                  <c:v>4.0</c:v>
                </c:pt>
                <c:pt idx="804">
                  <c:v>4.0</c:v>
                </c:pt>
                <c:pt idx="805">
                  <c:v>4.0</c:v>
                </c:pt>
                <c:pt idx="806">
                  <c:v>4.0</c:v>
                </c:pt>
                <c:pt idx="807">
                  <c:v>4.0</c:v>
                </c:pt>
                <c:pt idx="808">
                  <c:v>4.0</c:v>
                </c:pt>
                <c:pt idx="809">
                  <c:v>4.0</c:v>
                </c:pt>
                <c:pt idx="810">
                  <c:v>4.0</c:v>
                </c:pt>
                <c:pt idx="811">
                  <c:v>4.0</c:v>
                </c:pt>
                <c:pt idx="812">
                  <c:v>4.0</c:v>
                </c:pt>
                <c:pt idx="813">
                  <c:v>4.0</c:v>
                </c:pt>
                <c:pt idx="814">
                  <c:v>4.0</c:v>
                </c:pt>
                <c:pt idx="815">
                  <c:v>4.0</c:v>
                </c:pt>
                <c:pt idx="816">
                  <c:v>4.0</c:v>
                </c:pt>
                <c:pt idx="817">
                  <c:v>4.0</c:v>
                </c:pt>
                <c:pt idx="818">
                  <c:v>4.0</c:v>
                </c:pt>
                <c:pt idx="819">
                  <c:v>4.0</c:v>
                </c:pt>
                <c:pt idx="820">
                  <c:v>4.0</c:v>
                </c:pt>
                <c:pt idx="821">
                  <c:v>4.0</c:v>
                </c:pt>
                <c:pt idx="822">
                  <c:v>4.0</c:v>
                </c:pt>
                <c:pt idx="823">
                  <c:v>4.0</c:v>
                </c:pt>
                <c:pt idx="824">
                  <c:v>4.0</c:v>
                </c:pt>
                <c:pt idx="825">
                  <c:v>4.0</c:v>
                </c:pt>
                <c:pt idx="826">
                  <c:v>4.0</c:v>
                </c:pt>
                <c:pt idx="827">
                  <c:v>4.0</c:v>
                </c:pt>
                <c:pt idx="828">
                  <c:v>4.0</c:v>
                </c:pt>
                <c:pt idx="829">
                  <c:v>4.0</c:v>
                </c:pt>
                <c:pt idx="830">
                  <c:v>4.0</c:v>
                </c:pt>
                <c:pt idx="831">
                  <c:v>4.0</c:v>
                </c:pt>
                <c:pt idx="832">
                  <c:v>4.0</c:v>
                </c:pt>
                <c:pt idx="833">
                  <c:v>4.0</c:v>
                </c:pt>
                <c:pt idx="834">
                  <c:v>4.0</c:v>
                </c:pt>
                <c:pt idx="835">
                  <c:v>4.0</c:v>
                </c:pt>
                <c:pt idx="836">
                  <c:v>4.0</c:v>
                </c:pt>
                <c:pt idx="837">
                  <c:v>4.0</c:v>
                </c:pt>
                <c:pt idx="838">
                  <c:v>4.0</c:v>
                </c:pt>
                <c:pt idx="839">
                  <c:v>4.0</c:v>
                </c:pt>
                <c:pt idx="840">
                  <c:v>4.0</c:v>
                </c:pt>
                <c:pt idx="841">
                  <c:v>4.0</c:v>
                </c:pt>
                <c:pt idx="842">
                  <c:v>4.0</c:v>
                </c:pt>
                <c:pt idx="843">
                  <c:v>4.0</c:v>
                </c:pt>
                <c:pt idx="844">
                  <c:v>4.0</c:v>
                </c:pt>
                <c:pt idx="845">
                  <c:v>4.0</c:v>
                </c:pt>
                <c:pt idx="846">
                  <c:v>4.0</c:v>
                </c:pt>
                <c:pt idx="847">
                  <c:v>4.0</c:v>
                </c:pt>
                <c:pt idx="848">
                  <c:v>4.0</c:v>
                </c:pt>
                <c:pt idx="849">
                  <c:v>4.0</c:v>
                </c:pt>
                <c:pt idx="850">
                  <c:v>4.0</c:v>
                </c:pt>
                <c:pt idx="851">
                  <c:v>4.0</c:v>
                </c:pt>
                <c:pt idx="852">
                  <c:v>4.0</c:v>
                </c:pt>
                <c:pt idx="853">
                  <c:v>4.0</c:v>
                </c:pt>
                <c:pt idx="854">
                  <c:v>4.0</c:v>
                </c:pt>
                <c:pt idx="855">
                  <c:v>4.0</c:v>
                </c:pt>
                <c:pt idx="856">
                  <c:v>4.0</c:v>
                </c:pt>
                <c:pt idx="857">
                  <c:v>4.0</c:v>
                </c:pt>
                <c:pt idx="858">
                  <c:v>4.0</c:v>
                </c:pt>
                <c:pt idx="859">
                  <c:v>4.0</c:v>
                </c:pt>
                <c:pt idx="860">
                  <c:v>4.0</c:v>
                </c:pt>
                <c:pt idx="861">
                  <c:v>4.0</c:v>
                </c:pt>
                <c:pt idx="862">
                  <c:v>4.0</c:v>
                </c:pt>
                <c:pt idx="863">
                  <c:v>4.0</c:v>
                </c:pt>
                <c:pt idx="864">
                  <c:v>4.0</c:v>
                </c:pt>
                <c:pt idx="865">
                  <c:v>4.0</c:v>
                </c:pt>
                <c:pt idx="866">
                  <c:v>4.0</c:v>
                </c:pt>
                <c:pt idx="867">
                  <c:v>4.0</c:v>
                </c:pt>
                <c:pt idx="868">
                  <c:v>4.0</c:v>
                </c:pt>
                <c:pt idx="869">
                  <c:v>4.0</c:v>
                </c:pt>
                <c:pt idx="870">
                  <c:v>4.0</c:v>
                </c:pt>
                <c:pt idx="871">
                  <c:v>4.0</c:v>
                </c:pt>
                <c:pt idx="872">
                  <c:v>4.0</c:v>
                </c:pt>
                <c:pt idx="873">
                  <c:v>4.0</c:v>
                </c:pt>
                <c:pt idx="874">
                  <c:v>4.0</c:v>
                </c:pt>
                <c:pt idx="875">
                  <c:v>4.0</c:v>
                </c:pt>
                <c:pt idx="876">
                  <c:v>4.0</c:v>
                </c:pt>
                <c:pt idx="877">
                  <c:v>4.0</c:v>
                </c:pt>
                <c:pt idx="878">
                  <c:v>4.0</c:v>
                </c:pt>
                <c:pt idx="879">
                  <c:v>4.0</c:v>
                </c:pt>
                <c:pt idx="880">
                  <c:v>4.0</c:v>
                </c:pt>
                <c:pt idx="881">
                  <c:v>4.0</c:v>
                </c:pt>
                <c:pt idx="882">
                  <c:v>4.0</c:v>
                </c:pt>
                <c:pt idx="883">
                  <c:v>4.0</c:v>
                </c:pt>
                <c:pt idx="884">
                  <c:v>4.0</c:v>
                </c:pt>
                <c:pt idx="885">
                  <c:v>4.0</c:v>
                </c:pt>
                <c:pt idx="886">
                  <c:v>4.0</c:v>
                </c:pt>
                <c:pt idx="887">
                  <c:v>4.0</c:v>
                </c:pt>
                <c:pt idx="888">
                  <c:v>4.0</c:v>
                </c:pt>
                <c:pt idx="889">
                  <c:v>4.0</c:v>
                </c:pt>
                <c:pt idx="890">
                  <c:v>4.0</c:v>
                </c:pt>
                <c:pt idx="891">
                  <c:v>4.0</c:v>
                </c:pt>
                <c:pt idx="892">
                  <c:v>4.0</c:v>
                </c:pt>
                <c:pt idx="893">
                  <c:v>4.0</c:v>
                </c:pt>
                <c:pt idx="894">
                  <c:v>4.0</c:v>
                </c:pt>
                <c:pt idx="895">
                  <c:v>4.0</c:v>
                </c:pt>
                <c:pt idx="896">
                  <c:v>4.0</c:v>
                </c:pt>
                <c:pt idx="897">
                  <c:v>4.0</c:v>
                </c:pt>
                <c:pt idx="898">
                  <c:v>4.0</c:v>
                </c:pt>
                <c:pt idx="899">
                  <c:v>4.0</c:v>
                </c:pt>
                <c:pt idx="900">
                  <c:v>4.0</c:v>
                </c:pt>
                <c:pt idx="901">
                  <c:v>4.0</c:v>
                </c:pt>
                <c:pt idx="902">
                  <c:v>4.0</c:v>
                </c:pt>
                <c:pt idx="903">
                  <c:v>4.0</c:v>
                </c:pt>
                <c:pt idx="904">
                  <c:v>4.0</c:v>
                </c:pt>
                <c:pt idx="905">
                  <c:v>4.0</c:v>
                </c:pt>
                <c:pt idx="906">
                  <c:v>4.0</c:v>
                </c:pt>
                <c:pt idx="907">
                  <c:v>4.0</c:v>
                </c:pt>
                <c:pt idx="908">
                  <c:v>4.0</c:v>
                </c:pt>
                <c:pt idx="909">
                  <c:v>4.0</c:v>
                </c:pt>
                <c:pt idx="910">
                  <c:v>4.0</c:v>
                </c:pt>
                <c:pt idx="911">
                  <c:v>4.0</c:v>
                </c:pt>
                <c:pt idx="912">
                  <c:v>4.0</c:v>
                </c:pt>
                <c:pt idx="913">
                  <c:v>4.0</c:v>
                </c:pt>
                <c:pt idx="914">
                  <c:v>4.0</c:v>
                </c:pt>
                <c:pt idx="915">
                  <c:v>4.0</c:v>
                </c:pt>
                <c:pt idx="916">
                  <c:v>4.0</c:v>
                </c:pt>
                <c:pt idx="917">
                  <c:v>4.0</c:v>
                </c:pt>
                <c:pt idx="918">
                  <c:v>4.0</c:v>
                </c:pt>
                <c:pt idx="919">
                  <c:v>4.0</c:v>
                </c:pt>
                <c:pt idx="920">
                  <c:v>4.0</c:v>
                </c:pt>
                <c:pt idx="921">
                  <c:v>4.0</c:v>
                </c:pt>
                <c:pt idx="922">
                  <c:v>4.0</c:v>
                </c:pt>
                <c:pt idx="923">
                  <c:v>4.0</c:v>
                </c:pt>
                <c:pt idx="924">
                  <c:v>4.0</c:v>
                </c:pt>
                <c:pt idx="925">
                  <c:v>4.0</c:v>
                </c:pt>
                <c:pt idx="926">
                  <c:v>4.0</c:v>
                </c:pt>
                <c:pt idx="927">
                  <c:v>4.0</c:v>
                </c:pt>
                <c:pt idx="928">
                  <c:v>4.0</c:v>
                </c:pt>
                <c:pt idx="929">
                  <c:v>4.0</c:v>
                </c:pt>
                <c:pt idx="930">
                  <c:v>4.0</c:v>
                </c:pt>
                <c:pt idx="931">
                  <c:v>4.0</c:v>
                </c:pt>
                <c:pt idx="932">
                  <c:v>4.0</c:v>
                </c:pt>
                <c:pt idx="933">
                  <c:v>4.0</c:v>
                </c:pt>
                <c:pt idx="934">
                  <c:v>4.0</c:v>
                </c:pt>
                <c:pt idx="935">
                  <c:v>4.0</c:v>
                </c:pt>
                <c:pt idx="936">
                  <c:v>4.0</c:v>
                </c:pt>
                <c:pt idx="937">
                  <c:v>4.0</c:v>
                </c:pt>
                <c:pt idx="938">
                  <c:v>4.0</c:v>
                </c:pt>
                <c:pt idx="939">
                  <c:v>4.0</c:v>
                </c:pt>
                <c:pt idx="940">
                  <c:v>4.0</c:v>
                </c:pt>
                <c:pt idx="941">
                  <c:v>4.0</c:v>
                </c:pt>
                <c:pt idx="942">
                  <c:v>4.0</c:v>
                </c:pt>
                <c:pt idx="943">
                  <c:v>4.0</c:v>
                </c:pt>
                <c:pt idx="944">
                  <c:v>4.0</c:v>
                </c:pt>
                <c:pt idx="945">
                  <c:v>4.0</c:v>
                </c:pt>
                <c:pt idx="946">
                  <c:v>4.0</c:v>
                </c:pt>
                <c:pt idx="947">
                  <c:v>4.0</c:v>
                </c:pt>
                <c:pt idx="948">
                  <c:v>4.0</c:v>
                </c:pt>
                <c:pt idx="949">
                  <c:v>4.0</c:v>
                </c:pt>
                <c:pt idx="950">
                  <c:v>4.0</c:v>
                </c:pt>
                <c:pt idx="951">
                  <c:v>4.0</c:v>
                </c:pt>
                <c:pt idx="952">
                  <c:v>4.0</c:v>
                </c:pt>
                <c:pt idx="953">
                  <c:v>4.0</c:v>
                </c:pt>
                <c:pt idx="954">
                  <c:v>4.0</c:v>
                </c:pt>
                <c:pt idx="955">
                  <c:v>4.0</c:v>
                </c:pt>
                <c:pt idx="956">
                  <c:v>4.0</c:v>
                </c:pt>
                <c:pt idx="957">
                  <c:v>4.0</c:v>
                </c:pt>
                <c:pt idx="958">
                  <c:v>4.0</c:v>
                </c:pt>
                <c:pt idx="959">
                  <c:v>4.0</c:v>
                </c:pt>
                <c:pt idx="960">
                  <c:v>4.0</c:v>
                </c:pt>
                <c:pt idx="961">
                  <c:v>4.0</c:v>
                </c:pt>
                <c:pt idx="962">
                  <c:v>4.0</c:v>
                </c:pt>
                <c:pt idx="963">
                  <c:v>4.0</c:v>
                </c:pt>
                <c:pt idx="964">
                  <c:v>4.0</c:v>
                </c:pt>
                <c:pt idx="965">
                  <c:v>4.0</c:v>
                </c:pt>
                <c:pt idx="966">
                  <c:v>4.0</c:v>
                </c:pt>
                <c:pt idx="967">
                  <c:v>4.0</c:v>
                </c:pt>
                <c:pt idx="968">
                  <c:v>4.0</c:v>
                </c:pt>
                <c:pt idx="969">
                  <c:v>4.0</c:v>
                </c:pt>
                <c:pt idx="970">
                  <c:v>4.0</c:v>
                </c:pt>
                <c:pt idx="971">
                  <c:v>4.0</c:v>
                </c:pt>
                <c:pt idx="972">
                  <c:v>4.0</c:v>
                </c:pt>
                <c:pt idx="973">
                  <c:v>4.0</c:v>
                </c:pt>
                <c:pt idx="974">
                  <c:v>4.0</c:v>
                </c:pt>
                <c:pt idx="975">
                  <c:v>4.0</c:v>
                </c:pt>
                <c:pt idx="976">
                  <c:v>4.0</c:v>
                </c:pt>
                <c:pt idx="977">
                  <c:v>4.0</c:v>
                </c:pt>
                <c:pt idx="978">
                  <c:v>4.0</c:v>
                </c:pt>
                <c:pt idx="979">
                  <c:v>4.0</c:v>
                </c:pt>
                <c:pt idx="980">
                  <c:v>4.0</c:v>
                </c:pt>
                <c:pt idx="981">
                  <c:v>4.0</c:v>
                </c:pt>
                <c:pt idx="982">
                  <c:v>4.0</c:v>
                </c:pt>
                <c:pt idx="983">
                  <c:v>4.0</c:v>
                </c:pt>
                <c:pt idx="984">
                  <c:v>4.0</c:v>
                </c:pt>
                <c:pt idx="985">
                  <c:v>4.0</c:v>
                </c:pt>
                <c:pt idx="986">
                  <c:v>4.0</c:v>
                </c:pt>
                <c:pt idx="987">
                  <c:v>4.0</c:v>
                </c:pt>
                <c:pt idx="988">
                  <c:v>4.0</c:v>
                </c:pt>
                <c:pt idx="989">
                  <c:v>4.0</c:v>
                </c:pt>
                <c:pt idx="990">
                  <c:v>4.0</c:v>
                </c:pt>
                <c:pt idx="991">
                  <c:v>4.0</c:v>
                </c:pt>
                <c:pt idx="992">
                  <c:v>4.0</c:v>
                </c:pt>
                <c:pt idx="993">
                  <c:v>4.0</c:v>
                </c:pt>
                <c:pt idx="994">
                  <c:v>4.0</c:v>
                </c:pt>
                <c:pt idx="995">
                  <c:v>4.0</c:v>
                </c:pt>
                <c:pt idx="996">
                  <c:v>4.0</c:v>
                </c:pt>
                <c:pt idx="997">
                  <c:v>4.0</c:v>
                </c:pt>
                <c:pt idx="998">
                  <c:v>4.0</c:v>
                </c:pt>
                <c:pt idx="999">
                  <c:v>4.0</c:v>
                </c:pt>
                <c:pt idx="1000">
                  <c:v>4.0</c:v>
                </c:pt>
                <c:pt idx="1001">
                  <c:v>4.0</c:v>
                </c:pt>
                <c:pt idx="1002">
                  <c:v>4.0</c:v>
                </c:pt>
                <c:pt idx="1003">
                  <c:v>4.0</c:v>
                </c:pt>
                <c:pt idx="1004">
                  <c:v>4.0</c:v>
                </c:pt>
                <c:pt idx="1005">
                  <c:v>4.0</c:v>
                </c:pt>
                <c:pt idx="1006">
                  <c:v>4.0</c:v>
                </c:pt>
                <c:pt idx="1007">
                  <c:v>4.0</c:v>
                </c:pt>
                <c:pt idx="1008">
                  <c:v>4.0</c:v>
                </c:pt>
                <c:pt idx="1009">
                  <c:v>4.0</c:v>
                </c:pt>
                <c:pt idx="1010">
                  <c:v>4.0</c:v>
                </c:pt>
                <c:pt idx="1011">
                  <c:v>4.0</c:v>
                </c:pt>
                <c:pt idx="1012">
                  <c:v>4.0</c:v>
                </c:pt>
                <c:pt idx="1013">
                  <c:v>4.0</c:v>
                </c:pt>
                <c:pt idx="1014">
                  <c:v>4.0</c:v>
                </c:pt>
                <c:pt idx="1015">
                  <c:v>4.0</c:v>
                </c:pt>
                <c:pt idx="1016">
                  <c:v>4.0</c:v>
                </c:pt>
                <c:pt idx="1017">
                  <c:v>4.0</c:v>
                </c:pt>
                <c:pt idx="1018">
                  <c:v>4.0</c:v>
                </c:pt>
                <c:pt idx="1019">
                  <c:v>4.0</c:v>
                </c:pt>
                <c:pt idx="1020">
                  <c:v>4.0</c:v>
                </c:pt>
                <c:pt idx="1021">
                  <c:v>4.0</c:v>
                </c:pt>
                <c:pt idx="1022">
                  <c:v>4.0</c:v>
                </c:pt>
                <c:pt idx="1023">
                  <c:v>4.0</c:v>
                </c:pt>
                <c:pt idx="1024">
                  <c:v>4.0</c:v>
                </c:pt>
                <c:pt idx="1025">
                  <c:v>4.0</c:v>
                </c:pt>
                <c:pt idx="1026">
                  <c:v>4.0</c:v>
                </c:pt>
                <c:pt idx="1027">
                  <c:v>4.0</c:v>
                </c:pt>
                <c:pt idx="1028">
                  <c:v>4.0</c:v>
                </c:pt>
                <c:pt idx="1029">
                  <c:v>4.0</c:v>
                </c:pt>
                <c:pt idx="1030">
                  <c:v>4.0</c:v>
                </c:pt>
                <c:pt idx="1031">
                  <c:v>4.0</c:v>
                </c:pt>
                <c:pt idx="1032">
                  <c:v>4.0</c:v>
                </c:pt>
                <c:pt idx="1033">
                  <c:v>4.0</c:v>
                </c:pt>
                <c:pt idx="1034">
                  <c:v>4.0</c:v>
                </c:pt>
                <c:pt idx="1035">
                  <c:v>4.0</c:v>
                </c:pt>
                <c:pt idx="1036">
                  <c:v>4.0</c:v>
                </c:pt>
                <c:pt idx="1037">
                  <c:v>4.0</c:v>
                </c:pt>
                <c:pt idx="1038">
                  <c:v>4.0</c:v>
                </c:pt>
                <c:pt idx="1039">
                  <c:v>4.0</c:v>
                </c:pt>
                <c:pt idx="1040">
                  <c:v>4.0</c:v>
                </c:pt>
                <c:pt idx="1041">
                  <c:v>4.0</c:v>
                </c:pt>
                <c:pt idx="1042">
                  <c:v>4.0</c:v>
                </c:pt>
                <c:pt idx="1043">
                  <c:v>4.0</c:v>
                </c:pt>
                <c:pt idx="1044">
                  <c:v>4.0</c:v>
                </c:pt>
                <c:pt idx="1045">
                  <c:v>4.0</c:v>
                </c:pt>
                <c:pt idx="1046">
                  <c:v>4.0</c:v>
                </c:pt>
                <c:pt idx="1047">
                  <c:v>4.0</c:v>
                </c:pt>
                <c:pt idx="1048">
                  <c:v>4.0</c:v>
                </c:pt>
                <c:pt idx="1049">
                  <c:v>4.0</c:v>
                </c:pt>
                <c:pt idx="1050">
                  <c:v>4.0</c:v>
                </c:pt>
                <c:pt idx="1051">
                  <c:v>4.0</c:v>
                </c:pt>
                <c:pt idx="1052">
                  <c:v>4.0</c:v>
                </c:pt>
                <c:pt idx="1053">
                  <c:v>4.0</c:v>
                </c:pt>
                <c:pt idx="1054">
                  <c:v>4.0</c:v>
                </c:pt>
                <c:pt idx="1055">
                  <c:v>4.0</c:v>
                </c:pt>
                <c:pt idx="1056">
                  <c:v>4.0</c:v>
                </c:pt>
                <c:pt idx="1057">
                  <c:v>4.0</c:v>
                </c:pt>
                <c:pt idx="1058">
                  <c:v>4.0</c:v>
                </c:pt>
                <c:pt idx="1059">
                  <c:v>4.0</c:v>
                </c:pt>
                <c:pt idx="1060">
                  <c:v>4.0</c:v>
                </c:pt>
                <c:pt idx="1061">
                  <c:v>4.0</c:v>
                </c:pt>
                <c:pt idx="1062">
                  <c:v>4.0</c:v>
                </c:pt>
                <c:pt idx="1063">
                  <c:v>4.0</c:v>
                </c:pt>
                <c:pt idx="1064">
                  <c:v>4.0</c:v>
                </c:pt>
                <c:pt idx="1065">
                  <c:v>4.0</c:v>
                </c:pt>
                <c:pt idx="1066">
                  <c:v>4.0</c:v>
                </c:pt>
                <c:pt idx="1067">
                  <c:v>4.0</c:v>
                </c:pt>
                <c:pt idx="1068">
                  <c:v>4.0</c:v>
                </c:pt>
                <c:pt idx="1069">
                  <c:v>4.0</c:v>
                </c:pt>
                <c:pt idx="1070">
                  <c:v>4.0</c:v>
                </c:pt>
                <c:pt idx="1071">
                  <c:v>4.0</c:v>
                </c:pt>
                <c:pt idx="1072">
                  <c:v>4.0</c:v>
                </c:pt>
                <c:pt idx="1073">
                  <c:v>4.0</c:v>
                </c:pt>
                <c:pt idx="1074">
                  <c:v>4.0</c:v>
                </c:pt>
                <c:pt idx="1075">
                  <c:v>4.0</c:v>
                </c:pt>
                <c:pt idx="1076">
                  <c:v>4.0</c:v>
                </c:pt>
                <c:pt idx="1077">
                  <c:v>4.0</c:v>
                </c:pt>
                <c:pt idx="1078">
                  <c:v>4.0</c:v>
                </c:pt>
                <c:pt idx="1079">
                  <c:v>4.0</c:v>
                </c:pt>
                <c:pt idx="1080">
                  <c:v>4.0</c:v>
                </c:pt>
                <c:pt idx="1081">
                  <c:v>4.0</c:v>
                </c:pt>
                <c:pt idx="1082">
                  <c:v>4.0</c:v>
                </c:pt>
                <c:pt idx="1083">
                  <c:v>4.0</c:v>
                </c:pt>
                <c:pt idx="1084">
                  <c:v>4.0</c:v>
                </c:pt>
                <c:pt idx="1085">
                  <c:v>4.0</c:v>
                </c:pt>
                <c:pt idx="1086">
                  <c:v>4.0</c:v>
                </c:pt>
                <c:pt idx="1087">
                  <c:v>4.0</c:v>
                </c:pt>
                <c:pt idx="1088">
                  <c:v>4.0</c:v>
                </c:pt>
                <c:pt idx="1089">
                  <c:v>4.0</c:v>
                </c:pt>
                <c:pt idx="1090">
                  <c:v>4.0</c:v>
                </c:pt>
                <c:pt idx="1091">
                  <c:v>4.0</c:v>
                </c:pt>
                <c:pt idx="1092">
                  <c:v>4.0</c:v>
                </c:pt>
                <c:pt idx="1093">
                  <c:v>4.0</c:v>
                </c:pt>
                <c:pt idx="1094">
                  <c:v>4.0</c:v>
                </c:pt>
                <c:pt idx="1095">
                  <c:v>4.0</c:v>
                </c:pt>
                <c:pt idx="1096">
                  <c:v>4.0</c:v>
                </c:pt>
                <c:pt idx="1097">
                  <c:v>4.0</c:v>
                </c:pt>
                <c:pt idx="1098">
                  <c:v>4.0</c:v>
                </c:pt>
                <c:pt idx="1099">
                  <c:v>4.0</c:v>
                </c:pt>
                <c:pt idx="1100">
                  <c:v>4.0</c:v>
                </c:pt>
                <c:pt idx="1101">
                  <c:v>4.0</c:v>
                </c:pt>
                <c:pt idx="1102">
                  <c:v>4.0</c:v>
                </c:pt>
                <c:pt idx="1103">
                  <c:v>4.0</c:v>
                </c:pt>
                <c:pt idx="1104">
                  <c:v>4.0</c:v>
                </c:pt>
                <c:pt idx="1105">
                  <c:v>4.0</c:v>
                </c:pt>
                <c:pt idx="1106">
                  <c:v>4.0</c:v>
                </c:pt>
                <c:pt idx="1107">
                  <c:v>4.0</c:v>
                </c:pt>
                <c:pt idx="1108">
                  <c:v>4.0</c:v>
                </c:pt>
                <c:pt idx="1109">
                  <c:v>4.0</c:v>
                </c:pt>
                <c:pt idx="1110">
                  <c:v>4.0</c:v>
                </c:pt>
                <c:pt idx="1111">
                  <c:v>4.0</c:v>
                </c:pt>
                <c:pt idx="1112">
                  <c:v>4.0</c:v>
                </c:pt>
                <c:pt idx="1113">
                  <c:v>4.0</c:v>
                </c:pt>
                <c:pt idx="1114">
                  <c:v>4.0</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4.0</c:v>
                </c:pt>
                <c:pt idx="1132">
                  <c:v>4.0</c:v>
                </c:pt>
                <c:pt idx="1133">
                  <c:v>4.0</c:v>
                </c:pt>
                <c:pt idx="1134">
                  <c:v>4.0</c:v>
                </c:pt>
                <c:pt idx="1135">
                  <c:v>4.0</c:v>
                </c:pt>
                <c:pt idx="1136">
                  <c:v>4.0</c:v>
                </c:pt>
                <c:pt idx="1137">
                  <c:v>4.0</c:v>
                </c:pt>
                <c:pt idx="1138">
                  <c:v>4.0</c:v>
                </c:pt>
                <c:pt idx="1139">
                  <c:v>4.0</c:v>
                </c:pt>
                <c:pt idx="1140">
                  <c:v>4.0</c:v>
                </c:pt>
                <c:pt idx="1141">
                  <c:v>4.0</c:v>
                </c:pt>
                <c:pt idx="1142">
                  <c:v>4.0</c:v>
                </c:pt>
                <c:pt idx="1143">
                  <c:v>4.0</c:v>
                </c:pt>
                <c:pt idx="1144">
                  <c:v>4.0</c:v>
                </c:pt>
                <c:pt idx="1145">
                  <c:v>4.0</c:v>
                </c:pt>
                <c:pt idx="1146">
                  <c:v>4.0</c:v>
                </c:pt>
                <c:pt idx="1147">
                  <c:v>4.0</c:v>
                </c:pt>
                <c:pt idx="1148">
                  <c:v>4.0</c:v>
                </c:pt>
                <c:pt idx="1149">
                  <c:v>4.0</c:v>
                </c:pt>
                <c:pt idx="1150">
                  <c:v>4.0</c:v>
                </c:pt>
                <c:pt idx="1151">
                  <c:v>4.0</c:v>
                </c:pt>
                <c:pt idx="1152">
                  <c:v>4.0</c:v>
                </c:pt>
                <c:pt idx="1153">
                  <c:v>4.0</c:v>
                </c:pt>
                <c:pt idx="1154">
                  <c:v>4.0</c:v>
                </c:pt>
                <c:pt idx="1155">
                  <c:v>4.0</c:v>
                </c:pt>
                <c:pt idx="1156">
                  <c:v>4.0</c:v>
                </c:pt>
                <c:pt idx="1157">
                  <c:v>4.0</c:v>
                </c:pt>
                <c:pt idx="1158">
                  <c:v>4.0</c:v>
                </c:pt>
                <c:pt idx="1159">
                  <c:v>4.0</c:v>
                </c:pt>
                <c:pt idx="1160">
                  <c:v>4.0</c:v>
                </c:pt>
                <c:pt idx="1161">
                  <c:v>4.0</c:v>
                </c:pt>
                <c:pt idx="1162">
                  <c:v>4.0</c:v>
                </c:pt>
                <c:pt idx="1163">
                  <c:v>4.0</c:v>
                </c:pt>
                <c:pt idx="1164">
                  <c:v>4.0</c:v>
                </c:pt>
                <c:pt idx="1165">
                  <c:v>4.0</c:v>
                </c:pt>
                <c:pt idx="1166">
                  <c:v>4.0</c:v>
                </c:pt>
                <c:pt idx="1167">
                  <c:v>4.0</c:v>
                </c:pt>
                <c:pt idx="1168">
                  <c:v>4.0</c:v>
                </c:pt>
                <c:pt idx="1169">
                  <c:v>4.0</c:v>
                </c:pt>
                <c:pt idx="1170">
                  <c:v>4.0</c:v>
                </c:pt>
                <c:pt idx="1171">
                  <c:v>4.0</c:v>
                </c:pt>
                <c:pt idx="1172">
                  <c:v>4.0</c:v>
                </c:pt>
                <c:pt idx="1173">
                  <c:v>4.0</c:v>
                </c:pt>
                <c:pt idx="1174">
                  <c:v>4.0</c:v>
                </c:pt>
                <c:pt idx="1175">
                  <c:v>4.0</c:v>
                </c:pt>
                <c:pt idx="1176">
                  <c:v>4.0</c:v>
                </c:pt>
                <c:pt idx="1177">
                  <c:v>4.0</c:v>
                </c:pt>
                <c:pt idx="1178">
                  <c:v>4.0</c:v>
                </c:pt>
                <c:pt idx="1179">
                  <c:v>4.0</c:v>
                </c:pt>
                <c:pt idx="1180">
                  <c:v>4.0</c:v>
                </c:pt>
                <c:pt idx="1181">
                  <c:v>4.0</c:v>
                </c:pt>
                <c:pt idx="1182">
                  <c:v>4.0</c:v>
                </c:pt>
                <c:pt idx="1183">
                  <c:v>4.0</c:v>
                </c:pt>
                <c:pt idx="1184">
                  <c:v>4.0</c:v>
                </c:pt>
                <c:pt idx="1185">
                  <c:v>4.0</c:v>
                </c:pt>
                <c:pt idx="1186">
                  <c:v>4.0</c:v>
                </c:pt>
                <c:pt idx="1187">
                  <c:v>4.0</c:v>
                </c:pt>
                <c:pt idx="1188">
                  <c:v>4.0</c:v>
                </c:pt>
                <c:pt idx="1189">
                  <c:v>4.0</c:v>
                </c:pt>
                <c:pt idx="1190">
                  <c:v>4.0</c:v>
                </c:pt>
                <c:pt idx="1191">
                  <c:v>4.0</c:v>
                </c:pt>
                <c:pt idx="1192">
                  <c:v>4.0</c:v>
                </c:pt>
                <c:pt idx="1193">
                  <c:v>4.0</c:v>
                </c:pt>
                <c:pt idx="1194">
                  <c:v>4.0</c:v>
                </c:pt>
                <c:pt idx="1195">
                  <c:v>4.0</c:v>
                </c:pt>
                <c:pt idx="1196">
                  <c:v>4.0</c:v>
                </c:pt>
                <c:pt idx="1197">
                  <c:v>4.0</c:v>
                </c:pt>
                <c:pt idx="1198">
                  <c:v>4.0</c:v>
                </c:pt>
                <c:pt idx="1199">
                  <c:v>4.0</c:v>
                </c:pt>
                <c:pt idx="1200">
                  <c:v>4.0</c:v>
                </c:pt>
                <c:pt idx="1201">
                  <c:v>4.0</c:v>
                </c:pt>
                <c:pt idx="1202">
                  <c:v>4.0</c:v>
                </c:pt>
                <c:pt idx="1203">
                  <c:v>4.0</c:v>
                </c:pt>
                <c:pt idx="1204">
                  <c:v>4.0</c:v>
                </c:pt>
                <c:pt idx="1205">
                  <c:v>4.0</c:v>
                </c:pt>
                <c:pt idx="1206">
                  <c:v>4.0</c:v>
                </c:pt>
                <c:pt idx="1207">
                  <c:v>4.0</c:v>
                </c:pt>
                <c:pt idx="1208">
                  <c:v>4.0</c:v>
                </c:pt>
                <c:pt idx="1209">
                  <c:v>4.0</c:v>
                </c:pt>
                <c:pt idx="1210">
                  <c:v>4.0</c:v>
                </c:pt>
                <c:pt idx="1211">
                  <c:v>4.0</c:v>
                </c:pt>
                <c:pt idx="1212">
                  <c:v>4.0</c:v>
                </c:pt>
                <c:pt idx="1213">
                  <c:v>4.0</c:v>
                </c:pt>
                <c:pt idx="1214">
                  <c:v>4.0</c:v>
                </c:pt>
                <c:pt idx="1215">
                  <c:v>4.0</c:v>
                </c:pt>
                <c:pt idx="1216">
                  <c:v>4.0</c:v>
                </c:pt>
                <c:pt idx="1217">
                  <c:v>4.0</c:v>
                </c:pt>
                <c:pt idx="1218">
                  <c:v>4.0</c:v>
                </c:pt>
                <c:pt idx="1219">
                  <c:v>4.0</c:v>
                </c:pt>
                <c:pt idx="1220">
                  <c:v>4.0</c:v>
                </c:pt>
                <c:pt idx="1221">
                  <c:v>4.0</c:v>
                </c:pt>
                <c:pt idx="1222">
                  <c:v>4.0</c:v>
                </c:pt>
                <c:pt idx="1223">
                  <c:v>4.0</c:v>
                </c:pt>
                <c:pt idx="1224">
                  <c:v>4.0</c:v>
                </c:pt>
                <c:pt idx="1225">
                  <c:v>4.0</c:v>
                </c:pt>
                <c:pt idx="1226">
                  <c:v>4.0</c:v>
                </c:pt>
                <c:pt idx="1227">
                  <c:v>4.0</c:v>
                </c:pt>
                <c:pt idx="1228">
                  <c:v>4.0</c:v>
                </c:pt>
                <c:pt idx="1229">
                  <c:v>4.0</c:v>
                </c:pt>
                <c:pt idx="1230">
                  <c:v>4.0</c:v>
                </c:pt>
                <c:pt idx="1231">
                  <c:v>4.0</c:v>
                </c:pt>
                <c:pt idx="1232">
                  <c:v>4.0</c:v>
                </c:pt>
                <c:pt idx="1233">
                  <c:v>4.0</c:v>
                </c:pt>
                <c:pt idx="1234">
                  <c:v>4.0</c:v>
                </c:pt>
                <c:pt idx="1235">
                  <c:v>4.0</c:v>
                </c:pt>
                <c:pt idx="1236">
                  <c:v>4.0</c:v>
                </c:pt>
                <c:pt idx="1237">
                  <c:v>4.0</c:v>
                </c:pt>
                <c:pt idx="1238">
                  <c:v>4.0</c:v>
                </c:pt>
                <c:pt idx="1239">
                  <c:v>4.0</c:v>
                </c:pt>
                <c:pt idx="1240">
                  <c:v>4.0</c:v>
                </c:pt>
                <c:pt idx="1241">
                  <c:v>4.0</c:v>
                </c:pt>
                <c:pt idx="1242">
                  <c:v>4.0</c:v>
                </c:pt>
                <c:pt idx="1243">
                  <c:v>4.0</c:v>
                </c:pt>
                <c:pt idx="1244">
                  <c:v>4.0</c:v>
                </c:pt>
                <c:pt idx="1245">
                  <c:v>4.0</c:v>
                </c:pt>
                <c:pt idx="1246">
                  <c:v>4.0</c:v>
                </c:pt>
                <c:pt idx="1247">
                  <c:v>4.0</c:v>
                </c:pt>
                <c:pt idx="1248">
                  <c:v>4.0</c:v>
                </c:pt>
                <c:pt idx="1249">
                  <c:v>4.0</c:v>
                </c:pt>
                <c:pt idx="1250">
                  <c:v>4.0</c:v>
                </c:pt>
                <c:pt idx="1251">
                  <c:v>4.0</c:v>
                </c:pt>
                <c:pt idx="1252">
                  <c:v>4.0</c:v>
                </c:pt>
                <c:pt idx="1253">
                  <c:v>4.0</c:v>
                </c:pt>
                <c:pt idx="1254">
                  <c:v>4.0</c:v>
                </c:pt>
                <c:pt idx="1255">
                  <c:v>4.0</c:v>
                </c:pt>
                <c:pt idx="1256">
                  <c:v>4.0</c:v>
                </c:pt>
                <c:pt idx="1257">
                  <c:v>4.0</c:v>
                </c:pt>
                <c:pt idx="1258">
                  <c:v>4.0</c:v>
                </c:pt>
                <c:pt idx="1259">
                  <c:v>4.0</c:v>
                </c:pt>
                <c:pt idx="1260">
                  <c:v>4.0</c:v>
                </c:pt>
                <c:pt idx="1261">
                  <c:v>4.0</c:v>
                </c:pt>
                <c:pt idx="1262">
                  <c:v>4.0</c:v>
                </c:pt>
                <c:pt idx="1263">
                  <c:v>4.0</c:v>
                </c:pt>
                <c:pt idx="1264">
                  <c:v>4.0</c:v>
                </c:pt>
                <c:pt idx="1265">
                  <c:v>4.0</c:v>
                </c:pt>
                <c:pt idx="1266">
                  <c:v>4.0</c:v>
                </c:pt>
                <c:pt idx="1267">
                  <c:v>4.0</c:v>
                </c:pt>
                <c:pt idx="1268">
                  <c:v>4.0</c:v>
                </c:pt>
                <c:pt idx="1269">
                  <c:v>4.0</c:v>
                </c:pt>
                <c:pt idx="1270">
                  <c:v>4.0</c:v>
                </c:pt>
                <c:pt idx="1271">
                  <c:v>4.0</c:v>
                </c:pt>
                <c:pt idx="1272">
                  <c:v>4.0</c:v>
                </c:pt>
                <c:pt idx="1273">
                  <c:v>4.0</c:v>
                </c:pt>
                <c:pt idx="1274">
                  <c:v>4.0</c:v>
                </c:pt>
                <c:pt idx="1275">
                  <c:v>4.0</c:v>
                </c:pt>
                <c:pt idx="1276">
                  <c:v>4.0</c:v>
                </c:pt>
                <c:pt idx="1277">
                  <c:v>4.0</c:v>
                </c:pt>
                <c:pt idx="1278">
                  <c:v>4.0</c:v>
                </c:pt>
                <c:pt idx="1279">
                  <c:v>4.0</c:v>
                </c:pt>
                <c:pt idx="1280">
                  <c:v>4.0</c:v>
                </c:pt>
                <c:pt idx="1281">
                  <c:v>4.0</c:v>
                </c:pt>
                <c:pt idx="1282">
                  <c:v>4.0</c:v>
                </c:pt>
                <c:pt idx="1283">
                  <c:v>4.0</c:v>
                </c:pt>
                <c:pt idx="1284">
                  <c:v>4.0</c:v>
                </c:pt>
                <c:pt idx="1285">
                  <c:v>4.0</c:v>
                </c:pt>
                <c:pt idx="1286">
                  <c:v>4.0</c:v>
                </c:pt>
                <c:pt idx="1287">
                  <c:v>4.0</c:v>
                </c:pt>
                <c:pt idx="1288">
                  <c:v>4.0</c:v>
                </c:pt>
                <c:pt idx="1289">
                  <c:v>4.0</c:v>
                </c:pt>
                <c:pt idx="1290">
                  <c:v>4.0</c:v>
                </c:pt>
                <c:pt idx="1291">
                  <c:v>4.0</c:v>
                </c:pt>
                <c:pt idx="1292">
                  <c:v>4.0</c:v>
                </c:pt>
                <c:pt idx="1293">
                  <c:v>4.0</c:v>
                </c:pt>
                <c:pt idx="1294">
                  <c:v>4.0</c:v>
                </c:pt>
                <c:pt idx="1295">
                  <c:v>4.0</c:v>
                </c:pt>
                <c:pt idx="1296">
                  <c:v>4.0</c:v>
                </c:pt>
                <c:pt idx="1297">
                  <c:v>4.0</c:v>
                </c:pt>
                <c:pt idx="1298">
                  <c:v>4.0</c:v>
                </c:pt>
                <c:pt idx="1299">
                  <c:v>4.0</c:v>
                </c:pt>
                <c:pt idx="1300">
                  <c:v>4.0</c:v>
                </c:pt>
                <c:pt idx="1301">
                  <c:v>4.0</c:v>
                </c:pt>
                <c:pt idx="1302">
                  <c:v>4.0</c:v>
                </c:pt>
                <c:pt idx="1303">
                  <c:v>4.0</c:v>
                </c:pt>
                <c:pt idx="1304">
                  <c:v>4.0</c:v>
                </c:pt>
                <c:pt idx="1305">
                  <c:v>4.0</c:v>
                </c:pt>
                <c:pt idx="1306">
                  <c:v>4.0</c:v>
                </c:pt>
                <c:pt idx="1307">
                  <c:v>4.0</c:v>
                </c:pt>
                <c:pt idx="1308">
                  <c:v>4.0</c:v>
                </c:pt>
                <c:pt idx="1309">
                  <c:v>4.0</c:v>
                </c:pt>
                <c:pt idx="1310">
                  <c:v>4.0</c:v>
                </c:pt>
                <c:pt idx="1311">
                  <c:v>4.0</c:v>
                </c:pt>
                <c:pt idx="1312">
                  <c:v>4.0</c:v>
                </c:pt>
                <c:pt idx="1313">
                  <c:v>4.0</c:v>
                </c:pt>
                <c:pt idx="1314">
                  <c:v>4.0</c:v>
                </c:pt>
                <c:pt idx="1315">
                  <c:v>4.0</c:v>
                </c:pt>
                <c:pt idx="1316">
                  <c:v>4.0</c:v>
                </c:pt>
                <c:pt idx="1317">
                  <c:v>4.0</c:v>
                </c:pt>
                <c:pt idx="1318">
                  <c:v>4.0</c:v>
                </c:pt>
                <c:pt idx="1319">
                  <c:v>4.0</c:v>
                </c:pt>
                <c:pt idx="1320">
                  <c:v>4.0</c:v>
                </c:pt>
                <c:pt idx="1321">
                  <c:v>4.0</c:v>
                </c:pt>
                <c:pt idx="1322">
                  <c:v>4.0</c:v>
                </c:pt>
                <c:pt idx="1323">
                  <c:v>4.0</c:v>
                </c:pt>
                <c:pt idx="1324">
                  <c:v>4.0</c:v>
                </c:pt>
                <c:pt idx="1325">
                  <c:v>4.0</c:v>
                </c:pt>
                <c:pt idx="1326">
                  <c:v>4.0</c:v>
                </c:pt>
                <c:pt idx="1327">
                  <c:v>4.0</c:v>
                </c:pt>
                <c:pt idx="1328">
                  <c:v>4.0</c:v>
                </c:pt>
                <c:pt idx="1329">
                  <c:v>4.0</c:v>
                </c:pt>
                <c:pt idx="1330">
                  <c:v>4.0</c:v>
                </c:pt>
                <c:pt idx="1331">
                  <c:v>4.0</c:v>
                </c:pt>
                <c:pt idx="1332">
                  <c:v>4.0</c:v>
                </c:pt>
                <c:pt idx="1333">
                  <c:v>4.0</c:v>
                </c:pt>
                <c:pt idx="1334">
                  <c:v>4.0</c:v>
                </c:pt>
                <c:pt idx="1335">
                  <c:v>4.0</c:v>
                </c:pt>
                <c:pt idx="1336">
                  <c:v>4.0</c:v>
                </c:pt>
                <c:pt idx="1337">
                  <c:v>4.0</c:v>
                </c:pt>
                <c:pt idx="1338">
                  <c:v>4.0</c:v>
                </c:pt>
                <c:pt idx="1339">
                  <c:v>4.0</c:v>
                </c:pt>
                <c:pt idx="1340">
                  <c:v>4.0</c:v>
                </c:pt>
                <c:pt idx="1341">
                  <c:v>4.0</c:v>
                </c:pt>
                <c:pt idx="1342">
                  <c:v>4.0</c:v>
                </c:pt>
                <c:pt idx="1343">
                  <c:v>4.0</c:v>
                </c:pt>
                <c:pt idx="1344">
                  <c:v>4.0</c:v>
                </c:pt>
                <c:pt idx="1345">
                  <c:v>4.0</c:v>
                </c:pt>
                <c:pt idx="1346">
                  <c:v>4.0</c:v>
                </c:pt>
                <c:pt idx="1347">
                  <c:v>4.0</c:v>
                </c:pt>
                <c:pt idx="1348">
                  <c:v>4.0</c:v>
                </c:pt>
                <c:pt idx="1349">
                  <c:v>4.0</c:v>
                </c:pt>
                <c:pt idx="1350">
                  <c:v>4.0</c:v>
                </c:pt>
                <c:pt idx="1351">
                  <c:v>4.0</c:v>
                </c:pt>
                <c:pt idx="1352">
                  <c:v>4.0</c:v>
                </c:pt>
                <c:pt idx="1353">
                  <c:v>4.0</c:v>
                </c:pt>
                <c:pt idx="1354">
                  <c:v>4.0</c:v>
                </c:pt>
                <c:pt idx="1355">
                  <c:v>4.0</c:v>
                </c:pt>
                <c:pt idx="1356">
                  <c:v>4.0</c:v>
                </c:pt>
                <c:pt idx="1357">
                  <c:v>4.0</c:v>
                </c:pt>
                <c:pt idx="1358">
                  <c:v>4.0</c:v>
                </c:pt>
                <c:pt idx="1359">
                  <c:v>4.0</c:v>
                </c:pt>
                <c:pt idx="1360">
                  <c:v>4.0</c:v>
                </c:pt>
                <c:pt idx="1361">
                  <c:v>4.0</c:v>
                </c:pt>
                <c:pt idx="1362">
                  <c:v>4.0</c:v>
                </c:pt>
                <c:pt idx="1363">
                  <c:v>4.0</c:v>
                </c:pt>
                <c:pt idx="1364">
                  <c:v>4.0</c:v>
                </c:pt>
                <c:pt idx="1365">
                  <c:v>4.0</c:v>
                </c:pt>
                <c:pt idx="1366">
                  <c:v>4.0</c:v>
                </c:pt>
                <c:pt idx="1367">
                  <c:v>4.0</c:v>
                </c:pt>
                <c:pt idx="1368">
                  <c:v>4.0</c:v>
                </c:pt>
                <c:pt idx="1369">
                  <c:v>4.0</c:v>
                </c:pt>
                <c:pt idx="1370">
                  <c:v>4.0</c:v>
                </c:pt>
                <c:pt idx="1371">
                  <c:v>4.0</c:v>
                </c:pt>
                <c:pt idx="1372">
                  <c:v>4.0</c:v>
                </c:pt>
                <c:pt idx="1373">
                  <c:v>4.0</c:v>
                </c:pt>
                <c:pt idx="1374">
                  <c:v>4.0</c:v>
                </c:pt>
                <c:pt idx="1375">
                  <c:v>4.0</c:v>
                </c:pt>
                <c:pt idx="1376">
                  <c:v>4.0</c:v>
                </c:pt>
                <c:pt idx="1377">
                  <c:v>4.0</c:v>
                </c:pt>
                <c:pt idx="1378">
                  <c:v>4.0</c:v>
                </c:pt>
                <c:pt idx="1379">
                  <c:v>4.0</c:v>
                </c:pt>
                <c:pt idx="1380">
                  <c:v>4.0</c:v>
                </c:pt>
                <c:pt idx="1381">
                  <c:v>4.0</c:v>
                </c:pt>
                <c:pt idx="1382">
                  <c:v>4.0</c:v>
                </c:pt>
                <c:pt idx="1383">
                  <c:v>4.0</c:v>
                </c:pt>
                <c:pt idx="1384">
                  <c:v>4.0</c:v>
                </c:pt>
                <c:pt idx="1385">
                  <c:v>4.0</c:v>
                </c:pt>
                <c:pt idx="1386">
                  <c:v>4.0</c:v>
                </c:pt>
                <c:pt idx="1387">
                  <c:v>4.0</c:v>
                </c:pt>
                <c:pt idx="1388">
                  <c:v>4.0</c:v>
                </c:pt>
                <c:pt idx="1389">
                  <c:v>4.0</c:v>
                </c:pt>
                <c:pt idx="1390">
                  <c:v>4.0</c:v>
                </c:pt>
                <c:pt idx="1391">
                  <c:v>4.0</c:v>
                </c:pt>
                <c:pt idx="1392">
                  <c:v>4.0</c:v>
                </c:pt>
                <c:pt idx="1393">
                  <c:v>4.0</c:v>
                </c:pt>
                <c:pt idx="1394">
                  <c:v>4.0</c:v>
                </c:pt>
                <c:pt idx="1395">
                  <c:v>4.0</c:v>
                </c:pt>
                <c:pt idx="1396">
                  <c:v>4.0</c:v>
                </c:pt>
                <c:pt idx="1397">
                  <c:v>4.0</c:v>
                </c:pt>
                <c:pt idx="1398">
                  <c:v>4.0</c:v>
                </c:pt>
                <c:pt idx="1399">
                  <c:v>4.0</c:v>
                </c:pt>
                <c:pt idx="1400">
                  <c:v>4.0</c:v>
                </c:pt>
                <c:pt idx="1401">
                  <c:v>4.0</c:v>
                </c:pt>
                <c:pt idx="1402">
                  <c:v>4.0</c:v>
                </c:pt>
                <c:pt idx="1403">
                  <c:v>4.0</c:v>
                </c:pt>
                <c:pt idx="1404">
                  <c:v>4.0</c:v>
                </c:pt>
                <c:pt idx="1405">
                  <c:v>4.0</c:v>
                </c:pt>
                <c:pt idx="1406">
                  <c:v>4.0</c:v>
                </c:pt>
                <c:pt idx="1407">
                  <c:v>4.0</c:v>
                </c:pt>
                <c:pt idx="1408">
                  <c:v>4.0</c:v>
                </c:pt>
                <c:pt idx="1409">
                  <c:v>4.0</c:v>
                </c:pt>
                <c:pt idx="1410">
                  <c:v>4.0</c:v>
                </c:pt>
                <c:pt idx="1411">
                  <c:v>4.0</c:v>
                </c:pt>
                <c:pt idx="1412">
                  <c:v>4.0</c:v>
                </c:pt>
                <c:pt idx="1413">
                  <c:v>4.0</c:v>
                </c:pt>
                <c:pt idx="1414">
                  <c:v>4.0</c:v>
                </c:pt>
                <c:pt idx="1415">
                  <c:v>4.0</c:v>
                </c:pt>
                <c:pt idx="1416">
                  <c:v>4.0</c:v>
                </c:pt>
                <c:pt idx="1417">
                  <c:v>4.0</c:v>
                </c:pt>
                <c:pt idx="1418">
                  <c:v>4.0</c:v>
                </c:pt>
                <c:pt idx="1419">
                  <c:v>4.0</c:v>
                </c:pt>
                <c:pt idx="1420">
                  <c:v>4.0</c:v>
                </c:pt>
                <c:pt idx="1421">
                  <c:v>4.0</c:v>
                </c:pt>
                <c:pt idx="1422">
                  <c:v>4.0</c:v>
                </c:pt>
                <c:pt idx="1423">
                  <c:v>4.0</c:v>
                </c:pt>
                <c:pt idx="1424">
                  <c:v>4.0</c:v>
                </c:pt>
                <c:pt idx="1425">
                  <c:v>4.0</c:v>
                </c:pt>
                <c:pt idx="1426">
                  <c:v>4.0</c:v>
                </c:pt>
                <c:pt idx="1427">
                  <c:v>4.0</c:v>
                </c:pt>
                <c:pt idx="1428">
                  <c:v>4.0</c:v>
                </c:pt>
                <c:pt idx="1429">
                  <c:v>4.0</c:v>
                </c:pt>
                <c:pt idx="1430">
                  <c:v>4.0</c:v>
                </c:pt>
                <c:pt idx="1431">
                  <c:v>4.0</c:v>
                </c:pt>
                <c:pt idx="1432">
                  <c:v>4.0</c:v>
                </c:pt>
                <c:pt idx="1433">
                  <c:v>4.0</c:v>
                </c:pt>
                <c:pt idx="1434">
                  <c:v>4.0</c:v>
                </c:pt>
                <c:pt idx="1435">
                  <c:v>4.0</c:v>
                </c:pt>
                <c:pt idx="1436">
                  <c:v>4.0</c:v>
                </c:pt>
                <c:pt idx="1437">
                  <c:v>4.0</c:v>
                </c:pt>
                <c:pt idx="1438">
                  <c:v>4.0</c:v>
                </c:pt>
                <c:pt idx="1439">
                  <c:v>4.0</c:v>
                </c:pt>
                <c:pt idx="1440">
                  <c:v>4.0</c:v>
                </c:pt>
                <c:pt idx="1441">
                  <c:v>4.0</c:v>
                </c:pt>
                <c:pt idx="1442">
                  <c:v>4.0</c:v>
                </c:pt>
                <c:pt idx="1443">
                  <c:v>4.0</c:v>
                </c:pt>
                <c:pt idx="1444">
                  <c:v>4.0</c:v>
                </c:pt>
                <c:pt idx="1445">
                  <c:v>4.0</c:v>
                </c:pt>
                <c:pt idx="1446">
                  <c:v>4.0</c:v>
                </c:pt>
                <c:pt idx="1447">
                  <c:v>4.0</c:v>
                </c:pt>
                <c:pt idx="1448">
                  <c:v>4.0</c:v>
                </c:pt>
                <c:pt idx="1449">
                  <c:v>4.0</c:v>
                </c:pt>
                <c:pt idx="1450">
                  <c:v>4.0</c:v>
                </c:pt>
                <c:pt idx="1451">
                  <c:v>4.0</c:v>
                </c:pt>
                <c:pt idx="1452">
                  <c:v>4.0</c:v>
                </c:pt>
                <c:pt idx="1453">
                  <c:v>4.0</c:v>
                </c:pt>
                <c:pt idx="1454">
                  <c:v>4.0</c:v>
                </c:pt>
                <c:pt idx="1455">
                  <c:v>4.0</c:v>
                </c:pt>
                <c:pt idx="1456">
                  <c:v>4.0</c:v>
                </c:pt>
                <c:pt idx="1457">
                  <c:v>4.0</c:v>
                </c:pt>
                <c:pt idx="1458">
                  <c:v>4.0</c:v>
                </c:pt>
                <c:pt idx="1459">
                  <c:v>4.0</c:v>
                </c:pt>
                <c:pt idx="1460">
                  <c:v>4.0</c:v>
                </c:pt>
                <c:pt idx="1461">
                  <c:v>4.0</c:v>
                </c:pt>
                <c:pt idx="1462">
                  <c:v>4.0</c:v>
                </c:pt>
                <c:pt idx="1463">
                  <c:v>4.0</c:v>
                </c:pt>
                <c:pt idx="1464">
                  <c:v>4.0</c:v>
                </c:pt>
                <c:pt idx="1465">
                  <c:v>4.0</c:v>
                </c:pt>
                <c:pt idx="1466">
                  <c:v>4.0</c:v>
                </c:pt>
                <c:pt idx="1467">
                  <c:v>4.0</c:v>
                </c:pt>
                <c:pt idx="1468">
                  <c:v>4.0</c:v>
                </c:pt>
                <c:pt idx="1469">
                  <c:v>4.0</c:v>
                </c:pt>
                <c:pt idx="1470">
                  <c:v>4.0</c:v>
                </c:pt>
                <c:pt idx="1471">
                  <c:v>4.0</c:v>
                </c:pt>
                <c:pt idx="1472">
                  <c:v>4.0</c:v>
                </c:pt>
                <c:pt idx="1473">
                  <c:v>4.0</c:v>
                </c:pt>
                <c:pt idx="1474">
                  <c:v>4.0</c:v>
                </c:pt>
                <c:pt idx="1475">
                  <c:v>4.0</c:v>
                </c:pt>
                <c:pt idx="1476">
                  <c:v>4.0</c:v>
                </c:pt>
                <c:pt idx="1477">
                  <c:v>4.0</c:v>
                </c:pt>
                <c:pt idx="1478">
                  <c:v>4.0</c:v>
                </c:pt>
                <c:pt idx="1479">
                  <c:v>4.0</c:v>
                </c:pt>
                <c:pt idx="1480">
                  <c:v>4.0</c:v>
                </c:pt>
                <c:pt idx="1481">
                  <c:v>4.0</c:v>
                </c:pt>
                <c:pt idx="1482">
                  <c:v>4.0</c:v>
                </c:pt>
                <c:pt idx="1483">
                  <c:v>4.0</c:v>
                </c:pt>
                <c:pt idx="1484">
                  <c:v>4.0</c:v>
                </c:pt>
                <c:pt idx="1485">
                  <c:v>4.0</c:v>
                </c:pt>
                <c:pt idx="1486">
                  <c:v>4.0</c:v>
                </c:pt>
                <c:pt idx="1487">
                  <c:v>4.0</c:v>
                </c:pt>
                <c:pt idx="1488">
                  <c:v>4.0</c:v>
                </c:pt>
                <c:pt idx="1489">
                  <c:v>4.0</c:v>
                </c:pt>
                <c:pt idx="1490">
                  <c:v>4.0</c:v>
                </c:pt>
                <c:pt idx="1491">
                  <c:v>4.0</c:v>
                </c:pt>
                <c:pt idx="1492">
                  <c:v>4.0</c:v>
                </c:pt>
                <c:pt idx="1493">
                  <c:v>4.0</c:v>
                </c:pt>
                <c:pt idx="1494">
                  <c:v>4.0</c:v>
                </c:pt>
                <c:pt idx="1495">
                  <c:v>4.0</c:v>
                </c:pt>
                <c:pt idx="1496">
                  <c:v>4.0</c:v>
                </c:pt>
                <c:pt idx="1497">
                  <c:v>4.0</c:v>
                </c:pt>
                <c:pt idx="1498">
                  <c:v>4.0</c:v>
                </c:pt>
                <c:pt idx="1499">
                  <c:v>4.0</c:v>
                </c:pt>
                <c:pt idx="1500">
                  <c:v>4.0</c:v>
                </c:pt>
                <c:pt idx="1501">
                  <c:v>4.0</c:v>
                </c:pt>
                <c:pt idx="1502">
                  <c:v>4.0</c:v>
                </c:pt>
                <c:pt idx="1503">
                  <c:v>4.0</c:v>
                </c:pt>
                <c:pt idx="1504">
                  <c:v>4.0</c:v>
                </c:pt>
                <c:pt idx="1505">
                  <c:v>4.0</c:v>
                </c:pt>
                <c:pt idx="1506">
                  <c:v>4.0</c:v>
                </c:pt>
                <c:pt idx="1507">
                  <c:v>4.0</c:v>
                </c:pt>
                <c:pt idx="1508">
                  <c:v>4.0</c:v>
                </c:pt>
                <c:pt idx="1509">
                  <c:v>4.0</c:v>
                </c:pt>
                <c:pt idx="1510">
                  <c:v>4.0</c:v>
                </c:pt>
                <c:pt idx="1511">
                  <c:v>4.0</c:v>
                </c:pt>
                <c:pt idx="1512">
                  <c:v>4.0</c:v>
                </c:pt>
                <c:pt idx="1513">
                  <c:v>4.0</c:v>
                </c:pt>
                <c:pt idx="1514">
                  <c:v>4.0</c:v>
                </c:pt>
                <c:pt idx="1515">
                  <c:v>4.0</c:v>
                </c:pt>
                <c:pt idx="1516">
                  <c:v>4.0</c:v>
                </c:pt>
                <c:pt idx="1517">
                  <c:v>4.0</c:v>
                </c:pt>
                <c:pt idx="1518">
                  <c:v>4.0</c:v>
                </c:pt>
                <c:pt idx="1519">
                  <c:v>4.0</c:v>
                </c:pt>
                <c:pt idx="1520">
                  <c:v>4.0</c:v>
                </c:pt>
                <c:pt idx="1521">
                  <c:v>4.0</c:v>
                </c:pt>
                <c:pt idx="1522">
                  <c:v>4.0</c:v>
                </c:pt>
                <c:pt idx="1523">
                  <c:v>4.0</c:v>
                </c:pt>
                <c:pt idx="1524">
                  <c:v>4.0</c:v>
                </c:pt>
                <c:pt idx="1525">
                  <c:v>4.0</c:v>
                </c:pt>
                <c:pt idx="1526">
                  <c:v>4.0</c:v>
                </c:pt>
                <c:pt idx="1527">
                  <c:v>4.0</c:v>
                </c:pt>
                <c:pt idx="1528">
                  <c:v>4.0</c:v>
                </c:pt>
                <c:pt idx="1529">
                  <c:v>4.0</c:v>
                </c:pt>
                <c:pt idx="1530">
                  <c:v>4.0</c:v>
                </c:pt>
                <c:pt idx="1531">
                  <c:v>4.0</c:v>
                </c:pt>
                <c:pt idx="1532">
                  <c:v>4.0</c:v>
                </c:pt>
                <c:pt idx="1533">
                  <c:v>4.0</c:v>
                </c:pt>
                <c:pt idx="1534">
                  <c:v>4.0</c:v>
                </c:pt>
                <c:pt idx="1535">
                  <c:v>4.0</c:v>
                </c:pt>
                <c:pt idx="1536">
                  <c:v>4.0</c:v>
                </c:pt>
                <c:pt idx="1537">
                  <c:v>4.0</c:v>
                </c:pt>
                <c:pt idx="1538">
                  <c:v>4.0</c:v>
                </c:pt>
                <c:pt idx="1539">
                  <c:v>4.0</c:v>
                </c:pt>
                <c:pt idx="1540">
                  <c:v>4.0</c:v>
                </c:pt>
                <c:pt idx="1541">
                  <c:v>4.0</c:v>
                </c:pt>
                <c:pt idx="1542">
                  <c:v>4.0</c:v>
                </c:pt>
                <c:pt idx="1543">
                  <c:v>4.0</c:v>
                </c:pt>
                <c:pt idx="1544">
                  <c:v>4.0</c:v>
                </c:pt>
                <c:pt idx="1545">
                  <c:v>4.0</c:v>
                </c:pt>
                <c:pt idx="1546">
                  <c:v>4.0</c:v>
                </c:pt>
                <c:pt idx="1547">
                  <c:v>4.0</c:v>
                </c:pt>
                <c:pt idx="1548">
                  <c:v>4.0</c:v>
                </c:pt>
                <c:pt idx="1549">
                  <c:v>4.0</c:v>
                </c:pt>
                <c:pt idx="1550">
                  <c:v>4.0</c:v>
                </c:pt>
                <c:pt idx="1551">
                  <c:v>4.0</c:v>
                </c:pt>
                <c:pt idx="1552">
                  <c:v>4.0</c:v>
                </c:pt>
                <c:pt idx="1553">
                  <c:v>4.0</c:v>
                </c:pt>
                <c:pt idx="1554">
                  <c:v>4.0</c:v>
                </c:pt>
                <c:pt idx="1555">
                  <c:v>4.0</c:v>
                </c:pt>
                <c:pt idx="1556">
                  <c:v>4.0</c:v>
                </c:pt>
                <c:pt idx="1557">
                  <c:v>4.0</c:v>
                </c:pt>
                <c:pt idx="1558">
                  <c:v>4.0</c:v>
                </c:pt>
                <c:pt idx="1559">
                  <c:v>4.0</c:v>
                </c:pt>
                <c:pt idx="1560">
                  <c:v>4.0</c:v>
                </c:pt>
                <c:pt idx="1561">
                  <c:v>4.0</c:v>
                </c:pt>
                <c:pt idx="1562">
                  <c:v>4.0</c:v>
                </c:pt>
                <c:pt idx="1563">
                  <c:v>4.0</c:v>
                </c:pt>
                <c:pt idx="1564">
                  <c:v>4.0</c:v>
                </c:pt>
                <c:pt idx="1565">
                  <c:v>4.0</c:v>
                </c:pt>
                <c:pt idx="1566">
                  <c:v>4.0</c:v>
                </c:pt>
                <c:pt idx="1567">
                  <c:v>4.0</c:v>
                </c:pt>
                <c:pt idx="1568">
                  <c:v>4.0</c:v>
                </c:pt>
                <c:pt idx="1569">
                  <c:v>4.0</c:v>
                </c:pt>
                <c:pt idx="1570">
                  <c:v>4.0</c:v>
                </c:pt>
                <c:pt idx="1571">
                  <c:v>4.0</c:v>
                </c:pt>
                <c:pt idx="1572">
                  <c:v>4.0</c:v>
                </c:pt>
                <c:pt idx="1573">
                  <c:v>4.0</c:v>
                </c:pt>
                <c:pt idx="1574">
                  <c:v>4.0</c:v>
                </c:pt>
                <c:pt idx="1575">
                  <c:v>4.0</c:v>
                </c:pt>
                <c:pt idx="1576">
                  <c:v>4.0</c:v>
                </c:pt>
                <c:pt idx="1577">
                  <c:v>4.0</c:v>
                </c:pt>
                <c:pt idx="1578">
                  <c:v>4.0</c:v>
                </c:pt>
                <c:pt idx="1579">
                  <c:v>4.0</c:v>
                </c:pt>
                <c:pt idx="1580">
                  <c:v>4.0</c:v>
                </c:pt>
                <c:pt idx="1581">
                  <c:v>4.0</c:v>
                </c:pt>
                <c:pt idx="1582">
                  <c:v>4.0</c:v>
                </c:pt>
                <c:pt idx="1583">
                  <c:v>4.0</c:v>
                </c:pt>
                <c:pt idx="1584">
                  <c:v>4.0</c:v>
                </c:pt>
                <c:pt idx="1585">
                  <c:v>4.0</c:v>
                </c:pt>
                <c:pt idx="1586">
                  <c:v>4.0</c:v>
                </c:pt>
                <c:pt idx="1587">
                  <c:v>4.0</c:v>
                </c:pt>
                <c:pt idx="1588">
                  <c:v>4.0</c:v>
                </c:pt>
                <c:pt idx="1589">
                  <c:v>4.0</c:v>
                </c:pt>
                <c:pt idx="1590">
                  <c:v>4.0</c:v>
                </c:pt>
                <c:pt idx="1591">
                  <c:v>4.0</c:v>
                </c:pt>
                <c:pt idx="1592">
                  <c:v>4.0</c:v>
                </c:pt>
                <c:pt idx="1593">
                  <c:v>4.0</c:v>
                </c:pt>
                <c:pt idx="1594">
                  <c:v>4.0</c:v>
                </c:pt>
                <c:pt idx="1595">
                  <c:v>4.0</c:v>
                </c:pt>
                <c:pt idx="1596">
                  <c:v>4.0</c:v>
                </c:pt>
                <c:pt idx="1597">
                  <c:v>4.0</c:v>
                </c:pt>
                <c:pt idx="1598">
                  <c:v>4.0</c:v>
                </c:pt>
                <c:pt idx="1599">
                  <c:v>4.0</c:v>
                </c:pt>
                <c:pt idx="1600">
                  <c:v>4.0</c:v>
                </c:pt>
                <c:pt idx="1601">
                  <c:v>4.0</c:v>
                </c:pt>
                <c:pt idx="1602">
                  <c:v>4.0</c:v>
                </c:pt>
                <c:pt idx="1603">
                  <c:v>4.0</c:v>
                </c:pt>
                <c:pt idx="1604">
                  <c:v>4.0</c:v>
                </c:pt>
                <c:pt idx="1605">
                  <c:v>4.0</c:v>
                </c:pt>
                <c:pt idx="1606">
                  <c:v>4.0</c:v>
                </c:pt>
                <c:pt idx="1607">
                  <c:v>4.0</c:v>
                </c:pt>
                <c:pt idx="1608">
                  <c:v>4.0</c:v>
                </c:pt>
                <c:pt idx="1609">
                  <c:v>4.0</c:v>
                </c:pt>
                <c:pt idx="1610">
                  <c:v>4.0</c:v>
                </c:pt>
                <c:pt idx="1611">
                  <c:v>4.0</c:v>
                </c:pt>
                <c:pt idx="1612">
                  <c:v>4.0</c:v>
                </c:pt>
                <c:pt idx="1613">
                  <c:v>4.0</c:v>
                </c:pt>
                <c:pt idx="1614">
                  <c:v>4.0</c:v>
                </c:pt>
                <c:pt idx="1615">
                  <c:v>4.0</c:v>
                </c:pt>
                <c:pt idx="1616">
                  <c:v>4.0</c:v>
                </c:pt>
                <c:pt idx="1617">
                  <c:v>4.0</c:v>
                </c:pt>
                <c:pt idx="1618">
                  <c:v>4.0</c:v>
                </c:pt>
                <c:pt idx="1619">
                  <c:v>4.0</c:v>
                </c:pt>
                <c:pt idx="1620">
                  <c:v>4.0</c:v>
                </c:pt>
                <c:pt idx="1621">
                  <c:v>4.0</c:v>
                </c:pt>
                <c:pt idx="1622">
                  <c:v>4.0</c:v>
                </c:pt>
                <c:pt idx="1623">
                  <c:v>4.0</c:v>
                </c:pt>
                <c:pt idx="1624">
                  <c:v>4.0</c:v>
                </c:pt>
                <c:pt idx="1625">
                  <c:v>4.0</c:v>
                </c:pt>
                <c:pt idx="1626">
                  <c:v>4.0</c:v>
                </c:pt>
                <c:pt idx="1627">
                  <c:v>4.0</c:v>
                </c:pt>
                <c:pt idx="1628">
                  <c:v>4.0</c:v>
                </c:pt>
                <c:pt idx="1629">
                  <c:v>4.0</c:v>
                </c:pt>
                <c:pt idx="1630">
                  <c:v>4.0</c:v>
                </c:pt>
                <c:pt idx="1631">
                  <c:v>4.0</c:v>
                </c:pt>
                <c:pt idx="1632">
                  <c:v>4.0</c:v>
                </c:pt>
                <c:pt idx="1633">
                  <c:v>4.0</c:v>
                </c:pt>
                <c:pt idx="1634">
                  <c:v>4.0</c:v>
                </c:pt>
                <c:pt idx="1635">
                  <c:v>4.0</c:v>
                </c:pt>
                <c:pt idx="1636">
                  <c:v>4.0</c:v>
                </c:pt>
                <c:pt idx="1637">
                  <c:v>4.0</c:v>
                </c:pt>
                <c:pt idx="1638">
                  <c:v>4.0</c:v>
                </c:pt>
                <c:pt idx="1639">
                  <c:v>4.0</c:v>
                </c:pt>
                <c:pt idx="1640">
                  <c:v>4.0</c:v>
                </c:pt>
                <c:pt idx="1641">
                  <c:v>4.0</c:v>
                </c:pt>
                <c:pt idx="1642">
                  <c:v>4.0</c:v>
                </c:pt>
                <c:pt idx="1643">
                  <c:v>4.0</c:v>
                </c:pt>
                <c:pt idx="1644">
                  <c:v>4.0</c:v>
                </c:pt>
                <c:pt idx="1645">
                  <c:v>4.0</c:v>
                </c:pt>
                <c:pt idx="1646">
                  <c:v>4.0</c:v>
                </c:pt>
                <c:pt idx="1647">
                  <c:v>4.0</c:v>
                </c:pt>
                <c:pt idx="1648">
                  <c:v>4.0</c:v>
                </c:pt>
                <c:pt idx="1649">
                  <c:v>4.0</c:v>
                </c:pt>
                <c:pt idx="1650">
                  <c:v>4.0</c:v>
                </c:pt>
                <c:pt idx="1651">
                  <c:v>4.0</c:v>
                </c:pt>
                <c:pt idx="1652">
                  <c:v>4.0</c:v>
                </c:pt>
                <c:pt idx="1653">
                  <c:v>4.0</c:v>
                </c:pt>
                <c:pt idx="1654">
                  <c:v>4.0</c:v>
                </c:pt>
                <c:pt idx="1655">
                  <c:v>4.0</c:v>
                </c:pt>
                <c:pt idx="1656">
                  <c:v>4.0</c:v>
                </c:pt>
                <c:pt idx="1657">
                  <c:v>4.0</c:v>
                </c:pt>
                <c:pt idx="1658">
                  <c:v>4.0</c:v>
                </c:pt>
                <c:pt idx="1659">
                  <c:v>4.0</c:v>
                </c:pt>
                <c:pt idx="1660">
                  <c:v>4.0</c:v>
                </c:pt>
                <c:pt idx="1661">
                  <c:v>4.0</c:v>
                </c:pt>
                <c:pt idx="1662">
                  <c:v>4.0</c:v>
                </c:pt>
                <c:pt idx="1663">
                  <c:v>4.0</c:v>
                </c:pt>
                <c:pt idx="1664">
                  <c:v>4.0</c:v>
                </c:pt>
                <c:pt idx="1665">
                  <c:v>4.0</c:v>
                </c:pt>
                <c:pt idx="1666">
                  <c:v>4.0</c:v>
                </c:pt>
                <c:pt idx="1667">
                  <c:v>4.0</c:v>
                </c:pt>
                <c:pt idx="1668">
                  <c:v>4.0</c:v>
                </c:pt>
                <c:pt idx="1669">
                  <c:v>4.0</c:v>
                </c:pt>
                <c:pt idx="1670">
                  <c:v>4.0</c:v>
                </c:pt>
                <c:pt idx="1671">
                  <c:v>4.0</c:v>
                </c:pt>
                <c:pt idx="1672">
                  <c:v>4.0</c:v>
                </c:pt>
                <c:pt idx="1673">
                  <c:v>4.0</c:v>
                </c:pt>
                <c:pt idx="1674">
                  <c:v>4.0</c:v>
                </c:pt>
                <c:pt idx="1675">
                  <c:v>4.0</c:v>
                </c:pt>
                <c:pt idx="1676">
                  <c:v>4.0</c:v>
                </c:pt>
                <c:pt idx="1677">
                  <c:v>4.0</c:v>
                </c:pt>
                <c:pt idx="1678">
                  <c:v>4.0</c:v>
                </c:pt>
                <c:pt idx="1679">
                  <c:v>4.0</c:v>
                </c:pt>
                <c:pt idx="1680">
                  <c:v>4.0</c:v>
                </c:pt>
                <c:pt idx="1681">
                  <c:v>4.0</c:v>
                </c:pt>
                <c:pt idx="1682">
                  <c:v>4.0</c:v>
                </c:pt>
                <c:pt idx="1683">
                  <c:v>4.0</c:v>
                </c:pt>
                <c:pt idx="1684">
                  <c:v>4.0</c:v>
                </c:pt>
                <c:pt idx="1685">
                  <c:v>4.0</c:v>
                </c:pt>
                <c:pt idx="1686">
                  <c:v>4.0</c:v>
                </c:pt>
                <c:pt idx="1687">
                  <c:v>4.0</c:v>
                </c:pt>
                <c:pt idx="1688">
                  <c:v>4.0</c:v>
                </c:pt>
                <c:pt idx="1689">
                  <c:v>4.0</c:v>
                </c:pt>
                <c:pt idx="1690">
                  <c:v>4.0</c:v>
                </c:pt>
                <c:pt idx="1691">
                  <c:v>4.0</c:v>
                </c:pt>
                <c:pt idx="1692">
                  <c:v>4.0</c:v>
                </c:pt>
                <c:pt idx="1693">
                  <c:v>4.0</c:v>
                </c:pt>
                <c:pt idx="1694">
                  <c:v>4.0</c:v>
                </c:pt>
                <c:pt idx="1695">
                  <c:v>4.0</c:v>
                </c:pt>
                <c:pt idx="1696">
                  <c:v>4.0</c:v>
                </c:pt>
                <c:pt idx="1697">
                  <c:v>4.0</c:v>
                </c:pt>
                <c:pt idx="1698">
                  <c:v>4.0</c:v>
                </c:pt>
                <c:pt idx="1699">
                  <c:v>4.0</c:v>
                </c:pt>
                <c:pt idx="1700">
                  <c:v>4.0</c:v>
                </c:pt>
                <c:pt idx="1701">
                  <c:v>4.0</c:v>
                </c:pt>
                <c:pt idx="1702">
                  <c:v>4.0</c:v>
                </c:pt>
                <c:pt idx="1703">
                  <c:v>4.0</c:v>
                </c:pt>
                <c:pt idx="1704">
                  <c:v>4.0</c:v>
                </c:pt>
                <c:pt idx="1705">
                  <c:v>4.0</c:v>
                </c:pt>
                <c:pt idx="1706">
                  <c:v>4.0</c:v>
                </c:pt>
                <c:pt idx="1707">
                  <c:v>4.0</c:v>
                </c:pt>
                <c:pt idx="1708">
                  <c:v>4.0</c:v>
                </c:pt>
                <c:pt idx="1709">
                  <c:v>4.0</c:v>
                </c:pt>
                <c:pt idx="1710">
                  <c:v>4.0</c:v>
                </c:pt>
                <c:pt idx="1711">
                  <c:v>4.0</c:v>
                </c:pt>
                <c:pt idx="1712">
                  <c:v>4.0</c:v>
                </c:pt>
                <c:pt idx="1713">
                  <c:v>4.0</c:v>
                </c:pt>
                <c:pt idx="1714">
                  <c:v>4.0</c:v>
                </c:pt>
                <c:pt idx="1715">
                  <c:v>4.0</c:v>
                </c:pt>
                <c:pt idx="1716">
                  <c:v>4.0</c:v>
                </c:pt>
                <c:pt idx="1717">
                  <c:v>4.0</c:v>
                </c:pt>
                <c:pt idx="1718">
                  <c:v>4.0</c:v>
                </c:pt>
                <c:pt idx="1719">
                  <c:v>4.0</c:v>
                </c:pt>
                <c:pt idx="1720">
                  <c:v>4.0</c:v>
                </c:pt>
                <c:pt idx="1721">
                  <c:v>4.0</c:v>
                </c:pt>
                <c:pt idx="1722">
                  <c:v>4.0</c:v>
                </c:pt>
                <c:pt idx="1723">
                  <c:v>4.0</c:v>
                </c:pt>
                <c:pt idx="1724">
                  <c:v>4.0</c:v>
                </c:pt>
                <c:pt idx="1725">
                  <c:v>4.0</c:v>
                </c:pt>
                <c:pt idx="1726">
                  <c:v>4.0</c:v>
                </c:pt>
                <c:pt idx="1727">
                  <c:v>4.0</c:v>
                </c:pt>
                <c:pt idx="1728">
                  <c:v>4.0</c:v>
                </c:pt>
                <c:pt idx="1729">
                  <c:v>4.0</c:v>
                </c:pt>
                <c:pt idx="1730">
                  <c:v>4.0</c:v>
                </c:pt>
                <c:pt idx="1731">
                  <c:v>4.0</c:v>
                </c:pt>
                <c:pt idx="1732">
                  <c:v>4.0</c:v>
                </c:pt>
                <c:pt idx="1733">
                  <c:v>4.0</c:v>
                </c:pt>
                <c:pt idx="1734">
                  <c:v>4.0</c:v>
                </c:pt>
                <c:pt idx="1735">
                  <c:v>4.0</c:v>
                </c:pt>
                <c:pt idx="1736">
                  <c:v>4.0</c:v>
                </c:pt>
                <c:pt idx="1737">
                  <c:v>4.0</c:v>
                </c:pt>
                <c:pt idx="1738">
                  <c:v>4.0</c:v>
                </c:pt>
                <c:pt idx="1739">
                  <c:v>4.0</c:v>
                </c:pt>
                <c:pt idx="1740">
                  <c:v>4.0</c:v>
                </c:pt>
                <c:pt idx="1741">
                  <c:v>4.0</c:v>
                </c:pt>
                <c:pt idx="1742">
                  <c:v>4.0</c:v>
                </c:pt>
                <c:pt idx="1743">
                  <c:v>4.0</c:v>
                </c:pt>
                <c:pt idx="1744">
                  <c:v>4.0</c:v>
                </c:pt>
                <c:pt idx="1745">
                  <c:v>4.0</c:v>
                </c:pt>
                <c:pt idx="1746">
                  <c:v>4.0</c:v>
                </c:pt>
                <c:pt idx="1747">
                  <c:v>4.0</c:v>
                </c:pt>
                <c:pt idx="1748">
                  <c:v>4.0</c:v>
                </c:pt>
                <c:pt idx="1749">
                  <c:v>4.0</c:v>
                </c:pt>
                <c:pt idx="1750">
                  <c:v>4.0</c:v>
                </c:pt>
                <c:pt idx="1751">
                  <c:v>4.0</c:v>
                </c:pt>
                <c:pt idx="1752">
                  <c:v>4.0</c:v>
                </c:pt>
                <c:pt idx="1753">
                  <c:v>4.0</c:v>
                </c:pt>
                <c:pt idx="1754">
                  <c:v>4.0</c:v>
                </c:pt>
                <c:pt idx="1755">
                  <c:v>4.0</c:v>
                </c:pt>
                <c:pt idx="1756">
                  <c:v>4.0</c:v>
                </c:pt>
                <c:pt idx="1757">
                  <c:v>4.0</c:v>
                </c:pt>
                <c:pt idx="1758">
                  <c:v>4.0</c:v>
                </c:pt>
                <c:pt idx="1759">
                  <c:v>4.0</c:v>
                </c:pt>
                <c:pt idx="1760">
                  <c:v>4.0</c:v>
                </c:pt>
                <c:pt idx="1761">
                  <c:v>4.0</c:v>
                </c:pt>
                <c:pt idx="1762">
                  <c:v>4.0</c:v>
                </c:pt>
                <c:pt idx="1763">
                  <c:v>4.0</c:v>
                </c:pt>
                <c:pt idx="1764">
                  <c:v>4.0</c:v>
                </c:pt>
                <c:pt idx="1765">
                  <c:v>4.0</c:v>
                </c:pt>
                <c:pt idx="1766">
                  <c:v>4.0</c:v>
                </c:pt>
                <c:pt idx="1767">
                  <c:v>4.0</c:v>
                </c:pt>
                <c:pt idx="1768">
                  <c:v>4.0</c:v>
                </c:pt>
                <c:pt idx="1769">
                  <c:v>4.0</c:v>
                </c:pt>
                <c:pt idx="1770">
                  <c:v>4.0</c:v>
                </c:pt>
                <c:pt idx="1771">
                  <c:v>4.0</c:v>
                </c:pt>
                <c:pt idx="1772">
                  <c:v>4.0</c:v>
                </c:pt>
                <c:pt idx="1773">
                  <c:v>4.0</c:v>
                </c:pt>
                <c:pt idx="1774">
                  <c:v>4.0</c:v>
                </c:pt>
                <c:pt idx="1775">
                  <c:v>4.0</c:v>
                </c:pt>
                <c:pt idx="1776">
                  <c:v>4.0</c:v>
                </c:pt>
                <c:pt idx="1777">
                  <c:v>4.0</c:v>
                </c:pt>
                <c:pt idx="1778">
                  <c:v>4.0</c:v>
                </c:pt>
                <c:pt idx="1779">
                  <c:v>4.0</c:v>
                </c:pt>
                <c:pt idx="1780">
                  <c:v>4.0</c:v>
                </c:pt>
                <c:pt idx="1781">
                  <c:v>4.0</c:v>
                </c:pt>
                <c:pt idx="1782">
                  <c:v>4.0</c:v>
                </c:pt>
                <c:pt idx="1783">
                  <c:v>4.0</c:v>
                </c:pt>
                <c:pt idx="1784">
                  <c:v>4.0</c:v>
                </c:pt>
                <c:pt idx="1785">
                  <c:v>4.0</c:v>
                </c:pt>
                <c:pt idx="1786">
                  <c:v>4.0</c:v>
                </c:pt>
                <c:pt idx="1787">
                  <c:v>4.0</c:v>
                </c:pt>
                <c:pt idx="1788">
                  <c:v>4.0</c:v>
                </c:pt>
                <c:pt idx="1789">
                  <c:v>4.0</c:v>
                </c:pt>
                <c:pt idx="1790">
                  <c:v>4.0</c:v>
                </c:pt>
                <c:pt idx="1791">
                  <c:v>4.0</c:v>
                </c:pt>
                <c:pt idx="1792">
                  <c:v>4.0</c:v>
                </c:pt>
                <c:pt idx="1793">
                  <c:v>4.0</c:v>
                </c:pt>
                <c:pt idx="1794">
                  <c:v>4.0</c:v>
                </c:pt>
                <c:pt idx="1795">
                  <c:v>4.0</c:v>
                </c:pt>
                <c:pt idx="1796">
                  <c:v>4.0</c:v>
                </c:pt>
                <c:pt idx="1797">
                  <c:v>4.0</c:v>
                </c:pt>
                <c:pt idx="1798">
                  <c:v>4.0</c:v>
                </c:pt>
                <c:pt idx="1799">
                  <c:v>4.0</c:v>
                </c:pt>
                <c:pt idx="1800">
                  <c:v>4.0</c:v>
                </c:pt>
                <c:pt idx="1801">
                  <c:v>4.0</c:v>
                </c:pt>
                <c:pt idx="1802">
                  <c:v>4.0</c:v>
                </c:pt>
                <c:pt idx="1803">
                  <c:v>4.0</c:v>
                </c:pt>
                <c:pt idx="1804">
                  <c:v>4.0</c:v>
                </c:pt>
                <c:pt idx="1805">
                  <c:v>4.0</c:v>
                </c:pt>
                <c:pt idx="1806">
                  <c:v>4.0</c:v>
                </c:pt>
                <c:pt idx="1807">
                  <c:v>4.0</c:v>
                </c:pt>
                <c:pt idx="1808">
                  <c:v>4.0</c:v>
                </c:pt>
                <c:pt idx="1809">
                  <c:v>4.0</c:v>
                </c:pt>
                <c:pt idx="1810">
                  <c:v>4.0</c:v>
                </c:pt>
                <c:pt idx="1811">
                  <c:v>4.0</c:v>
                </c:pt>
                <c:pt idx="1812">
                  <c:v>4.0</c:v>
                </c:pt>
                <c:pt idx="1813">
                  <c:v>4.0</c:v>
                </c:pt>
                <c:pt idx="1814">
                  <c:v>4.0</c:v>
                </c:pt>
                <c:pt idx="1815">
                  <c:v>4.0</c:v>
                </c:pt>
                <c:pt idx="1816">
                  <c:v>4.0</c:v>
                </c:pt>
                <c:pt idx="1817">
                  <c:v>4.0</c:v>
                </c:pt>
                <c:pt idx="1818">
                  <c:v>4.0</c:v>
                </c:pt>
                <c:pt idx="1819">
                  <c:v>4.0</c:v>
                </c:pt>
                <c:pt idx="1820">
                  <c:v>4.0</c:v>
                </c:pt>
                <c:pt idx="1821">
                  <c:v>4.0</c:v>
                </c:pt>
                <c:pt idx="1822">
                  <c:v>4.0</c:v>
                </c:pt>
                <c:pt idx="1823">
                  <c:v>4.0</c:v>
                </c:pt>
                <c:pt idx="1824">
                  <c:v>4.0</c:v>
                </c:pt>
                <c:pt idx="1825">
                  <c:v>4.0</c:v>
                </c:pt>
                <c:pt idx="1826">
                  <c:v>4.0</c:v>
                </c:pt>
                <c:pt idx="1827">
                  <c:v>4.0</c:v>
                </c:pt>
                <c:pt idx="1828">
                  <c:v>4.0</c:v>
                </c:pt>
                <c:pt idx="1829">
                  <c:v>4.0</c:v>
                </c:pt>
                <c:pt idx="1830">
                  <c:v>4.0</c:v>
                </c:pt>
                <c:pt idx="1831">
                  <c:v>4.0</c:v>
                </c:pt>
                <c:pt idx="1832">
                  <c:v>4.0</c:v>
                </c:pt>
                <c:pt idx="1833">
                  <c:v>4.0</c:v>
                </c:pt>
                <c:pt idx="1834">
                  <c:v>4.0</c:v>
                </c:pt>
                <c:pt idx="1835">
                  <c:v>4.0</c:v>
                </c:pt>
                <c:pt idx="1836">
                  <c:v>4.0</c:v>
                </c:pt>
                <c:pt idx="1837">
                  <c:v>4.0</c:v>
                </c:pt>
                <c:pt idx="1838">
                  <c:v>4.0</c:v>
                </c:pt>
                <c:pt idx="1839">
                  <c:v>4.0</c:v>
                </c:pt>
                <c:pt idx="1840">
                  <c:v>4.0</c:v>
                </c:pt>
                <c:pt idx="1841">
                  <c:v>4.0</c:v>
                </c:pt>
                <c:pt idx="1842">
                  <c:v>4.0</c:v>
                </c:pt>
                <c:pt idx="1843">
                  <c:v>4.0</c:v>
                </c:pt>
                <c:pt idx="1844">
                  <c:v>4.0</c:v>
                </c:pt>
                <c:pt idx="1845">
                  <c:v>4.0</c:v>
                </c:pt>
                <c:pt idx="1846">
                  <c:v>4.0</c:v>
                </c:pt>
                <c:pt idx="1847">
                  <c:v>4.0</c:v>
                </c:pt>
                <c:pt idx="1848">
                  <c:v>4.0</c:v>
                </c:pt>
                <c:pt idx="1849">
                  <c:v>4.0</c:v>
                </c:pt>
                <c:pt idx="1850">
                  <c:v>4.0</c:v>
                </c:pt>
                <c:pt idx="1851">
                  <c:v>4.0</c:v>
                </c:pt>
                <c:pt idx="1852">
                  <c:v>4.0</c:v>
                </c:pt>
                <c:pt idx="1853">
                  <c:v>4.0</c:v>
                </c:pt>
                <c:pt idx="1854">
                  <c:v>4.0</c:v>
                </c:pt>
                <c:pt idx="1855">
                  <c:v>4.0</c:v>
                </c:pt>
                <c:pt idx="1856">
                  <c:v>4.0</c:v>
                </c:pt>
                <c:pt idx="1857">
                  <c:v>4.0</c:v>
                </c:pt>
                <c:pt idx="1858">
                  <c:v>4.0</c:v>
                </c:pt>
                <c:pt idx="1859">
                  <c:v>4.0</c:v>
                </c:pt>
                <c:pt idx="1860">
                  <c:v>4.0</c:v>
                </c:pt>
                <c:pt idx="1861">
                  <c:v>4.0</c:v>
                </c:pt>
                <c:pt idx="1862">
                  <c:v>4.0</c:v>
                </c:pt>
                <c:pt idx="1863">
                  <c:v>4.0</c:v>
                </c:pt>
                <c:pt idx="1864">
                  <c:v>4.0</c:v>
                </c:pt>
                <c:pt idx="1865">
                  <c:v>4.0</c:v>
                </c:pt>
                <c:pt idx="1866">
                  <c:v>4.0</c:v>
                </c:pt>
                <c:pt idx="1867">
                  <c:v>4.0</c:v>
                </c:pt>
                <c:pt idx="1868">
                  <c:v>4.0</c:v>
                </c:pt>
                <c:pt idx="1869">
                  <c:v>4.0</c:v>
                </c:pt>
                <c:pt idx="1870">
                  <c:v>4.0</c:v>
                </c:pt>
                <c:pt idx="1871">
                  <c:v>4.0</c:v>
                </c:pt>
                <c:pt idx="1872">
                  <c:v>4.0</c:v>
                </c:pt>
                <c:pt idx="1873">
                  <c:v>4.0</c:v>
                </c:pt>
                <c:pt idx="1874">
                  <c:v>4.0</c:v>
                </c:pt>
                <c:pt idx="1875">
                  <c:v>4.0</c:v>
                </c:pt>
                <c:pt idx="1876">
                  <c:v>4.0</c:v>
                </c:pt>
                <c:pt idx="1877">
                  <c:v>4.0</c:v>
                </c:pt>
                <c:pt idx="1878">
                  <c:v>4.0</c:v>
                </c:pt>
                <c:pt idx="1879">
                  <c:v>4.0</c:v>
                </c:pt>
                <c:pt idx="1880">
                  <c:v>4.0</c:v>
                </c:pt>
                <c:pt idx="1881">
                  <c:v>4.0</c:v>
                </c:pt>
                <c:pt idx="1882">
                  <c:v>4.0</c:v>
                </c:pt>
                <c:pt idx="1883">
                  <c:v>4.0</c:v>
                </c:pt>
                <c:pt idx="1884">
                  <c:v>4.0</c:v>
                </c:pt>
                <c:pt idx="1885">
                  <c:v>4.0</c:v>
                </c:pt>
                <c:pt idx="1886">
                  <c:v>4.0</c:v>
                </c:pt>
                <c:pt idx="1887">
                  <c:v>4.0</c:v>
                </c:pt>
                <c:pt idx="1888">
                  <c:v>4.0</c:v>
                </c:pt>
                <c:pt idx="1889">
                  <c:v>4.0</c:v>
                </c:pt>
                <c:pt idx="1890">
                  <c:v>4.0</c:v>
                </c:pt>
                <c:pt idx="1891">
                  <c:v>4.0</c:v>
                </c:pt>
                <c:pt idx="1892">
                  <c:v>4.0</c:v>
                </c:pt>
                <c:pt idx="1893">
                  <c:v>4.0</c:v>
                </c:pt>
                <c:pt idx="1894">
                  <c:v>4.0</c:v>
                </c:pt>
                <c:pt idx="1895">
                  <c:v>4.0</c:v>
                </c:pt>
                <c:pt idx="1896">
                  <c:v>4.0</c:v>
                </c:pt>
                <c:pt idx="1897">
                  <c:v>4.0</c:v>
                </c:pt>
                <c:pt idx="1898">
                  <c:v>4.0</c:v>
                </c:pt>
                <c:pt idx="1899">
                  <c:v>4.0</c:v>
                </c:pt>
                <c:pt idx="1900">
                  <c:v>4.0</c:v>
                </c:pt>
                <c:pt idx="1901">
                  <c:v>4.0</c:v>
                </c:pt>
                <c:pt idx="1902">
                  <c:v>4.0</c:v>
                </c:pt>
                <c:pt idx="1903">
                  <c:v>4.0</c:v>
                </c:pt>
                <c:pt idx="1904">
                  <c:v>4.0</c:v>
                </c:pt>
                <c:pt idx="1905">
                  <c:v>4.0</c:v>
                </c:pt>
                <c:pt idx="1906">
                  <c:v>4.0</c:v>
                </c:pt>
                <c:pt idx="1907">
                  <c:v>4.0</c:v>
                </c:pt>
                <c:pt idx="1908">
                  <c:v>4.0</c:v>
                </c:pt>
                <c:pt idx="1909">
                  <c:v>4.0</c:v>
                </c:pt>
                <c:pt idx="1910">
                  <c:v>4.0</c:v>
                </c:pt>
                <c:pt idx="1911">
                  <c:v>4.0</c:v>
                </c:pt>
                <c:pt idx="1912">
                  <c:v>4.0</c:v>
                </c:pt>
                <c:pt idx="1913">
                  <c:v>4.0</c:v>
                </c:pt>
                <c:pt idx="1914">
                  <c:v>4.0</c:v>
                </c:pt>
                <c:pt idx="1915">
                  <c:v>4.0</c:v>
                </c:pt>
                <c:pt idx="1916">
                  <c:v>4.0</c:v>
                </c:pt>
                <c:pt idx="1917">
                  <c:v>4.0</c:v>
                </c:pt>
                <c:pt idx="1918">
                  <c:v>4.0</c:v>
                </c:pt>
                <c:pt idx="1919">
                  <c:v>4.0</c:v>
                </c:pt>
                <c:pt idx="1920">
                  <c:v>4.0</c:v>
                </c:pt>
                <c:pt idx="1921">
                  <c:v>4.0</c:v>
                </c:pt>
                <c:pt idx="1922">
                  <c:v>4.0</c:v>
                </c:pt>
                <c:pt idx="1923">
                  <c:v>4.0</c:v>
                </c:pt>
                <c:pt idx="1924">
                  <c:v>4.0</c:v>
                </c:pt>
                <c:pt idx="1925">
                  <c:v>4.0</c:v>
                </c:pt>
                <c:pt idx="1926">
                  <c:v>4.0</c:v>
                </c:pt>
                <c:pt idx="1927">
                  <c:v>4.0</c:v>
                </c:pt>
                <c:pt idx="1928">
                  <c:v>4.0</c:v>
                </c:pt>
                <c:pt idx="1929">
                  <c:v>4.0</c:v>
                </c:pt>
                <c:pt idx="1930">
                  <c:v>4.0</c:v>
                </c:pt>
                <c:pt idx="1931">
                  <c:v>4.0</c:v>
                </c:pt>
                <c:pt idx="1932">
                  <c:v>4.0</c:v>
                </c:pt>
                <c:pt idx="1933">
                  <c:v>4.0</c:v>
                </c:pt>
                <c:pt idx="1934">
                  <c:v>4.0</c:v>
                </c:pt>
                <c:pt idx="1935">
                  <c:v>4.0</c:v>
                </c:pt>
                <c:pt idx="1936">
                  <c:v>4.0</c:v>
                </c:pt>
                <c:pt idx="1937">
                  <c:v>4.0</c:v>
                </c:pt>
                <c:pt idx="1938">
                  <c:v>4.0</c:v>
                </c:pt>
                <c:pt idx="1939">
                  <c:v>4.0</c:v>
                </c:pt>
                <c:pt idx="1940">
                  <c:v>4.0</c:v>
                </c:pt>
                <c:pt idx="1941">
                  <c:v>4.0</c:v>
                </c:pt>
                <c:pt idx="1942">
                  <c:v>4.0</c:v>
                </c:pt>
                <c:pt idx="1943">
                  <c:v>4.0</c:v>
                </c:pt>
                <c:pt idx="1944">
                  <c:v>4.0</c:v>
                </c:pt>
                <c:pt idx="1945">
                  <c:v>4.0</c:v>
                </c:pt>
                <c:pt idx="1946">
                  <c:v>4.0</c:v>
                </c:pt>
                <c:pt idx="1947">
                  <c:v>4.0</c:v>
                </c:pt>
                <c:pt idx="1948">
                  <c:v>4.0</c:v>
                </c:pt>
                <c:pt idx="1949">
                  <c:v>4.0</c:v>
                </c:pt>
                <c:pt idx="1950">
                  <c:v>4.0</c:v>
                </c:pt>
                <c:pt idx="1951">
                  <c:v>4.0</c:v>
                </c:pt>
                <c:pt idx="1952">
                  <c:v>4.0</c:v>
                </c:pt>
                <c:pt idx="1953">
                  <c:v>4.0</c:v>
                </c:pt>
                <c:pt idx="1954">
                  <c:v>4.0</c:v>
                </c:pt>
                <c:pt idx="1955">
                  <c:v>4.0</c:v>
                </c:pt>
                <c:pt idx="1956">
                  <c:v>4.0</c:v>
                </c:pt>
                <c:pt idx="1957">
                  <c:v>4.0</c:v>
                </c:pt>
                <c:pt idx="1958">
                  <c:v>4.0</c:v>
                </c:pt>
                <c:pt idx="1959">
                  <c:v>4.0</c:v>
                </c:pt>
                <c:pt idx="1960">
                  <c:v>4.0</c:v>
                </c:pt>
                <c:pt idx="1961">
                  <c:v>4.0</c:v>
                </c:pt>
                <c:pt idx="1962">
                  <c:v>4.0</c:v>
                </c:pt>
                <c:pt idx="1963">
                  <c:v>4.0</c:v>
                </c:pt>
                <c:pt idx="1964">
                  <c:v>4.0</c:v>
                </c:pt>
                <c:pt idx="1965">
                  <c:v>4.0</c:v>
                </c:pt>
                <c:pt idx="1966">
                  <c:v>4.0</c:v>
                </c:pt>
                <c:pt idx="1967">
                  <c:v>4.0</c:v>
                </c:pt>
                <c:pt idx="1968">
                  <c:v>4.0</c:v>
                </c:pt>
                <c:pt idx="1969">
                  <c:v>4.0</c:v>
                </c:pt>
                <c:pt idx="1970">
                  <c:v>4.0</c:v>
                </c:pt>
                <c:pt idx="1971">
                  <c:v>4.0</c:v>
                </c:pt>
                <c:pt idx="1972">
                  <c:v>4.0</c:v>
                </c:pt>
                <c:pt idx="1973">
                  <c:v>4.0</c:v>
                </c:pt>
                <c:pt idx="1974">
                  <c:v>4.0</c:v>
                </c:pt>
                <c:pt idx="1975">
                  <c:v>4.0</c:v>
                </c:pt>
                <c:pt idx="1976">
                  <c:v>4.0</c:v>
                </c:pt>
                <c:pt idx="1977">
                  <c:v>4.0</c:v>
                </c:pt>
                <c:pt idx="1978">
                  <c:v>4.0</c:v>
                </c:pt>
                <c:pt idx="1979">
                  <c:v>4.0</c:v>
                </c:pt>
                <c:pt idx="1980">
                  <c:v>4.0</c:v>
                </c:pt>
                <c:pt idx="1981">
                  <c:v>4.0</c:v>
                </c:pt>
                <c:pt idx="1982">
                  <c:v>4.0</c:v>
                </c:pt>
                <c:pt idx="1983">
                  <c:v>4.0</c:v>
                </c:pt>
                <c:pt idx="1984">
                  <c:v>4.0</c:v>
                </c:pt>
                <c:pt idx="1985">
                  <c:v>4.0</c:v>
                </c:pt>
                <c:pt idx="1986">
                  <c:v>4.0</c:v>
                </c:pt>
                <c:pt idx="1987">
                  <c:v>4.0</c:v>
                </c:pt>
                <c:pt idx="1988">
                  <c:v>4.0</c:v>
                </c:pt>
                <c:pt idx="1989">
                  <c:v>4.0</c:v>
                </c:pt>
                <c:pt idx="1990">
                  <c:v>4.0</c:v>
                </c:pt>
                <c:pt idx="1991">
                  <c:v>4.0</c:v>
                </c:pt>
                <c:pt idx="1992">
                  <c:v>4.0</c:v>
                </c:pt>
                <c:pt idx="1993">
                  <c:v>4.0</c:v>
                </c:pt>
                <c:pt idx="1994">
                  <c:v>4.0</c:v>
                </c:pt>
                <c:pt idx="1995">
                  <c:v>4.0</c:v>
                </c:pt>
                <c:pt idx="1996">
                  <c:v>4.0</c:v>
                </c:pt>
                <c:pt idx="1997">
                  <c:v>4.0</c:v>
                </c:pt>
                <c:pt idx="1998">
                  <c:v>4.0</c:v>
                </c:pt>
                <c:pt idx="1999">
                  <c:v>4.0</c:v>
                </c:pt>
                <c:pt idx="2000">
                  <c:v>4.0</c:v>
                </c:pt>
                <c:pt idx="2001">
                  <c:v>4.0</c:v>
                </c:pt>
                <c:pt idx="2002">
                  <c:v>4.0</c:v>
                </c:pt>
                <c:pt idx="2003">
                  <c:v>4.0</c:v>
                </c:pt>
                <c:pt idx="2004">
                  <c:v>4.0</c:v>
                </c:pt>
                <c:pt idx="2005">
                  <c:v>4.0</c:v>
                </c:pt>
                <c:pt idx="2006">
                  <c:v>4.0</c:v>
                </c:pt>
                <c:pt idx="2007">
                  <c:v>4.0</c:v>
                </c:pt>
                <c:pt idx="2008">
                  <c:v>4.0</c:v>
                </c:pt>
                <c:pt idx="2009">
                  <c:v>4.0</c:v>
                </c:pt>
                <c:pt idx="2010">
                  <c:v>4.0</c:v>
                </c:pt>
                <c:pt idx="2011">
                  <c:v>4.0</c:v>
                </c:pt>
                <c:pt idx="2012">
                  <c:v>4.0</c:v>
                </c:pt>
                <c:pt idx="2013">
                  <c:v>4.0</c:v>
                </c:pt>
                <c:pt idx="2014">
                  <c:v>4.0</c:v>
                </c:pt>
                <c:pt idx="2015">
                  <c:v>4.0</c:v>
                </c:pt>
                <c:pt idx="2016">
                  <c:v>4.0</c:v>
                </c:pt>
                <c:pt idx="2017">
                  <c:v>4.0</c:v>
                </c:pt>
                <c:pt idx="2018">
                  <c:v>4.0</c:v>
                </c:pt>
                <c:pt idx="2019">
                  <c:v>4.0</c:v>
                </c:pt>
                <c:pt idx="2020">
                  <c:v>4.0</c:v>
                </c:pt>
                <c:pt idx="2021">
                  <c:v>4.0</c:v>
                </c:pt>
                <c:pt idx="2022">
                  <c:v>4.0</c:v>
                </c:pt>
                <c:pt idx="2023">
                  <c:v>4.0</c:v>
                </c:pt>
                <c:pt idx="2024">
                  <c:v>4.0</c:v>
                </c:pt>
                <c:pt idx="2025">
                  <c:v>4.0</c:v>
                </c:pt>
                <c:pt idx="2026">
                  <c:v>4.0</c:v>
                </c:pt>
                <c:pt idx="2027">
                  <c:v>4.0</c:v>
                </c:pt>
                <c:pt idx="2028">
                  <c:v>4.0</c:v>
                </c:pt>
                <c:pt idx="2029">
                  <c:v>4.0</c:v>
                </c:pt>
                <c:pt idx="2030">
                  <c:v>4.0</c:v>
                </c:pt>
                <c:pt idx="2031">
                  <c:v>4.0</c:v>
                </c:pt>
                <c:pt idx="2032">
                  <c:v>4.0</c:v>
                </c:pt>
                <c:pt idx="2033">
                  <c:v>4.0</c:v>
                </c:pt>
                <c:pt idx="2034">
                  <c:v>4.0</c:v>
                </c:pt>
                <c:pt idx="2035">
                  <c:v>4.0</c:v>
                </c:pt>
                <c:pt idx="2036">
                  <c:v>4.0</c:v>
                </c:pt>
                <c:pt idx="2037">
                  <c:v>4.0</c:v>
                </c:pt>
                <c:pt idx="2038">
                  <c:v>4.0</c:v>
                </c:pt>
                <c:pt idx="2039">
                  <c:v>4.0</c:v>
                </c:pt>
                <c:pt idx="2040">
                  <c:v>4.0</c:v>
                </c:pt>
                <c:pt idx="2041">
                  <c:v>4.0</c:v>
                </c:pt>
                <c:pt idx="2042">
                  <c:v>4.0</c:v>
                </c:pt>
                <c:pt idx="2043">
                  <c:v>4.0</c:v>
                </c:pt>
                <c:pt idx="2044">
                  <c:v>4.0</c:v>
                </c:pt>
                <c:pt idx="2045">
                  <c:v>4.0</c:v>
                </c:pt>
                <c:pt idx="2046">
                  <c:v>4.0</c:v>
                </c:pt>
                <c:pt idx="2047">
                  <c:v>4.0</c:v>
                </c:pt>
                <c:pt idx="2048">
                  <c:v>4.0</c:v>
                </c:pt>
                <c:pt idx="2049">
                  <c:v>4.0</c:v>
                </c:pt>
                <c:pt idx="2050">
                  <c:v>4.0</c:v>
                </c:pt>
                <c:pt idx="2051">
                  <c:v>4.0</c:v>
                </c:pt>
                <c:pt idx="2052">
                  <c:v>4.0</c:v>
                </c:pt>
                <c:pt idx="2053">
                  <c:v>4.0</c:v>
                </c:pt>
                <c:pt idx="2054">
                  <c:v>4.0</c:v>
                </c:pt>
                <c:pt idx="2055">
                  <c:v>4.0</c:v>
                </c:pt>
                <c:pt idx="2056">
                  <c:v>4.0</c:v>
                </c:pt>
                <c:pt idx="2057">
                  <c:v>4.0</c:v>
                </c:pt>
                <c:pt idx="2058">
                  <c:v>4.0</c:v>
                </c:pt>
                <c:pt idx="2059">
                  <c:v>4.0</c:v>
                </c:pt>
                <c:pt idx="2060">
                  <c:v>4.0</c:v>
                </c:pt>
                <c:pt idx="2061">
                  <c:v>4.0</c:v>
                </c:pt>
                <c:pt idx="2062">
                  <c:v>4.0</c:v>
                </c:pt>
                <c:pt idx="2063">
                  <c:v>4.0</c:v>
                </c:pt>
                <c:pt idx="2064">
                  <c:v>4.0</c:v>
                </c:pt>
                <c:pt idx="2065">
                  <c:v>4.0</c:v>
                </c:pt>
                <c:pt idx="2066">
                  <c:v>4.0</c:v>
                </c:pt>
                <c:pt idx="2067">
                  <c:v>4.0</c:v>
                </c:pt>
                <c:pt idx="2068">
                  <c:v>4.0</c:v>
                </c:pt>
                <c:pt idx="2069">
                  <c:v>4.0</c:v>
                </c:pt>
                <c:pt idx="2070">
                  <c:v>4.0</c:v>
                </c:pt>
                <c:pt idx="2071">
                  <c:v>4.0</c:v>
                </c:pt>
                <c:pt idx="2072">
                  <c:v>4.0</c:v>
                </c:pt>
                <c:pt idx="2073">
                  <c:v>4.0</c:v>
                </c:pt>
                <c:pt idx="2074">
                  <c:v>4.0</c:v>
                </c:pt>
                <c:pt idx="2075">
                  <c:v>4.0</c:v>
                </c:pt>
                <c:pt idx="2076">
                  <c:v>4.0</c:v>
                </c:pt>
                <c:pt idx="2077">
                  <c:v>4.0</c:v>
                </c:pt>
                <c:pt idx="2078">
                  <c:v>4.0</c:v>
                </c:pt>
                <c:pt idx="2079">
                  <c:v>4.0</c:v>
                </c:pt>
                <c:pt idx="2080">
                  <c:v>4.0</c:v>
                </c:pt>
                <c:pt idx="2081">
                  <c:v>4.0</c:v>
                </c:pt>
                <c:pt idx="2082">
                  <c:v>4.0</c:v>
                </c:pt>
                <c:pt idx="2083">
                  <c:v>4.0</c:v>
                </c:pt>
                <c:pt idx="2084">
                  <c:v>4.0</c:v>
                </c:pt>
                <c:pt idx="2085">
                  <c:v>4.0</c:v>
                </c:pt>
                <c:pt idx="2086">
                  <c:v>4.0</c:v>
                </c:pt>
                <c:pt idx="2087">
                  <c:v>4.0</c:v>
                </c:pt>
                <c:pt idx="2088">
                  <c:v>4.0</c:v>
                </c:pt>
                <c:pt idx="2089">
                  <c:v>4.0</c:v>
                </c:pt>
                <c:pt idx="2090">
                  <c:v>4.0</c:v>
                </c:pt>
                <c:pt idx="2091">
                  <c:v>4.0</c:v>
                </c:pt>
                <c:pt idx="2092">
                  <c:v>4.0</c:v>
                </c:pt>
                <c:pt idx="2093">
                  <c:v>4.0</c:v>
                </c:pt>
                <c:pt idx="2094">
                  <c:v>4.0</c:v>
                </c:pt>
                <c:pt idx="2095">
                  <c:v>4.0</c:v>
                </c:pt>
                <c:pt idx="2096">
                  <c:v>4.0</c:v>
                </c:pt>
                <c:pt idx="2097">
                  <c:v>4.0</c:v>
                </c:pt>
                <c:pt idx="2098">
                  <c:v>4.0</c:v>
                </c:pt>
                <c:pt idx="2099">
                  <c:v>4.0</c:v>
                </c:pt>
                <c:pt idx="2100">
                  <c:v>4.0</c:v>
                </c:pt>
                <c:pt idx="2101">
                  <c:v>4.0</c:v>
                </c:pt>
                <c:pt idx="2102">
                  <c:v>4.0</c:v>
                </c:pt>
                <c:pt idx="2103">
                  <c:v>4.0</c:v>
                </c:pt>
                <c:pt idx="2104">
                  <c:v>4.0</c:v>
                </c:pt>
                <c:pt idx="2105">
                  <c:v>4.0</c:v>
                </c:pt>
                <c:pt idx="2106">
                  <c:v>4.0</c:v>
                </c:pt>
                <c:pt idx="2107">
                  <c:v>4.0</c:v>
                </c:pt>
                <c:pt idx="2108">
                  <c:v>4.0</c:v>
                </c:pt>
                <c:pt idx="2109">
                  <c:v>4.0</c:v>
                </c:pt>
                <c:pt idx="2110">
                  <c:v>4.0</c:v>
                </c:pt>
                <c:pt idx="2111">
                  <c:v>4.0</c:v>
                </c:pt>
                <c:pt idx="2112">
                  <c:v>4.0</c:v>
                </c:pt>
                <c:pt idx="2113">
                  <c:v>4.0</c:v>
                </c:pt>
                <c:pt idx="2114">
                  <c:v>4.0</c:v>
                </c:pt>
                <c:pt idx="2115">
                  <c:v>4.0</c:v>
                </c:pt>
                <c:pt idx="2116">
                  <c:v>4.0</c:v>
                </c:pt>
                <c:pt idx="2117">
                  <c:v>4.0</c:v>
                </c:pt>
                <c:pt idx="2118">
                  <c:v>4.0</c:v>
                </c:pt>
                <c:pt idx="2119">
                  <c:v>4.0</c:v>
                </c:pt>
                <c:pt idx="2120">
                  <c:v>4.0</c:v>
                </c:pt>
                <c:pt idx="2121">
                  <c:v>4.0</c:v>
                </c:pt>
                <c:pt idx="2122">
                  <c:v>4.0</c:v>
                </c:pt>
                <c:pt idx="2123">
                  <c:v>4.0</c:v>
                </c:pt>
                <c:pt idx="2124">
                  <c:v>4.0</c:v>
                </c:pt>
                <c:pt idx="2125">
                  <c:v>4.0</c:v>
                </c:pt>
                <c:pt idx="2126">
                  <c:v>4.0</c:v>
                </c:pt>
                <c:pt idx="2127">
                  <c:v>4.0</c:v>
                </c:pt>
                <c:pt idx="2128">
                  <c:v>4.0</c:v>
                </c:pt>
                <c:pt idx="2129">
                  <c:v>4.0</c:v>
                </c:pt>
                <c:pt idx="2130">
                  <c:v>4.0</c:v>
                </c:pt>
                <c:pt idx="2131">
                  <c:v>4.0</c:v>
                </c:pt>
                <c:pt idx="2132">
                  <c:v>4.0</c:v>
                </c:pt>
                <c:pt idx="2133">
                  <c:v>4.0</c:v>
                </c:pt>
                <c:pt idx="2134">
                  <c:v>4.0</c:v>
                </c:pt>
                <c:pt idx="2135">
                  <c:v>4.0</c:v>
                </c:pt>
                <c:pt idx="2136">
                  <c:v>4.0</c:v>
                </c:pt>
                <c:pt idx="2137">
                  <c:v>4.0</c:v>
                </c:pt>
                <c:pt idx="2138">
                  <c:v>4.0</c:v>
                </c:pt>
                <c:pt idx="2139">
                  <c:v>4.0</c:v>
                </c:pt>
                <c:pt idx="2140">
                  <c:v>4.0</c:v>
                </c:pt>
                <c:pt idx="2141">
                  <c:v>4.0</c:v>
                </c:pt>
                <c:pt idx="2142">
                  <c:v>4.0</c:v>
                </c:pt>
                <c:pt idx="2143">
                  <c:v>4.0</c:v>
                </c:pt>
                <c:pt idx="2144">
                  <c:v>4.0</c:v>
                </c:pt>
                <c:pt idx="2145">
                  <c:v>4.0</c:v>
                </c:pt>
                <c:pt idx="2146">
                  <c:v>4.0</c:v>
                </c:pt>
                <c:pt idx="2147">
                  <c:v>4.0</c:v>
                </c:pt>
                <c:pt idx="2148">
                  <c:v>4.0</c:v>
                </c:pt>
                <c:pt idx="2149">
                  <c:v>4.0</c:v>
                </c:pt>
                <c:pt idx="2150">
                  <c:v>4.0</c:v>
                </c:pt>
                <c:pt idx="2151">
                  <c:v>4.0</c:v>
                </c:pt>
                <c:pt idx="2152">
                  <c:v>4.0</c:v>
                </c:pt>
                <c:pt idx="2153">
                  <c:v>4.0</c:v>
                </c:pt>
                <c:pt idx="2154">
                  <c:v>4.0</c:v>
                </c:pt>
                <c:pt idx="2155">
                  <c:v>4.0</c:v>
                </c:pt>
                <c:pt idx="2156">
                  <c:v>4.0</c:v>
                </c:pt>
                <c:pt idx="2157">
                  <c:v>4.0</c:v>
                </c:pt>
                <c:pt idx="2158">
                  <c:v>4.0</c:v>
                </c:pt>
                <c:pt idx="2159">
                  <c:v>4.0</c:v>
                </c:pt>
                <c:pt idx="2160">
                  <c:v>4.0</c:v>
                </c:pt>
                <c:pt idx="2161">
                  <c:v>4.0</c:v>
                </c:pt>
                <c:pt idx="2162">
                  <c:v>4.0</c:v>
                </c:pt>
                <c:pt idx="2163">
                  <c:v>4.0</c:v>
                </c:pt>
                <c:pt idx="2164">
                  <c:v>4.0</c:v>
                </c:pt>
                <c:pt idx="2165">
                  <c:v>4.0</c:v>
                </c:pt>
                <c:pt idx="2166">
                  <c:v>4.0</c:v>
                </c:pt>
                <c:pt idx="2167">
                  <c:v>4.0</c:v>
                </c:pt>
                <c:pt idx="2168">
                  <c:v>4.0</c:v>
                </c:pt>
                <c:pt idx="2169">
                  <c:v>4.0</c:v>
                </c:pt>
                <c:pt idx="2170">
                  <c:v>4.0</c:v>
                </c:pt>
                <c:pt idx="2171">
                  <c:v>4.0</c:v>
                </c:pt>
                <c:pt idx="2172">
                  <c:v>4.0</c:v>
                </c:pt>
                <c:pt idx="2173">
                  <c:v>4.0</c:v>
                </c:pt>
                <c:pt idx="2174">
                  <c:v>4.0</c:v>
                </c:pt>
                <c:pt idx="2175">
                  <c:v>4.0</c:v>
                </c:pt>
                <c:pt idx="2176">
                  <c:v>4.0</c:v>
                </c:pt>
                <c:pt idx="2177">
                  <c:v>4.0</c:v>
                </c:pt>
                <c:pt idx="2178">
                  <c:v>4.0</c:v>
                </c:pt>
                <c:pt idx="2179">
                  <c:v>4.0</c:v>
                </c:pt>
                <c:pt idx="2180">
                  <c:v>4.0</c:v>
                </c:pt>
                <c:pt idx="2181">
                  <c:v>4.0</c:v>
                </c:pt>
                <c:pt idx="2182">
                  <c:v>4.0</c:v>
                </c:pt>
                <c:pt idx="2183">
                  <c:v>4.0</c:v>
                </c:pt>
                <c:pt idx="2184">
                  <c:v>4.0</c:v>
                </c:pt>
                <c:pt idx="2185">
                  <c:v>4.0</c:v>
                </c:pt>
                <c:pt idx="2186">
                  <c:v>4.0</c:v>
                </c:pt>
                <c:pt idx="2187">
                  <c:v>4.0</c:v>
                </c:pt>
                <c:pt idx="2188">
                  <c:v>4.0</c:v>
                </c:pt>
                <c:pt idx="2189">
                  <c:v>4.0</c:v>
                </c:pt>
                <c:pt idx="2190">
                  <c:v>4.0</c:v>
                </c:pt>
                <c:pt idx="2191">
                  <c:v>4.0</c:v>
                </c:pt>
                <c:pt idx="2192">
                  <c:v>4.0</c:v>
                </c:pt>
                <c:pt idx="2193">
                  <c:v>4.0</c:v>
                </c:pt>
                <c:pt idx="2194">
                  <c:v>4.0</c:v>
                </c:pt>
                <c:pt idx="2195">
                  <c:v>4.0</c:v>
                </c:pt>
                <c:pt idx="2196">
                  <c:v>4.0</c:v>
                </c:pt>
                <c:pt idx="2197">
                  <c:v>4.0</c:v>
                </c:pt>
                <c:pt idx="2198">
                  <c:v>4.0</c:v>
                </c:pt>
                <c:pt idx="2199">
                  <c:v>4.0</c:v>
                </c:pt>
                <c:pt idx="2200">
                  <c:v>4.0</c:v>
                </c:pt>
                <c:pt idx="2201">
                  <c:v>4.0</c:v>
                </c:pt>
                <c:pt idx="2202">
                  <c:v>4.0</c:v>
                </c:pt>
                <c:pt idx="2203">
                  <c:v>4.0</c:v>
                </c:pt>
                <c:pt idx="2204">
                  <c:v>4.0</c:v>
                </c:pt>
                <c:pt idx="2205">
                  <c:v>4.0</c:v>
                </c:pt>
                <c:pt idx="2206">
                  <c:v>4.0</c:v>
                </c:pt>
                <c:pt idx="2207">
                  <c:v>4.0</c:v>
                </c:pt>
                <c:pt idx="2208">
                  <c:v>4.0</c:v>
                </c:pt>
                <c:pt idx="2209">
                  <c:v>4.0</c:v>
                </c:pt>
                <c:pt idx="2210">
                  <c:v>4.0</c:v>
                </c:pt>
                <c:pt idx="2211">
                  <c:v>4.0</c:v>
                </c:pt>
                <c:pt idx="2212">
                  <c:v>4.0</c:v>
                </c:pt>
                <c:pt idx="2213">
                  <c:v>4.0</c:v>
                </c:pt>
                <c:pt idx="2214">
                  <c:v>4.0</c:v>
                </c:pt>
                <c:pt idx="2215">
                  <c:v>4.0</c:v>
                </c:pt>
                <c:pt idx="2216">
                  <c:v>4.0</c:v>
                </c:pt>
                <c:pt idx="2217">
                  <c:v>4.0</c:v>
                </c:pt>
                <c:pt idx="2218">
                  <c:v>4.0</c:v>
                </c:pt>
                <c:pt idx="2219">
                  <c:v>4.0</c:v>
                </c:pt>
                <c:pt idx="2220">
                  <c:v>4.0</c:v>
                </c:pt>
                <c:pt idx="2221">
                  <c:v>4.0</c:v>
                </c:pt>
                <c:pt idx="2222">
                  <c:v>4.0</c:v>
                </c:pt>
                <c:pt idx="2223">
                  <c:v>4.0</c:v>
                </c:pt>
                <c:pt idx="2224">
                  <c:v>4.0</c:v>
                </c:pt>
                <c:pt idx="2225">
                  <c:v>4.0</c:v>
                </c:pt>
                <c:pt idx="2226">
                  <c:v>4.0</c:v>
                </c:pt>
                <c:pt idx="2227">
                  <c:v>4.0</c:v>
                </c:pt>
                <c:pt idx="2228">
                  <c:v>4.0</c:v>
                </c:pt>
                <c:pt idx="2229">
                  <c:v>4.0</c:v>
                </c:pt>
                <c:pt idx="2230">
                  <c:v>4.0</c:v>
                </c:pt>
                <c:pt idx="2231">
                  <c:v>4.0</c:v>
                </c:pt>
                <c:pt idx="2232">
                  <c:v>4.0</c:v>
                </c:pt>
                <c:pt idx="2233">
                  <c:v>4.0</c:v>
                </c:pt>
                <c:pt idx="2234">
                  <c:v>4.0</c:v>
                </c:pt>
                <c:pt idx="2235">
                  <c:v>4.0</c:v>
                </c:pt>
                <c:pt idx="2236">
                  <c:v>4.0</c:v>
                </c:pt>
                <c:pt idx="2237">
                  <c:v>4.0</c:v>
                </c:pt>
                <c:pt idx="2238">
                  <c:v>4.0</c:v>
                </c:pt>
                <c:pt idx="2239">
                  <c:v>4.0</c:v>
                </c:pt>
                <c:pt idx="2240">
                  <c:v>4.0</c:v>
                </c:pt>
                <c:pt idx="2241">
                  <c:v>4.0</c:v>
                </c:pt>
                <c:pt idx="2242">
                  <c:v>4.0</c:v>
                </c:pt>
                <c:pt idx="2243">
                  <c:v>4.0</c:v>
                </c:pt>
                <c:pt idx="2244">
                  <c:v>4.0</c:v>
                </c:pt>
                <c:pt idx="2245">
                  <c:v>4.0</c:v>
                </c:pt>
                <c:pt idx="2246">
                  <c:v>4.0</c:v>
                </c:pt>
                <c:pt idx="2247">
                  <c:v>4.0</c:v>
                </c:pt>
                <c:pt idx="2248">
                  <c:v>4.0</c:v>
                </c:pt>
                <c:pt idx="2249">
                  <c:v>4.0</c:v>
                </c:pt>
                <c:pt idx="2250">
                  <c:v>4.0</c:v>
                </c:pt>
                <c:pt idx="2251">
                  <c:v>4.0</c:v>
                </c:pt>
                <c:pt idx="2252">
                  <c:v>4.0</c:v>
                </c:pt>
                <c:pt idx="2253">
                  <c:v>4.0</c:v>
                </c:pt>
                <c:pt idx="2254">
                  <c:v>4.0</c:v>
                </c:pt>
                <c:pt idx="2255">
                  <c:v>4.0</c:v>
                </c:pt>
                <c:pt idx="2256">
                  <c:v>4.0</c:v>
                </c:pt>
                <c:pt idx="2257">
                  <c:v>4.0</c:v>
                </c:pt>
                <c:pt idx="2258">
                  <c:v>4.0</c:v>
                </c:pt>
                <c:pt idx="2259">
                  <c:v>4.0</c:v>
                </c:pt>
                <c:pt idx="2260">
                  <c:v>4.0</c:v>
                </c:pt>
                <c:pt idx="2261">
                  <c:v>4.0</c:v>
                </c:pt>
                <c:pt idx="2262">
                  <c:v>4.0</c:v>
                </c:pt>
                <c:pt idx="2263">
                  <c:v>4.0</c:v>
                </c:pt>
                <c:pt idx="2264">
                  <c:v>4.0</c:v>
                </c:pt>
                <c:pt idx="2265">
                  <c:v>4.0</c:v>
                </c:pt>
                <c:pt idx="2266">
                  <c:v>4.0</c:v>
                </c:pt>
                <c:pt idx="2267">
                  <c:v>4.0</c:v>
                </c:pt>
                <c:pt idx="2268">
                  <c:v>4.0</c:v>
                </c:pt>
                <c:pt idx="2269">
                  <c:v>4.0</c:v>
                </c:pt>
                <c:pt idx="2270">
                  <c:v>4.0</c:v>
                </c:pt>
                <c:pt idx="2271">
                  <c:v>4.0</c:v>
                </c:pt>
                <c:pt idx="2272">
                  <c:v>4.0</c:v>
                </c:pt>
                <c:pt idx="2273">
                  <c:v>4.0</c:v>
                </c:pt>
                <c:pt idx="2274">
                  <c:v>4.0</c:v>
                </c:pt>
                <c:pt idx="2275">
                  <c:v>4.0</c:v>
                </c:pt>
                <c:pt idx="2276">
                  <c:v>4.0</c:v>
                </c:pt>
                <c:pt idx="2277">
                  <c:v>4.0</c:v>
                </c:pt>
                <c:pt idx="2278">
                  <c:v>4.0</c:v>
                </c:pt>
                <c:pt idx="2279">
                  <c:v>4.0</c:v>
                </c:pt>
                <c:pt idx="2280">
                  <c:v>4.0</c:v>
                </c:pt>
                <c:pt idx="2281">
                  <c:v>4.0</c:v>
                </c:pt>
                <c:pt idx="2282">
                  <c:v>4.0</c:v>
                </c:pt>
                <c:pt idx="2283">
                  <c:v>4.0</c:v>
                </c:pt>
                <c:pt idx="2284">
                  <c:v>4.0</c:v>
                </c:pt>
                <c:pt idx="2285">
                  <c:v>4.0</c:v>
                </c:pt>
                <c:pt idx="2286">
                  <c:v>4.0</c:v>
                </c:pt>
                <c:pt idx="2287">
                  <c:v>4.0</c:v>
                </c:pt>
                <c:pt idx="2288">
                  <c:v>4.0</c:v>
                </c:pt>
                <c:pt idx="2289">
                  <c:v>4.0</c:v>
                </c:pt>
                <c:pt idx="2290">
                  <c:v>4.0</c:v>
                </c:pt>
                <c:pt idx="2291">
                  <c:v>4.0</c:v>
                </c:pt>
                <c:pt idx="2292">
                  <c:v>4.0</c:v>
                </c:pt>
                <c:pt idx="2293">
                  <c:v>4.0</c:v>
                </c:pt>
                <c:pt idx="2294">
                  <c:v>4.0</c:v>
                </c:pt>
                <c:pt idx="2295">
                  <c:v>4.0</c:v>
                </c:pt>
                <c:pt idx="2296">
                  <c:v>4.0</c:v>
                </c:pt>
                <c:pt idx="2297">
                  <c:v>4.0</c:v>
                </c:pt>
                <c:pt idx="2298">
                  <c:v>4.0</c:v>
                </c:pt>
                <c:pt idx="2299">
                  <c:v>4.0</c:v>
                </c:pt>
                <c:pt idx="2300">
                  <c:v>4.0</c:v>
                </c:pt>
                <c:pt idx="2301">
                  <c:v>4.0</c:v>
                </c:pt>
                <c:pt idx="2302">
                  <c:v>4.0</c:v>
                </c:pt>
                <c:pt idx="2303">
                  <c:v>4.0</c:v>
                </c:pt>
                <c:pt idx="2304">
                  <c:v>4.0</c:v>
                </c:pt>
                <c:pt idx="2305">
                  <c:v>4.0</c:v>
                </c:pt>
                <c:pt idx="2306">
                  <c:v>4.0</c:v>
                </c:pt>
                <c:pt idx="2307">
                  <c:v>4.0</c:v>
                </c:pt>
                <c:pt idx="2308">
                  <c:v>4.0</c:v>
                </c:pt>
                <c:pt idx="2309">
                  <c:v>4.0</c:v>
                </c:pt>
                <c:pt idx="2310">
                  <c:v>4.0</c:v>
                </c:pt>
                <c:pt idx="2311">
                  <c:v>4.0</c:v>
                </c:pt>
                <c:pt idx="2312">
                  <c:v>4.0</c:v>
                </c:pt>
                <c:pt idx="2313">
                  <c:v>4.0</c:v>
                </c:pt>
                <c:pt idx="2314">
                  <c:v>4.0</c:v>
                </c:pt>
                <c:pt idx="2315">
                  <c:v>4.0</c:v>
                </c:pt>
                <c:pt idx="2316">
                  <c:v>4.0</c:v>
                </c:pt>
                <c:pt idx="2317">
                  <c:v>4.0</c:v>
                </c:pt>
                <c:pt idx="2318">
                  <c:v>4.0</c:v>
                </c:pt>
                <c:pt idx="2319">
                  <c:v>4.0</c:v>
                </c:pt>
                <c:pt idx="2320">
                  <c:v>4.0</c:v>
                </c:pt>
                <c:pt idx="2321">
                  <c:v>4.0</c:v>
                </c:pt>
                <c:pt idx="2322">
                  <c:v>4.0</c:v>
                </c:pt>
                <c:pt idx="2323">
                  <c:v>4.0</c:v>
                </c:pt>
                <c:pt idx="2324">
                  <c:v>4.0</c:v>
                </c:pt>
                <c:pt idx="2325">
                  <c:v>4.0</c:v>
                </c:pt>
                <c:pt idx="2326">
                  <c:v>4.0</c:v>
                </c:pt>
                <c:pt idx="2327">
                  <c:v>4.0</c:v>
                </c:pt>
                <c:pt idx="2328">
                  <c:v>4.0</c:v>
                </c:pt>
                <c:pt idx="2329">
                  <c:v>4.0</c:v>
                </c:pt>
                <c:pt idx="2330">
                  <c:v>4.0</c:v>
                </c:pt>
                <c:pt idx="2331">
                  <c:v>4.0</c:v>
                </c:pt>
                <c:pt idx="2332">
                  <c:v>4.0</c:v>
                </c:pt>
                <c:pt idx="2333">
                  <c:v>4.0</c:v>
                </c:pt>
                <c:pt idx="2334">
                  <c:v>4.0</c:v>
                </c:pt>
                <c:pt idx="2335">
                  <c:v>4.0</c:v>
                </c:pt>
                <c:pt idx="2336">
                  <c:v>4.0</c:v>
                </c:pt>
                <c:pt idx="2337">
                  <c:v>4.0</c:v>
                </c:pt>
                <c:pt idx="2338">
                  <c:v>4.0</c:v>
                </c:pt>
                <c:pt idx="2339">
                  <c:v>4.0</c:v>
                </c:pt>
                <c:pt idx="2340">
                  <c:v>4.0</c:v>
                </c:pt>
                <c:pt idx="2341">
                  <c:v>4.0</c:v>
                </c:pt>
                <c:pt idx="2342">
                  <c:v>4.0</c:v>
                </c:pt>
                <c:pt idx="2343">
                  <c:v>4.0</c:v>
                </c:pt>
                <c:pt idx="2344">
                  <c:v>4.0</c:v>
                </c:pt>
                <c:pt idx="2345">
                  <c:v>4.0</c:v>
                </c:pt>
                <c:pt idx="2346">
                  <c:v>4.0</c:v>
                </c:pt>
                <c:pt idx="2347">
                  <c:v>4.0</c:v>
                </c:pt>
                <c:pt idx="2348">
                  <c:v>4.0</c:v>
                </c:pt>
                <c:pt idx="2349">
                  <c:v>4.0</c:v>
                </c:pt>
                <c:pt idx="2350">
                  <c:v>4.0</c:v>
                </c:pt>
                <c:pt idx="2351">
                  <c:v>4.0</c:v>
                </c:pt>
                <c:pt idx="2352">
                  <c:v>4.0</c:v>
                </c:pt>
                <c:pt idx="2353">
                  <c:v>4.0</c:v>
                </c:pt>
                <c:pt idx="2354">
                  <c:v>4.0</c:v>
                </c:pt>
                <c:pt idx="2355">
                  <c:v>4.0</c:v>
                </c:pt>
                <c:pt idx="2356">
                  <c:v>4.0</c:v>
                </c:pt>
                <c:pt idx="2357">
                  <c:v>4.0</c:v>
                </c:pt>
                <c:pt idx="2358">
                  <c:v>4.0</c:v>
                </c:pt>
                <c:pt idx="2359">
                  <c:v>4.0</c:v>
                </c:pt>
                <c:pt idx="2360">
                  <c:v>4.0</c:v>
                </c:pt>
                <c:pt idx="2361">
                  <c:v>4.0</c:v>
                </c:pt>
                <c:pt idx="2362">
                  <c:v>4.0</c:v>
                </c:pt>
                <c:pt idx="2363">
                  <c:v>4.0</c:v>
                </c:pt>
                <c:pt idx="2364">
                  <c:v>4.0</c:v>
                </c:pt>
                <c:pt idx="2365">
                  <c:v>4.0</c:v>
                </c:pt>
                <c:pt idx="2366">
                  <c:v>4.0</c:v>
                </c:pt>
                <c:pt idx="2367">
                  <c:v>4.0</c:v>
                </c:pt>
                <c:pt idx="2368">
                  <c:v>4.0</c:v>
                </c:pt>
                <c:pt idx="2369">
                  <c:v>4.0</c:v>
                </c:pt>
                <c:pt idx="2370">
                  <c:v>4.0</c:v>
                </c:pt>
                <c:pt idx="2371">
                  <c:v>4.0</c:v>
                </c:pt>
                <c:pt idx="2372">
                  <c:v>4.0</c:v>
                </c:pt>
                <c:pt idx="2373">
                  <c:v>4.0</c:v>
                </c:pt>
                <c:pt idx="2374">
                  <c:v>4.0</c:v>
                </c:pt>
                <c:pt idx="2375">
                  <c:v>4.0</c:v>
                </c:pt>
                <c:pt idx="2376">
                  <c:v>4.0</c:v>
                </c:pt>
                <c:pt idx="2377">
                  <c:v>4.0</c:v>
                </c:pt>
                <c:pt idx="2378">
                  <c:v>4.0</c:v>
                </c:pt>
                <c:pt idx="2379">
                  <c:v>4.0</c:v>
                </c:pt>
                <c:pt idx="2380">
                  <c:v>4.0</c:v>
                </c:pt>
                <c:pt idx="2381">
                  <c:v>4.0</c:v>
                </c:pt>
                <c:pt idx="2382">
                  <c:v>4.0</c:v>
                </c:pt>
                <c:pt idx="2383">
                  <c:v>4.0</c:v>
                </c:pt>
                <c:pt idx="2384">
                  <c:v>4.0</c:v>
                </c:pt>
                <c:pt idx="2385">
                  <c:v>4.0</c:v>
                </c:pt>
                <c:pt idx="2386">
                  <c:v>4.0</c:v>
                </c:pt>
                <c:pt idx="2387">
                  <c:v>4.0</c:v>
                </c:pt>
                <c:pt idx="2388">
                  <c:v>4.0</c:v>
                </c:pt>
                <c:pt idx="2389">
                  <c:v>4.0</c:v>
                </c:pt>
                <c:pt idx="2390">
                  <c:v>4.0</c:v>
                </c:pt>
                <c:pt idx="2391">
                  <c:v>4.0</c:v>
                </c:pt>
                <c:pt idx="2392">
                  <c:v>4.0</c:v>
                </c:pt>
                <c:pt idx="2393">
                  <c:v>4.0</c:v>
                </c:pt>
                <c:pt idx="2394">
                  <c:v>4.0</c:v>
                </c:pt>
                <c:pt idx="2395">
                  <c:v>4.0</c:v>
                </c:pt>
                <c:pt idx="2396">
                  <c:v>4.0</c:v>
                </c:pt>
                <c:pt idx="2397">
                  <c:v>4.0</c:v>
                </c:pt>
                <c:pt idx="2398">
                  <c:v>4.0</c:v>
                </c:pt>
                <c:pt idx="2399">
                  <c:v>4.0</c:v>
                </c:pt>
                <c:pt idx="2400">
                  <c:v>4.0</c:v>
                </c:pt>
                <c:pt idx="2401">
                  <c:v>4.0</c:v>
                </c:pt>
                <c:pt idx="2402">
                  <c:v>4.0</c:v>
                </c:pt>
                <c:pt idx="2403">
                  <c:v>4.0</c:v>
                </c:pt>
                <c:pt idx="2404">
                  <c:v>4.0</c:v>
                </c:pt>
                <c:pt idx="2405">
                  <c:v>4.0</c:v>
                </c:pt>
                <c:pt idx="2406">
                  <c:v>4.0</c:v>
                </c:pt>
                <c:pt idx="2407">
                  <c:v>4.0</c:v>
                </c:pt>
                <c:pt idx="2408">
                  <c:v>4.0</c:v>
                </c:pt>
                <c:pt idx="2409">
                  <c:v>4.0</c:v>
                </c:pt>
                <c:pt idx="2410">
                  <c:v>4.0</c:v>
                </c:pt>
                <c:pt idx="2411">
                  <c:v>4.0</c:v>
                </c:pt>
                <c:pt idx="2412">
                  <c:v>4.0</c:v>
                </c:pt>
                <c:pt idx="2413">
                  <c:v>4.0</c:v>
                </c:pt>
                <c:pt idx="2414">
                  <c:v>4.0</c:v>
                </c:pt>
                <c:pt idx="2415">
                  <c:v>4.0</c:v>
                </c:pt>
                <c:pt idx="2416">
                  <c:v>4.0</c:v>
                </c:pt>
                <c:pt idx="2417">
                  <c:v>4.0</c:v>
                </c:pt>
                <c:pt idx="2418">
                  <c:v>4.0</c:v>
                </c:pt>
                <c:pt idx="2419">
                  <c:v>4.0</c:v>
                </c:pt>
                <c:pt idx="2420">
                  <c:v>4.0</c:v>
                </c:pt>
                <c:pt idx="2421">
                  <c:v>4.0</c:v>
                </c:pt>
                <c:pt idx="2422">
                  <c:v>4.0</c:v>
                </c:pt>
                <c:pt idx="2423">
                  <c:v>4.0</c:v>
                </c:pt>
                <c:pt idx="2424">
                  <c:v>4.0</c:v>
                </c:pt>
                <c:pt idx="2425">
                  <c:v>4.0</c:v>
                </c:pt>
                <c:pt idx="2426">
                  <c:v>4.0</c:v>
                </c:pt>
                <c:pt idx="2427">
                  <c:v>4.0</c:v>
                </c:pt>
                <c:pt idx="2428">
                  <c:v>4.0</c:v>
                </c:pt>
                <c:pt idx="2429">
                  <c:v>4.0</c:v>
                </c:pt>
                <c:pt idx="2430">
                  <c:v>4.0</c:v>
                </c:pt>
                <c:pt idx="2431">
                  <c:v>4.0</c:v>
                </c:pt>
                <c:pt idx="2432">
                  <c:v>4.0</c:v>
                </c:pt>
                <c:pt idx="2433">
                  <c:v>4.0</c:v>
                </c:pt>
                <c:pt idx="2434">
                  <c:v>4.0</c:v>
                </c:pt>
                <c:pt idx="2435">
                  <c:v>4.0</c:v>
                </c:pt>
                <c:pt idx="2436">
                  <c:v>4.0</c:v>
                </c:pt>
                <c:pt idx="2437">
                  <c:v>4.0</c:v>
                </c:pt>
                <c:pt idx="2438">
                  <c:v>4.0</c:v>
                </c:pt>
                <c:pt idx="2439">
                  <c:v>4.0</c:v>
                </c:pt>
                <c:pt idx="2440">
                  <c:v>4.0</c:v>
                </c:pt>
                <c:pt idx="2441">
                  <c:v>4.0</c:v>
                </c:pt>
                <c:pt idx="2442">
                  <c:v>4.0</c:v>
                </c:pt>
                <c:pt idx="2443">
                  <c:v>4.0</c:v>
                </c:pt>
                <c:pt idx="2444">
                  <c:v>4.0</c:v>
                </c:pt>
                <c:pt idx="2445">
                  <c:v>4.0</c:v>
                </c:pt>
                <c:pt idx="2446">
                  <c:v>4.0</c:v>
                </c:pt>
                <c:pt idx="2447">
                  <c:v>4.0</c:v>
                </c:pt>
                <c:pt idx="2448">
                  <c:v>4.0</c:v>
                </c:pt>
                <c:pt idx="2449">
                  <c:v>4.0</c:v>
                </c:pt>
                <c:pt idx="2450">
                  <c:v>4.0</c:v>
                </c:pt>
                <c:pt idx="2451">
                  <c:v>4.0</c:v>
                </c:pt>
                <c:pt idx="2452">
                  <c:v>4.0</c:v>
                </c:pt>
                <c:pt idx="2453">
                  <c:v>4.0</c:v>
                </c:pt>
                <c:pt idx="2454">
                  <c:v>4.0</c:v>
                </c:pt>
                <c:pt idx="2455">
                  <c:v>4.0</c:v>
                </c:pt>
                <c:pt idx="2456">
                  <c:v>4.0</c:v>
                </c:pt>
                <c:pt idx="2457">
                  <c:v>4.0</c:v>
                </c:pt>
                <c:pt idx="2458">
                  <c:v>4.0</c:v>
                </c:pt>
                <c:pt idx="2459">
                  <c:v>4.0</c:v>
                </c:pt>
                <c:pt idx="2460">
                  <c:v>4.0</c:v>
                </c:pt>
                <c:pt idx="2461">
                  <c:v>4.0</c:v>
                </c:pt>
                <c:pt idx="2462">
                  <c:v>4.0</c:v>
                </c:pt>
                <c:pt idx="2463">
                  <c:v>4.0</c:v>
                </c:pt>
                <c:pt idx="2464">
                  <c:v>4.0</c:v>
                </c:pt>
                <c:pt idx="2465">
                  <c:v>4.0</c:v>
                </c:pt>
                <c:pt idx="2466">
                  <c:v>4.0</c:v>
                </c:pt>
                <c:pt idx="2467">
                  <c:v>4.0</c:v>
                </c:pt>
                <c:pt idx="2468">
                  <c:v>4.0</c:v>
                </c:pt>
                <c:pt idx="2469">
                  <c:v>4.0</c:v>
                </c:pt>
                <c:pt idx="2470">
                  <c:v>4.0</c:v>
                </c:pt>
                <c:pt idx="2471">
                  <c:v>4.0</c:v>
                </c:pt>
                <c:pt idx="2472">
                  <c:v>4.0</c:v>
                </c:pt>
                <c:pt idx="2473">
                  <c:v>4.0</c:v>
                </c:pt>
                <c:pt idx="2474">
                  <c:v>4.0</c:v>
                </c:pt>
                <c:pt idx="2475">
                  <c:v>4.0</c:v>
                </c:pt>
                <c:pt idx="2476">
                  <c:v>4.0</c:v>
                </c:pt>
                <c:pt idx="2477">
                  <c:v>4.0</c:v>
                </c:pt>
                <c:pt idx="2478">
                  <c:v>4.0</c:v>
                </c:pt>
                <c:pt idx="2479">
                  <c:v>4.0</c:v>
                </c:pt>
                <c:pt idx="2480">
                  <c:v>4.0</c:v>
                </c:pt>
                <c:pt idx="2481">
                  <c:v>4.0</c:v>
                </c:pt>
                <c:pt idx="2482">
                  <c:v>4.0</c:v>
                </c:pt>
                <c:pt idx="2483">
                  <c:v>4.0</c:v>
                </c:pt>
                <c:pt idx="2484">
                  <c:v>4.0</c:v>
                </c:pt>
                <c:pt idx="2485">
                  <c:v>4.0</c:v>
                </c:pt>
                <c:pt idx="2486">
                  <c:v>4.0</c:v>
                </c:pt>
                <c:pt idx="2487">
                  <c:v>4.0</c:v>
                </c:pt>
                <c:pt idx="2488">
                  <c:v>4.0</c:v>
                </c:pt>
                <c:pt idx="2489">
                  <c:v>4.0</c:v>
                </c:pt>
                <c:pt idx="2490">
                  <c:v>4.0</c:v>
                </c:pt>
                <c:pt idx="2491">
                  <c:v>4.0</c:v>
                </c:pt>
                <c:pt idx="2492">
                  <c:v>4.0</c:v>
                </c:pt>
                <c:pt idx="2493">
                  <c:v>4.0</c:v>
                </c:pt>
                <c:pt idx="2494">
                  <c:v>4.0</c:v>
                </c:pt>
                <c:pt idx="2495">
                  <c:v>4.0</c:v>
                </c:pt>
                <c:pt idx="2496">
                  <c:v>4.0</c:v>
                </c:pt>
                <c:pt idx="2497">
                  <c:v>4.0</c:v>
                </c:pt>
                <c:pt idx="2498">
                  <c:v>4.0</c:v>
                </c:pt>
                <c:pt idx="2499">
                  <c:v>4.0</c:v>
                </c:pt>
                <c:pt idx="2500">
                  <c:v>4.0</c:v>
                </c:pt>
                <c:pt idx="2501">
                  <c:v>4.0</c:v>
                </c:pt>
                <c:pt idx="2502">
                  <c:v>4.0</c:v>
                </c:pt>
                <c:pt idx="2503">
                  <c:v>4.0</c:v>
                </c:pt>
                <c:pt idx="2504">
                  <c:v>4.0</c:v>
                </c:pt>
                <c:pt idx="2505">
                  <c:v>4.0</c:v>
                </c:pt>
                <c:pt idx="2506">
                  <c:v>4.0</c:v>
                </c:pt>
                <c:pt idx="2507">
                  <c:v>4.0</c:v>
                </c:pt>
                <c:pt idx="2508">
                  <c:v>4.0</c:v>
                </c:pt>
                <c:pt idx="2509">
                  <c:v>4.0</c:v>
                </c:pt>
                <c:pt idx="2510">
                  <c:v>4.0</c:v>
                </c:pt>
                <c:pt idx="2511">
                  <c:v>4.0</c:v>
                </c:pt>
                <c:pt idx="2512">
                  <c:v>4.0</c:v>
                </c:pt>
                <c:pt idx="2513">
                  <c:v>4.0</c:v>
                </c:pt>
                <c:pt idx="2514">
                  <c:v>4.0</c:v>
                </c:pt>
                <c:pt idx="2515">
                  <c:v>4.0</c:v>
                </c:pt>
                <c:pt idx="2516">
                  <c:v>4.0</c:v>
                </c:pt>
                <c:pt idx="2517">
                  <c:v>4.0</c:v>
                </c:pt>
                <c:pt idx="2518">
                  <c:v>4.0</c:v>
                </c:pt>
                <c:pt idx="2519">
                  <c:v>4.0</c:v>
                </c:pt>
                <c:pt idx="2520">
                  <c:v>4.0</c:v>
                </c:pt>
                <c:pt idx="2521">
                  <c:v>4.0</c:v>
                </c:pt>
                <c:pt idx="2522">
                  <c:v>4.0</c:v>
                </c:pt>
                <c:pt idx="2523">
                  <c:v>4.0</c:v>
                </c:pt>
                <c:pt idx="2524">
                  <c:v>4.0</c:v>
                </c:pt>
                <c:pt idx="2525">
                  <c:v>4.0</c:v>
                </c:pt>
                <c:pt idx="2526">
                  <c:v>4.0</c:v>
                </c:pt>
                <c:pt idx="2527">
                  <c:v>4.0</c:v>
                </c:pt>
                <c:pt idx="2528">
                  <c:v>4.0</c:v>
                </c:pt>
                <c:pt idx="2529">
                  <c:v>4.0</c:v>
                </c:pt>
                <c:pt idx="2530">
                  <c:v>4.0</c:v>
                </c:pt>
                <c:pt idx="2531">
                  <c:v>4.0</c:v>
                </c:pt>
                <c:pt idx="2532">
                  <c:v>4.0</c:v>
                </c:pt>
                <c:pt idx="2533">
                  <c:v>4.0</c:v>
                </c:pt>
                <c:pt idx="2534">
                  <c:v>4.0</c:v>
                </c:pt>
                <c:pt idx="2535">
                  <c:v>4.0</c:v>
                </c:pt>
                <c:pt idx="2536">
                  <c:v>4.0</c:v>
                </c:pt>
                <c:pt idx="2537">
                  <c:v>4.0</c:v>
                </c:pt>
                <c:pt idx="2538">
                  <c:v>4.0</c:v>
                </c:pt>
                <c:pt idx="2539">
                  <c:v>4.0</c:v>
                </c:pt>
                <c:pt idx="2540">
                  <c:v>4.0</c:v>
                </c:pt>
                <c:pt idx="2541">
                  <c:v>4.0</c:v>
                </c:pt>
                <c:pt idx="2542">
                  <c:v>4.0</c:v>
                </c:pt>
                <c:pt idx="2543">
                  <c:v>4.0</c:v>
                </c:pt>
                <c:pt idx="2544">
                  <c:v>4.0</c:v>
                </c:pt>
                <c:pt idx="2545">
                  <c:v>4.0</c:v>
                </c:pt>
                <c:pt idx="2546">
                  <c:v>4.0</c:v>
                </c:pt>
                <c:pt idx="2547">
                  <c:v>4.0</c:v>
                </c:pt>
                <c:pt idx="2548">
                  <c:v>4.0</c:v>
                </c:pt>
                <c:pt idx="2549">
                  <c:v>4.0</c:v>
                </c:pt>
                <c:pt idx="2550">
                  <c:v>4.0</c:v>
                </c:pt>
                <c:pt idx="2551">
                  <c:v>4.0</c:v>
                </c:pt>
                <c:pt idx="2552">
                  <c:v>4.0</c:v>
                </c:pt>
                <c:pt idx="2553">
                  <c:v>4.0</c:v>
                </c:pt>
                <c:pt idx="2554">
                  <c:v>4.0</c:v>
                </c:pt>
                <c:pt idx="2555">
                  <c:v>4.0</c:v>
                </c:pt>
                <c:pt idx="2556">
                  <c:v>4.0</c:v>
                </c:pt>
                <c:pt idx="2557">
                  <c:v>4.0</c:v>
                </c:pt>
                <c:pt idx="2558">
                  <c:v>4.0</c:v>
                </c:pt>
                <c:pt idx="2559">
                  <c:v>4.0</c:v>
                </c:pt>
                <c:pt idx="2560">
                  <c:v>4.0</c:v>
                </c:pt>
                <c:pt idx="2561">
                  <c:v>4.0</c:v>
                </c:pt>
                <c:pt idx="2562">
                  <c:v>4.0</c:v>
                </c:pt>
                <c:pt idx="2563">
                  <c:v>4.0</c:v>
                </c:pt>
                <c:pt idx="2564">
                  <c:v>4.0</c:v>
                </c:pt>
                <c:pt idx="2565">
                  <c:v>4.0</c:v>
                </c:pt>
                <c:pt idx="2566">
                  <c:v>4.0</c:v>
                </c:pt>
                <c:pt idx="2567">
                  <c:v>4.0</c:v>
                </c:pt>
                <c:pt idx="2568">
                  <c:v>4.0</c:v>
                </c:pt>
                <c:pt idx="2569">
                  <c:v>4.0</c:v>
                </c:pt>
                <c:pt idx="2570">
                  <c:v>4.0</c:v>
                </c:pt>
                <c:pt idx="2571">
                  <c:v>4.0</c:v>
                </c:pt>
                <c:pt idx="2572">
                  <c:v>4.0</c:v>
                </c:pt>
                <c:pt idx="2573">
                  <c:v>4.0</c:v>
                </c:pt>
                <c:pt idx="2574">
                  <c:v>4.0</c:v>
                </c:pt>
                <c:pt idx="2575">
                  <c:v>4.0</c:v>
                </c:pt>
                <c:pt idx="2576">
                  <c:v>4.0</c:v>
                </c:pt>
                <c:pt idx="2577">
                  <c:v>4.0</c:v>
                </c:pt>
                <c:pt idx="2578">
                  <c:v>4.0</c:v>
                </c:pt>
                <c:pt idx="2579">
                  <c:v>4.0</c:v>
                </c:pt>
                <c:pt idx="2580">
                  <c:v>4.0</c:v>
                </c:pt>
                <c:pt idx="2581">
                  <c:v>4.0</c:v>
                </c:pt>
                <c:pt idx="2582">
                  <c:v>4.0</c:v>
                </c:pt>
                <c:pt idx="2583">
                  <c:v>4.0</c:v>
                </c:pt>
                <c:pt idx="2584">
                  <c:v>4.0</c:v>
                </c:pt>
                <c:pt idx="2585">
                  <c:v>4.0</c:v>
                </c:pt>
                <c:pt idx="2586">
                  <c:v>4.0</c:v>
                </c:pt>
                <c:pt idx="2587">
                  <c:v>4.0</c:v>
                </c:pt>
                <c:pt idx="2588">
                  <c:v>4.0</c:v>
                </c:pt>
                <c:pt idx="2589">
                  <c:v>4.0</c:v>
                </c:pt>
                <c:pt idx="2590">
                  <c:v>4.0</c:v>
                </c:pt>
                <c:pt idx="2591">
                  <c:v>4.0</c:v>
                </c:pt>
                <c:pt idx="2592">
                  <c:v>4.0</c:v>
                </c:pt>
                <c:pt idx="2593">
                  <c:v>4.0</c:v>
                </c:pt>
                <c:pt idx="2594">
                  <c:v>4.0</c:v>
                </c:pt>
                <c:pt idx="2595">
                  <c:v>4.0</c:v>
                </c:pt>
                <c:pt idx="2596">
                  <c:v>4.0</c:v>
                </c:pt>
                <c:pt idx="2597">
                  <c:v>4.0</c:v>
                </c:pt>
                <c:pt idx="2598">
                  <c:v>4.0</c:v>
                </c:pt>
                <c:pt idx="2599">
                  <c:v>4.0</c:v>
                </c:pt>
                <c:pt idx="2600">
                  <c:v>4.0</c:v>
                </c:pt>
                <c:pt idx="2601">
                  <c:v>4.0</c:v>
                </c:pt>
                <c:pt idx="2602">
                  <c:v>4.0</c:v>
                </c:pt>
                <c:pt idx="2603">
                  <c:v>4.0</c:v>
                </c:pt>
                <c:pt idx="2604">
                  <c:v>4.0</c:v>
                </c:pt>
                <c:pt idx="2605">
                  <c:v>4.0</c:v>
                </c:pt>
                <c:pt idx="2606">
                  <c:v>4.0</c:v>
                </c:pt>
                <c:pt idx="2607">
                  <c:v>4.0</c:v>
                </c:pt>
                <c:pt idx="2608">
                  <c:v>4.0</c:v>
                </c:pt>
                <c:pt idx="2609">
                  <c:v>4.0</c:v>
                </c:pt>
                <c:pt idx="2610">
                  <c:v>4.0</c:v>
                </c:pt>
                <c:pt idx="2611">
                  <c:v>4.0</c:v>
                </c:pt>
                <c:pt idx="2612">
                  <c:v>4.0</c:v>
                </c:pt>
                <c:pt idx="2613">
                  <c:v>4.0</c:v>
                </c:pt>
                <c:pt idx="2614">
                  <c:v>4.0</c:v>
                </c:pt>
                <c:pt idx="2615">
                  <c:v>4.0</c:v>
                </c:pt>
                <c:pt idx="2616">
                  <c:v>4.0</c:v>
                </c:pt>
                <c:pt idx="2617">
                  <c:v>4.0</c:v>
                </c:pt>
                <c:pt idx="2618">
                  <c:v>4.0</c:v>
                </c:pt>
                <c:pt idx="2619">
                  <c:v>4.0</c:v>
                </c:pt>
                <c:pt idx="2620">
                  <c:v>4.0</c:v>
                </c:pt>
                <c:pt idx="2621">
                  <c:v>4.0</c:v>
                </c:pt>
                <c:pt idx="2622">
                  <c:v>4.0</c:v>
                </c:pt>
                <c:pt idx="2623">
                  <c:v>4.0</c:v>
                </c:pt>
                <c:pt idx="2624">
                  <c:v>4.0</c:v>
                </c:pt>
                <c:pt idx="2625">
                  <c:v>4.0</c:v>
                </c:pt>
                <c:pt idx="2626">
                  <c:v>4.0</c:v>
                </c:pt>
                <c:pt idx="2627">
                  <c:v>4.0</c:v>
                </c:pt>
                <c:pt idx="2628">
                  <c:v>4.0</c:v>
                </c:pt>
                <c:pt idx="2629">
                  <c:v>4.0</c:v>
                </c:pt>
                <c:pt idx="2630">
                  <c:v>4.0</c:v>
                </c:pt>
                <c:pt idx="2631">
                  <c:v>4.0</c:v>
                </c:pt>
                <c:pt idx="2632">
                  <c:v>4.0</c:v>
                </c:pt>
                <c:pt idx="2633">
                  <c:v>4.0</c:v>
                </c:pt>
                <c:pt idx="2634">
                  <c:v>4.0</c:v>
                </c:pt>
                <c:pt idx="2635">
                  <c:v>4.0</c:v>
                </c:pt>
                <c:pt idx="2636">
                  <c:v>4.0</c:v>
                </c:pt>
                <c:pt idx="2637">
                  <c:v>4.0</c:v>
                </c:pt>
                <c:pt idx="2638">
                  <c:v>4.0</c:v>
                </c:pt>
                <c:pt idx="2639">
                  <c:v>4.0</c:v>
                </c:pt>
                <c:pt idx="2640">
                  <c:v>4.0</c:v>
                </c:pt>
                <c:pt idx="2641">
                  <c:v>4.0</c:v>
                </c:pt>
                <c:pt idx="2642">
                  <c:v>4.0</c:v>
                </c:pt>
                <c:pt idx="2643">
                  <c:v>4.0</c:v>
                </c:pt>
                <c:pt idx="2644">
                  <c:v>4.0</c:v>
                </c:pt>
                <c:pt idx="2645">
                  <c:v>4.0</c:v>
                </c:pt>
                <c:pt idx="2646">
                  <c:v>4.0</c:v>
                </c:pt>
                <c:pt idx="2647">
                  <c:v>4.0</c:v>
                </c:pt>
                <c:pt idx="2648">
                  <c:v>4.0</c:v>
                </c:pt>
                <c:pt idx="2649">
                  <c:v>4.0</c:v>
                </c:pt>
                <c:pt idx="2650">
                  <c:v>4.0</c:v>
                </c:pt>
                <c:pt idx="2651">
                  <c:v>4.0</c:v>
                </c:pt>
                <c:pt idx="2652">
                  <c:v>4.0</c:v>
                </c:pt>
                <c:pt idx="2653">
                  <c:v>4.0</c:v>
                </c:pt>
                <c:pt idx="2654">
                  <c:v>4.0</c:v>
                </c:pt>
                <c:pt idx="2655">
                  <c:v>4.0</c:v>
                </c:pt>
                <c:pt idx="2656">
                  <c:v>4.0</c:v>
                </c:pt>
                <c:pt idx="2657">
                  <c:v>4.0</c:v>
                </c:pt>
                <c:pt idx="2658">
                  <c:v>4.0</c:v>
                </c:pt>
                <c:pt idx="2659">
                  <c:v>4.0</c:v>
                </c:pt>
                <c:pt idx="2660">
                  <c:v>4.0</c:v>
                </c:pt>
                <c:pt idx="2661">
                  <c:v>4.0</c:v>
                </c:pt>
                <c:pt idx="2662">
                  <c:v>4.0</c:v>
                </c:pt>
                <c:pt idx="2663">
                  <c:v>4.0</c:v>
                </c:pt>
                <c:pt idx="2664">
                  <c:v>4.0</c:v>
                </c:pt>
                <c:pt idx="2665">
                  <c:v>4.0</c:v>
                </c:pt>
                <c:pt idx="2666">
                  <c:v>4.0</c:v>
                </c:pt>
                <c:pt idx="2667">
                  <c:v>4.0</c:v>
                </c:pt>
                <c:pt idx="2668">
                  <c:v>4.0</c:v>
                </c:pt>
                <c:pt idx="2669">
                  <c:v>4.0</c:v>
                </c:pt>
                <c:pt idx="2670">
                  <c:v>4.0</c:v>
                </c:pt>
                <c:pt idx="2671">
                  <c:v>4.0</c:v>
                </c:pt>
                <c:pt idx="2672">
                  <c:v>4.0</c:v>
                </c:pt>
                <c:pt idx="2673">
                  <c:v>4.0</c:v>
                </c:pt>
                <c:pt idx="2674">
                  <c:v>4.0</c:v>
                </c:pt>
                <c:pt idx="2675">
                  <c:v>4.0</c:v>
                </c:pt>
                <c:pt idx="2676">
                  <c:v>4.0</c:v>
                </c:pt>
                <c:pt idx="2677">
                  <c:v>4.0</c:v>
                </c:pt>
                <c:pt idx="2678">
                  <c:v>4.0</c:v>
                </c:pt>
                <c:pt idx="2679">
                  <c:v>4.0</c:v>
                </c:pt>
                <c:pt idx="2680">
                  <c:v>4.0</c:v>
                </c:pt>
                <c:pt idx="2681">
                  <c:v>4.0</c:v>
                </c:pt>
                <c:pt idx="2682">
                  <c:v>4.0</c:v>
                </c:pt>
                <c:pt idx="2683">
                  <c:v>4.0</c:v>
                </c:pt>
                <c:pt idx="2684">
                  <c:v>4.0</c:v>
                </c:pt>
                <c:pt idx="2685">
                  <c:v>4.0</c:v>
                </c:pt>
                <c:pt idx="2686">
                  <c:v>4.0</c:v>
                </c:pt>
                <c:pt idx="2687">
                  <c:v>4.0</c:v>
                </c:pt>
                <c:pt idx="2688">
                  <c:v>4.0</c:v>
                </c:pt>
                <c:pt idx="2689">
                  <c:v>4.0</c:v>
                </c:pt>
                <c:pt idx="2690">
                  <c:v>4.0</c:v>
                </c:pt>
                <c:pt idx="2691">
                  <c:v>4.0</c:v>
                </c:pt>
                <c:pt idx="2692">
                  <c:v>4.0</c:v>
                </c:pt>
                <c:pt idx="2693">
                  <c:v>4.0</c:v>
                </c:pt>
                <c:pt idx="2694">
                  <c:v>4.0</c:v>
                </c:pt>
                <c:pt idx="2695">
                  <c:v>4.0</c:v>
                </c:pt>
                <c:pt idx="2696">
                  <c:v>4.0</c:v>
                </c:pt>
                <c:pt idx="2697">
                  <c:v>4.0</c:v>
                </c:pt>
                <c:pt idx="2698">
                  <c:v>4.0</c:v>
                </c:pt>
                <c:pt idx="2699">
                  <c:v>4.0</c:v>
                </c:pt>
                <c:pt idx="2700">
                  <c:v>4.0</c:v>
                </c:pt>
                <c:pt idx="2701">
                  <c:v>4.0</c:v>
                </c:pt>
                <c:pt idx="2702">
                  <c:v>4.0</c:v>
                </c:pt>
                <c:pt idx="2703">
                  <c:v>4.0</c:v>
                </c:pt>
                <c:pt idx="2704">
                  <c:v>4.0</c:v>
                </c:pt>
                <c:pt idx="2705">
                  <c:v>4.0</c:v>
                </c:pt>
                <c:pt idx="2706">
                  <c:v>4.0</c:v>
                </c:pt>
                <c:pt idx="2707">
                  <c:v>4.0</c:v>
                </c:pt>
                <c:pt idx="2708">
                  <c:v>4.0</c:v>
                </c:pt>
                <c:pt idx="2709">
                  <c:v>4.0</c:v>
                </c:pt>
                <c:pt idx="2710">
                  <c:v>4.0</c:v>
                </c:pt>
                <c:pt idx="2711">
                  <c:v>4.0</c:v>
                </c:pt>
                <c:pt idx="2712">
                  <c:v>4.0</c:v>
                </c:pt>
                <c:pt idx="2713">
                  <c:v>4.0</c:v>
                </c:pt>
                <c:pt idx="2714">
                  <c:v>4.0</c:v>
                </c:pt>
                <c:pt idx="2715">
                  <c:v>4.0</c:v>
                </c:pt>
                <c:pt idx="2716">
                  <c:v>4.0</c:v>
                </c:pt>
                <c:pt idx="2717">
                  <c:v>4.0</c:v>
                </c:pt>
                <c:pt idx="2718">
                  <c:v>4.0</c:v>
                </c:pt>
                <c:pt idx="2719">
                  <c:v>4.0</c:v>
                </c:pt>
                <c:pt idx="2720">
                  <c:v>4.0</c:v>
                </c:pt>
                <c:pt idx="2721">
                  <c:v>4.0</c:v>
                </c:pt>
                <c:pt idx="2722">
                  <c:v>4.0</c:v>
                </c:pt>
                <c:pt idx="2723">
                  <c:v>4.0</c:v>
                </c:pt>
                <c:pt idx="2724">
                  <c:v>4.0</c:v>
                </c:pt>
                <c:pt idx="2725">
                  <c:v>4.0</c:v>
                </c:pt>
                <c:pt idx="2726">
                  <c:v>4.0</c:v>
                </c:pt>
                <c:pt idx="2727">
                  <c:v>4.0</c:v>
                </c:pt>
                <c:pt idx="2728">
                  <c:v>4.0</c:v>
                </c:pt>
                <c:pt idx="2729">
                  <c:v>4.0</c:v>
                </c:pt>
                <c:pt idx="2730">
                  <c:v>4.0</c:v>
                </c:pt>
                <c:pt idx="2731">
                  <c:v>4.0</c:v>
                </c:pt>
                <c:pt idx="2732">
                  <c:v>4.0</c:v>
                </c:pt>
                <c:pt idx="2733">
                  <c:v>4.0</c:v>
                </c:pt>
                <c:pt idx="2734">
                  <c:v>4.0</c:v>
                </c:pt>
                <c:pt idx="2735">
                  <c:v>4.0</c:v>
                </c:pt>
                <c:pt idx="2736">
                  <c:v>4.0</c:v>
                </c:pt>
                <c:pt idx="2737">
                  <c:v>4.0</c:v>
                </c:pt>
                <c:pt idx="2738">
                  <c:v>4.0</c:v>
                </c:pt>
                <c:pt idx="2739">
                  <c:v>4.0</c:v>
                </c:pt>
                <c:pt idx="2740">
                  <c:v>4.0</c:v>
                </c:pt>
                <c:pt idx="2741">
                  <c:v>4.0</c:v>
                </c:pt>
                <c:pt idx="2742">
                  <c:v>4.0</c:v>
                </c:pt>
                <c:pt idx="2743">
                  <c:v>4.0</c:v>
                </c:pt>
                <c:pt idx="2744">
                  <c:v>4.0</c:v>
                </c:pt>
                <c:pt idx="2745">
                  <c:v>4.0</c:v>
                </c:pt>
                <c:pt idx="2746">
                  <c:v>4.0</c:v>
                </c:pt>
                <c:pt idx="2747">
                  <c:v>4.0</c:v>
                </c:pt>
                <c:pt idx="2748">
                  <c:v>4.0</c:v>
                </c:pt>
                <c:pt idx="2749">
                  <c:v>4.0</c:v>
                </c:pt>
                <c:pt idx="2750">
                  <c:v>4.0</c:v>
                </c:pt>
                <c:pt idx="2751">
                  <c:v>4.0</c:v>
                </c:pt>
                <c:pt idx="2752">
                  <c:v>4.0</c:v>
                </c:pt>
                <c:pt idx="2753">
                  <c:v>4.0</c:v>
                </c:pt>
                <c:pt idx="2754">
                  <c:v>4.0</c:v>
                </c:pt>
                <c:pt idx="2755">
                  <c:v>4.0</c:v>
                </c:pt>
                <c:pt idx="2756">
                  <c:v>4.0</c:v>
                </c:pt>
                <c:pt idx="2757">
                  <c:v>4.0</c:v>
                </c:pt>
                <c:pt idx="2758">
                  <c:v>4.0</c:v>
                </c:pt>
                <c:pt idx="2759">
                  <c:v>4.0</c:v>
                </c:pt>
                <c:pt idx="2760">
                  <c:v>4.0</c:v>
                </c:pt>
                <c:pt idx="2761">
                  <c:v>4.0</c:v>
                </c:pt>
                <c:pt idx="2762">
                  <c:v>4.0</c:v>
                </c:pt>
                <c:pt idx="2763">
                  <c:v>4.0</c:v>
                </c:pt>
                <c:pt idx="2764">
                  <c:v>4.0</c:v>
                </c:pt>
                <c:pt idx="2765">
                  <c:v>4.0</c:v>
                </c:pt>
                <c:pt idx="2766">
                  <c:v>4.0</c:v>
                </c:pt>
                <c:pt idx="2767">
                  <c:v>4.0</c:v>
                </c:pt>
                <c:pt idx="2768">
                  <c:v>4.0</c:v>
                </c:pt>
                <c:pt idx="2769">
                  <c:v>4.0</c:v>
                </c:pt>
                <c:pt idx="2770">
                  <c:v>4.0</c:v>
                </c:pt>
                <c:pt idx="2771">
                  <c:v>4.0</c:v>
                </c:pt>
                <c:pt idx="2772">
                  <c:v>4.0</c:v>
                </c:pt>
                <c:pt idx="2773">
                  <c:v>4.0</c:v>
                </c:pt>
                <c:pt idx="2774">
                  <c:v>4.0</c:v>
                </c:pt>
                <c:pt idx="2775">
                  <c:v>4.0</c:v>
                </c:pt>
                <c:pt idx="2776">
                  <c:v>4.0</c:v>
                </c:pt>
                <c:pt idx="2777">
                  <c:v>4.0</c:v>
                </c:pt>
                <c:pt idx="2778">
                  <c:v>4.0</c:v>
                </c:pt>
                <c:pt idx="2779">
                  <c:v>4.0</c:v>
                </c:pt>
                <c:pt idx="2780">
                  <c:v>4.0</c:v>
                </c:pt>
                <c:pt idx="2781">
                  <c:v>4.0</c:v>
                </c:pt>
                <c:pt idx="2782">
                  <c:v>4.0</c:v>
                </c:pt>
                <c:pt idx="2783">
                  <c:v>4.0</c:v>
                </c:pt>
                <c:pt idx="2784">
                  <c:v>4.0</c:v>
                </c:pt>
                <c:pt idx="2785">
                  <c:v>4.0</c:v>
                </c:pt>
                <c:pt idx="2786">
                  <c:v>4.0</c:v>
                </c:pt>
                <c:pt idx="2787">
                  <c:v>4.0</c:v>
                </c:pt>
                <c:pt idx="2788">
                  <c:v>4.0</c:v>
                </c:pt>
                <c:pt idx="2789">
                  <c:v>4.0</c:v>
                </c:pt>
                <c:pt idx="2790">
                  <c:v>4.0</c:v>
                </c:pt>
                <c:pt idx="2791">
                  <c:v>4.0</c:v>
                </c:pt>
                <c:pt idx="2792">
                  <c:v>4.0</c:v>
                </c:pt>
                <c:pt idx="2793">
                  <c:v>4.0</c:v>
                </c:pt>
                <c:pt idx="2794">
                  <c:v>4.0</c:v>
                </c:pt>
                <c:pt idx="2795">
                  <c:v>4.0</c:v>
                </c:pt>
                <c:pt idx="2796">
                  <c:v>4.0</c:v>
                </c:pt>
                <c:pt idx="2797">
                  <c:v>4.0</c:v>
                </c:pt>
                <c:pt idx="2798">
                  <c:v>4.0</c:v>
                </c:pt>
                <c:pt idx="2799">
                  <c:v>4.0</c:v>
                </c:pt>
                <c:pt idx="2800">
                  <c:v>4.0</c:v>
                </c:pt>
                <c:pt idx="2801">
                  <c:v>4.0</c:v>
                </c:pt>
                <c:pt idx="2802">
                  <c:v>4.0</c:v>
                </c:pt>
                <c:pt idx="2803">
                  <c:v>4.0</c:v>
                </c:pt>
                <c:pt idx="2804">
                  <c:v>4.0</c:v>
                </c:pt>
                <c:pt idx="2805">
                  <c:v>4.0</c:v>
                </c:pt>
                <c:pt idx="2806">
                  <c:v>4.0</c:v>
                </c:pt>
                <c:pt idx="2807">
                  <c:v>4.0</c:v>
                </c:pt>
                <c:pt idx="2808">
                  <c:v>4.0</c:v>
                </c:pt>
                <c:pt idx="2809">
                  <c:v>4.0</c:v>
                </c:pt>
                <c:pt idx="2810">
                  <c:v>4.0</c:v>
                </c:pt>
                <c:pt idx="2811">
                  <c:v>4.0</c:v>
                </c:pt>
                <c:pt idx="2812">
                  <c:v>4.0</c:v>
                </c:pt>
                <c:pt idx="2813">
                  <c:v>4.0</c:v>
                </c:pt>
                <c:pt idx="2814">
                  <c:v>4.0</c:v>
                </c:pt>
                <c:pt idx="2815">
                  <c:v>4.0</c:v>
                </c:pt>
                <c:pt idx="2816">
                  <c:v>4.0</c:v>
                </c:pt>
                <c:pt idx="2817">
                  <c:v>4.0</c:v>
                </c:pt>
                <c:pt idx="2818">
                  <c:v>4.0</c:v>
                </c:pt>
                <c:pt idx="2819">
                  <c:v>4.0</c:v>
                </c:pt>
                <c:pt idx="2820">
                  <c:v>4.0</c:v>
                </c:pt>
                <c:pt idx="2821">
                  <c:v>4.0</c:v>
                </c:pt>
                <c:pt idx="2822">
                  <c:v>4.0</c:v>
                </c:pt>
                <c:pt idx="2823">
                  <c:v>4.0</c:v>
                </c:pt>
                <c:pt idx="2824">
                  <c:v>4.0</c:v>
                </c:pt>
                <c:pt idx="2825">
                  <c:v>4.0</c:v>
                </c:pt>
                <c:pt idx="2826">
                  <c:v>4.0</c:v>
                </c:pt>
                <c:pt idx="2827">
                  <c:v>4.0</c:v>
                </c:pt>
                <c:pt idx="2828">
                  <c:v>4.0</c:v>
                </c:pt>
                <c:pt idx="2829">
                  <c:v>4.0</c:v>
                </c:pt>
                <c:pt idx="2830">
                  <c:v>4.0</c:v>
                </c:pt>
                <c:pt idx="2831">
                  <c:v>4.0</c:v>
                </c:pt>
                <c:pt idx="2832">
                  <c:v>4.0</c:v>
                </c:pt>
                <c:pt idx="2833">
                  <c:v>4.0</c:v>
                </c:pt>
                <c:pt idx="2834">
                  <c:v>4.0</c:v>
                </c:pt>
                <c:pt idx="2835">
                  <c:v>4.0</c:v>
                </c:pt>
                <c:pt idx="2836">
                  <c:v>4.0</c:v>
                </c:pt>
                <c:pt idx="2837">
                  <c:v>4.0</c:v>
                </c:pt>
                <c:pt idx="2838">
                  <c:v>4.0</c:v>
                </c:pt>
                <c:pt idx="2839">
                  <c:v>4.0</c:v>
                </c:pt>
                <c:pt idx="2840">
                  <c:v>4.0</c:v>
                </c:pt>
                <c:pt idx="2841">
                  <c:v>4.0</c:v>
                </c:pt>
                <c:pt idx="2842">
                  <c:v>4.0</c:v>
                </c:pt>
                <c:pt idx="2843">
                  <c:v>4.0</c:v>
                </c:pt>
                <c:pt idx="2844">
                  <c:v>4.0</c:v>
                </c:pt>
                <c:pt idx="2845">
                  <c:v>4.0</c:v>
                </c:pt>
                <c:pt idx="2846">
                  <c:v>4.0</c:v>
                </c:pt>
                <c:pt idx="2847">
                  <c:v>4.0</c:v>
                </c:pt>
                <c:pt idx="2848">
                  <c:v>4.0</c:v>
                </c:pt>
                <c:pt idx="2849">
                  <c:v>4.0</c:v>
                </c:pt>
                <c:pt idx="2850">
                  <c:v>4.0</c:v>
                </c:pt>
                <c:pt idx="2851">
                  <c:v>4.0</c:v>
                </c:pt>
                <c:pt idx="2852">
                  <c:v>4.0</c:v>
                </c:pt>
                <c:pt idx="2853">
                  <c:v>4.0</c:v>
                </c:pt>
                <c:pt idx="2854">
                  <c:v>4.0</c:v>
                </c:pt>
                <c:pt idx="2855">
                  <c:v>4.0</c:v>
                </c:pt>
                <c:pt idx="2856">
                  <c:v>4.0</c:v>
                </c:pt>
                <c:pt idx="2857">
                  <c:v>4.0</c:v>
                </c:pt>
                <c:pt idx="2858">
                  <c:v>4.0</c:v>
                </c:pt>
                <c:pt idx="2859">
                  <c:v>4.0</c:v>
                </c:pt>
                <c:pt idx="2860">
                  <c:v>4.0</c:v>
                </c:pt>
                <c:pt idx="2861">
                  <c:v>4.0</c:v>
                </c:pt>
                <c:pt idx="2862">
                  <c:v>4.0</c:v>
                </c:pt>
                <c:pt idx="2863">
                  <c:v>4.0</c:v>
                </c:pt>
                <c:pt idx="2864">
                  <c:v>4.0</c:v>
                </c:pt>
                <c:pt idx="2865">
                  <c:v>4.0</c:v>
                </c:pt>
                <c:pt idx="2866">
                  <c:v>4.0</c:v>
                </c:pt>
                <c:pt idx="2867">
                  <c:v>4.0</c:v>
                </c:pt>
                <c:pt idx="2868">
                  <c:v>4.0</c:v>
                </c:pt>
                <c:pt idx="2869">
                  <c:v>4.0</c:v>
                </c:pt>
                <c:pt idx="2870">
                  <c:v>4.0</c:v>
                </c:pt>
                <c:pt idx="2871">
                  <c:v>4.0</c:v>
                </c:pt>
                <c:pt idx="2872">
                  <c:v>4.0</c:v>
                </c:pt>
                <c:pt idx="2873">
                  <c:v>4.0</c:v>
                </c:pt>
                <c:pt idx="2874">
                  <c:v>4.0</c:v>
                </c:pt>
                <c:pt idx="2875">
                  <c:v>4.0</c:v>
                </c:pt>
                <c:pt idx="2876">
                  <c:v>4.0</c:v>
                </c:pt>
                <c:pt idx="2877">
                  <c:v>4.0</c:v>
                </c:pt>
                <c:pt idx="2878">
                  <c:v>4.0</c:v>
                </c:pt>
                <c:pt idx="2879">
                  <c:v>4.0</c:v>
                </c:pt>
                <c:pt idx="2880">
                  <c:v>4.0</c:v>
                </c:pt>
                <c:pt idx="2881">
                  <c:v>4.0</c:v>
                </c:pt>
                <c:pt idx="2882">
                  <c:v>4.0</c:v>
                </c:pt>
                <c:pt idx="2883">
                  <c:v>4.0</c:v>
                </c:pt>
                <c:pt idx="2884">
                  <c:v>4.0</c:v>
                </c:pt>
                <c:pt idx="2885">
                  <c:v>4.0</c:v>
                </c:pt>
                <c:pt idx="2886">
                  <c:v>4.0</c:v>
                </c:pt>
                <c:pt idx="2887">
                  <c:v>4.0</c:v>
                </c:pt>
                <c:pt idx="2888">
                  <c:v>4.0</c:v>
                </c:pt>
                <c:pt idx="2889">
                  <c:v>4.0</c:v>
                </c:pt>
                <c:pt idx="2890">
                  <c:v>4.0</c:v>
                </c:pt>
                <c:pt idx="2891">
                  <c:v>4.0</c:v>
                </c:pt>
                <c:pt idx="2892">
                  <c:v>4.0</c:v>
                </c:pt>
                <c:pt idx="2893">
                  <c:v>4.0</c:v>
                </c:pt>
                <c:pt idx="2894">
                  <c:v>4.0</c:v>
                </c:pt>
                <c:pt idx="2895">
                  <c:v>4.0</c:v>
                </c:pt>
                <c:pt idx="2896">
                  <c:v>4.0</c:v>
                </c:pt>
                <c:pt idx="2897">
                  <c:v>4.0</c:v>
                </c:pt>
                <c:pt idx="2898">
                  <c:v>4.0</c:v>
                </c:pt>
                <c:pt idx="2899">
                  <c:v>4.0</c:v>
                </c:pt>
                <c:pt idx="2900">
                  <c:v>4.0</c:v>
                </c:pt>
                <c:pt idx="2901">
                  <c:v>4.0</c:v>
                </c:pt>
                <c:pt idx="2902">
                  <c:v>4.0</c:v>
                </c:pt>
                <c:pt idx="2903">
                  <c:v>4.0</c:v>
                </c:pt>
                <c:pt idx="2904">
                  <c:v>4.0</c:v>
                </c:pt>
                <c:pt idx="2905">
                  <c:v>4.0</c:v>
                </c:pt>
                <c:pt idx="2906">
                  <c:v>4.0</c:v>
                </c:pt>
                <c:pt idx="2907">
                  <c:v>4.0</c:v>
                </c:pt>
                <c:pt idx="2908">
                  <c:v>4.0</c:v>
                </c:pt>
                <c:pt idx="2909">
                  <c:v>4.0</c:v>
                </c:pt>
                <c:pt idx="2910">
                  <c:v>4.0</c:v>
                </c:pt>
                <c:pt idx="2911">
                  <c:v>4.0</c:v>
                </c:pt>
                <c:pt idx="2912">
                  <c:v>4.0</c:v>
                </c:pt>
                <c:pt idx="2913">
                  <c:v>4.0</c:v>
                </c:pt>
                <c:pt idx="2914">
                  <c:v>4.0</c:v>
                </c:pt>
                <c:pt idx="2915">
                  <c:v>4.0</c:v>
                </c:pt>
                <c:pt idx="2916">
                  <c:v>4.0</c:v>
                </c:pt>
                <c:pt idx="2917">
                  <c:v>4.0</c:v>
                </c:pt>
                <c:pt idx="2918">
                  <c:v>4.0</c:v>
                </c:pt>
                <c:pt idx="2919">
                  <c:v>4.0</c:v>
                </c:pt>
                <c:pt idx="2920">
                  <c:v>4.0</c:v>
                </c:pt>
                <c:pt idx="2921">
                  <c:v>4.0</c:v>
                </c:pt>
                <c:pt idx="2922">
                  <c:v>4.0</c:v>
                </c:pt>
                <c:pt idx="2923">
                  <c:v>4.0</c:v>
                </c:pt>
                <c:pt idx="2924">
                  <c:v>4.0</c:v>
                </c:pt>
                <c:pt idx="2925">
                  <c:v>4.0</c:v>
                </c:pt>
                <c:pt idx="2926">
                  <c:v>4.0</c:v>
                </c:pt>
                <c:pt idx="2927">
                  <c:v>4.0</c:v>
                </c:pt>
                <c:pt idx="2928">
                  <c:v>4.0</c:v>
                </c:pt>
                <c:pt idx="2929">
                  <c:v>4.0</c:v>
                </c:pt>
                <c:pt idx="2930">
                  <c:v>4.0</c:v>
                </c:pt>
                <c:pt idx="2931">
                  <c:v>4.0</c:v>
                </c:pt>
                <c:pt idx="2932">
                  <c:v>4.0</c:v>
                </c:pt>
                <c:pt idx="2933">
                  <c:v>4.0</c:v>
                </c:pt>
                <c:pt idx="2934">
                  <c:v>4.0</c:v>
                </c:pt>
                <c:pt idx="2935">
                  <c:v>4.0</c:v>
                </c:pt>
                <c:pt idx="2936">
                  <c:v>4.0</c:v>
                </c:pt>
                <c:pt idx="2937">
                  <c:v>4.0</c:v>
                </c:pt>
                <c:pt idx="2938">
                  <c:v>4.0</c:v>
                </c:pt>
                <c:pt idx="2939">
                  <c:v>4.0</c:v>
                </c:pt>
                <c:pt idx="2940">
                  <c:v>4.0</c:v>
                </c:pt>
                <c:pt idx="2941">
                  <c:v>4.0</c:v>
                </c:pt>
                <c:pt idx="2942">
                  <c:v>4.0</c:v>
                </c:pt>
                <c:pt idx="2943">
                  <c:v>4.0</c:v>
                </c:pt>
                <c:pt idx="2944">
                  <c:v>4.0</c:v>
                </c:pt>
                <c:pt idx="2945">
                  <c:v>4.0</c:v>
                </c:pt>
                <c:pt idx="2946">
                  <c:v>4.0</c:v>
                </c:pt>
                <c:pt idx="2947">
                  <c:v>4.0</c:v>
                </c:pt>
                <c:pt idx="2948">
                  <c:v>4.0</c:v>
                </c:pt>
                <c:pt idx="2949">
                  <c:v>4.0</c:v>
                </c:pt>
                <c:pt idx="2950">
                  <c:v>4.0</c:v>
                </c:pt>
                <c:pt idx="2951">
                  <c:v>4.0</c:v>
                </c:pt>
                <c:pt idx="2952">
                  <c:v>4.0</c:v>
                </c:pt>
                <c:pt idx="2953">
                  <c:v>4.0</c:v>
                </c:pt>
                <c:pt idx="2954">
                  <c:v>4.0</c:v>
                </c:pt>
                <c:pt idx="2955">
                  <c:v>4.0</c:v>
                </c:pt>
                <c:pt idx="2956">
                  <c:v>4.0</c:v>
                </c:pt>
                <c:pt idx="2957">
                  <c:v>4.0</c:v>
                </c:pt>
                <c:pt idx="2958">
                  <c:v>4.0</c:v>
                </c:pt>
                <c:pt idx="2959">
                  <c:v>4.0</c:v>
                </c:pt>
                <c:pt idx="2960">
                  <c:v>4.0</c:v>
                </c:pt>
                <c:pt idx="2961">
                  <c:v>4.0</c:v>
                </c:pt>
                <c:pt idx="2962">
                  <c:v>4.0</c:v>
                </c:pt>
                <c:pt idx="2963">
                  <c:v>4.0</c:v>
                </c:pt>
                <c:pt idx="2964">
                  <c:v>4.0</c:v>
                </c:pt>
                <c:pt idx="2965">
                  <c:v>4.0</c:v>
                </c:pt>
                <c:pt idx="2966">
                  <c:v>4.0</c:v>
                </c:pt>
                <c:pt idx="2967">
                  <c:v>4.0</c:v>
                </c:pt>
                <c:pt idx="2968">
                  <c:v>4.0</c:v>
                </c:pt>
                <c:pt idx="2969">
                  <c:v>4.0</c:v>
                </c:pt>
                <c:pt idx="2970">
                  <c:v>4.0</c:v>
                </c:pt>
                <c:pt idx="2971">
                  <c:v>4.0</c:v>
                </c:pt>
                <c:pt idx="2972">
                  <c:v>4.0</c:v>
                </c:pt>
                <c:pt idx="2973">
                  <c:v>4.0</c:v>
                </c:pt>
                <c:pt idx="2974">
                  <c:v>4.0</c:v>
                </c:pt>
                <c:pt idx="2975">
                  <c:v>4.0</c:v>
                </c:pt>
                <c:pt idx="2976">
                  <c:v>4.0</c:v>
                </c:pt>
                <c:pt idx="2977">
                  <c:v>4.0</c:v>
                </c:pt>
                <c:pt idx="2978">
                  <c:v>4.0</c:v>
                </c:pt>
                <c:pt idx="2979">
                  <c:v>4.0</c:v>
                </c:pt>
                <c:pt idx="2980">
                  <c:v>4.0</c:v>
                </c:pt>
                <c:pt idx="2981">
                  <c:v>4.0</c:v>
                </c:pt>
                <c:pt idx="2982">
                  <c:v>4.0</c:v>
                </c:pt>
                <c:pt idx="2983">
                  <c:v>4.0</c:v>
                </c:pt>
                <c:pt idx="2984">
                  <c:v>4.0</c:v>
                </c:pt>
                <c:pt idx="2985">
                  <c:v>4.0</c:v>
                </c:pt>
                <c:pt idx="2986">
                  <c:v>4.0</c:v>
                </c:pt>
                <c:pt idx="2987">
                  <c:v>4.0</c:v>
                </c:pt>
                <c:pt idx="2988">
                  <c:v>4.0</c:v>
                </c:pt>
                <c:pt idx="2989">
                  <c:v>4.0</c:v>
                </c:pt>
                <c:pt idx="2990">
                  <c:v>4.0</c:v>
                </c:pt>
                <c:pt idx="2991">
                  <c:v>4.0</c:v>
                </c:pt>
                <c:pt idx="2992">
                  <c:v>4.0</c:v>
                </c:pt>
                <c:pt idx="2993">
                  <c:v>4.0</c:v>
                </c:pt>
                <c:pt idx="2994">
                  <c:v>4.0</c:v>
                </c:pt>
                <c:pt idx="2995">
                  <c:v>4.0</c:v>
                </c:pt>
                <c:pt idx="2996">
                  <c:v>4.0</c:v>
                </c:pt>
                <c:pt idx="2997">
                  <c:v>4.0</c:v>
                </c:pt>
                <c:pt idx="2998">
                  <c:v>4.0</c:v>
                </c:pt>
                <c:pt idx="2999">
                  <c:v>4.0</c:v>
                </c:pt>
                <c:pt idx="3000">
                  <c:v>4.0</c:v>
                </c:pt>
                <c:pt idx="3001">
                  <c:v>4.0</c:v>
                </c:pt>
                <c:pt idx="3002">
                  <c:v>4.0</c:v>
                </c:pt>
                <c:pt idx="3003">
                  <c:v>4.0</c:v>
                </c:pt>
                <c:pt idx="3004">
                  <c:v>4.0</c:v>
                </c:pt>
                <c:pt idx="3005">
                  <c:v>4.0</c:v>
                </c:pt>
                <c:pt idx="3006">
                  <c:v>4.0</c:v>
                </c:pt>
                <c:pt idx="3007">
                  <c:v>4.0</c:v>
                </c:pt>
                <c:pt idx="3008">
                  <c:v>4.0</c:v>
                </c:pt>
                <c:pt idx="3009">
                  <c:v>4.0</c:v>
                </c:pt>
                <c:pt idx="3010">
                  <c:v>4.0</c:v>
                </c:pt>
                <c:pt idx="3011">
                  <c:v>4.0</c:v>
                </c:pt>
                <c:pt idx="3012">
                  <c:v>4.0</c:v>
                </c:pt>
                <c:pt idx="3013">
                  <c:v>4.0</c:v>
                </c:pt>
                <c:pt idx="3014">
                  <c:v>4.0</c:v>
                </c:pt>
                <c:pt idx="3015">
                  <c:v>4.0</c:v>
                </c:pt>
                <c:pt idx="3016">
                  <c:v>4.0</c:v>
                </c:pt>
                <c:pt idx="3017">
                  <c:v>4.0</c:v>
                </c:pt>
                <c:pt idx="3018">
                  <c:v>4.0</c:v>
                </c:pt>
                <c:pt idx="3019">
                  <c:v>4.0</c:v>
                </c:pt>
                <c:pt idx="3020">
                  <c:v>4.0</c:v>
                </c:pt>
                <c:pt idx="3021">
                  <c:v>4.0</c:v>
                </c:pt>
                <c:pt idx="3022">
                  <c:v>4.0</c:v>
                </c:pt>
                <c:pt idx="3023">
                  <c:v>4.0</c:v>
                </c:pt>
                <c:pt idx="3024">
                  <c:v>4.0</c:v>
                </c:pt>
                <c:pt idx="3025">
                  <c:v>4.0</c:v>
                </c:pt>
                <c:pt idx="3026">
                  <c:v>4.0</c:v>
                </c:pt>
                <c:pt idx="3027">
                  <c:v>4.0</c:v>
                </c:pt>
                <c:pt idx="3028">
                  <c:v>4.0</c:v>
                </c:pt>
                <c:pt idx="3029">
                  <c:v>4.0</c:v>
                </c:pt>
                <c:pt idx="3030">
                  <c:v>4.0</c:v>
                </c:pt>
                <c:pt idx="3031">
                  <c:v>4.0</c:v>
                </c:pt>
                <c:pt idx="3032">
                  <c:v>4.0</c:v>
                </c:pt>
                <c:pt idx="3033">
                  <c:v>4.0</c:v>
                </c:pt>
                <c:pt idx="3034">
                  <c:v>4.0</c:v>
                </c:pt>
                <c:pt idx="3035">
                  <c:v>4.0</c:v>
                </c:pt>
                <c:pt idx="3036">
                  <c:v>4.0</c:v>
                </c:pt>
                <c:pt idx="3037">
                  <c:v>4.0</c:v>
                </c:pt>
                <c:pt idx="3038">
                  <c:v>4.0</c:v>
                </c:pt>
                <c:pt idx="3039">
                  <c:v>4.0</c:v>
                </c:pt>
                <c:pt idx="3040">
                  <c:v>4.0</c:v>
                </c:pt>
                <c:pt idx="3041">
                  <c:v>4.0</c:v>
                </c:pt>
                <c:pt idx="3042">
                  <c:v>4.0</c:v>
                </c:pt>
                <c:pt idx="3043">
                  <c:v>4.0</c:v>
                </c:pt>
                <c:pt idx="3044">
                  <c:v>4.0</c:v>
                </c:pt>
                <c:pt idx="3045">
                  <c:v>4.0</c:v>
                </c:pt>
                <c:pt idx="3046">
                  <c:v>4.0</c:v>
                </c:pt>
                <c:pt idx="3047">
                  <c:v>4.0</c:v>
                </c:pt>
                <c:pt idx="3048">
                  <c:v>4.0</c:v>
                </c:pt>
                <c:pt idx="3049">
                  <c:v>4.0</c:v>
                </c:pt>
                <c:pt idx="3050">
                  <c:v>4.0</c:v>
                </c:pt>
                <c:pt idx="3051">
                  <c:v>4.0</c:v>
                </c:pt>
                <c:pt idx="3052">
                  <c:v>4.0</c:v>
                </c:pt>
                <c:pt idx="3053">
                  <c:v>4.0</c:v>
                </c:pt>
                <c:pt idx="3054">
                  <c:v>4.0</c:v>
                </c:pt>
                <c:pt idx="3055">
                  <c:v>4.0</c:v>
                </c:pt>
                <c:pt idx="3056">
                  <c:v>4.0</c:v>
                </c:pt>
                <c:pt idx="3057">
                  <c:v>4.0</c:v>
                </c:pt>
                <c:pt idx="3058">
                  <c:v>4.0</c:v>
                </c:pt>
                <c:pt idx="3059">
                  <c:v>4.0</c:v>
                </c:pt>
                <c:pt idx="3060">
                  <c:v>4.0</c:v>
                </c:pt>
                <c:pt idx="3061">
                  <c:v>4.0</c:v>
                </c:pt>
                <c:pt idx="3062">
                  <c:v>4.0</c:v>
                </c:pt>
                <c:pt idx="3063">
                  <c:v>4.0</c:v>
                </c:pt>
                <c:pt idx="3064">
                  <c:v>4.0</c:v>
                </c:pt>
                <c:pt idx="3065">
                  <c:v>4.0</c:v>
                </c:pt>
                <c:pt idx="3066">
                  <c:v>4.0</c:v>
                </c:pt>
                <c:pt idx="3067">
                  <c:v>4.0</c:v>
                </c:pt>
                <c:pt idx="3068">
                  <c:v>4.0</c:v>
                </c:pt>
                <c:pt idx="3069">
                  <c:v>4.0</c:v>
                </c:pt>
                <c:pt idx="3070">
                  <c:v>4.0</c:v>
                </c:pt>
                <c:pt idx="3071">
                  <c:v>4.0</c:v>
                </c:pt>
                <c:pt idx="3072">
                  <c:v>4.0</c:v>
                </c:pt>
                <c:pt idx="3073">
                  <c:v>4.0</c:v>
                </c:pt>
                <c:pt idx="3074">
                  <c:v>4.0</c:v>
                </c:pt>
                <c:pt idx="3075">
                  <c:v>4.0</c:v>
                </c:pt>
                <c:pt idx="3076">
                  <c:v>4.0</c:v>
                </c:pt>
                <c:pt idx="3077">
                  <c:v>4.0</c:v>
                </c:pt>
                <c:pt idx="3078">
                  <c:v>4.0</c:v>
                </c:pt>
                <c:pt idx="3079">
                  <c:v>4.0</c:v>
                </c:pt>
                <c:pt idx="3080">
                  <c:v>4.0</c:v>
                </c:pt>
                <c:pt idx="3081">
                  <c:v>4.0</c:v>
                </c:pt>
                <c:pt idx="3082">
                  <c:v>4.0</c:v>
                </c:pt>
                <c:pt idx="3083">
                  <c:v>4.0</c:v>
                </c:pt>
                <c:pt idx="3084">
                  <c:v>4.0</c:v>
                </c:pt>
                <c:pt idx="3085">
                  <c:v>4.0</c:v>
                </c:pt>
                <c:pt idx="3086">
                  <c:v>4.0</c:v>
                </c:pt>
                <c:pt idx="3087">
                  <c:v>4.0</c:v>
                </c:pt>
                <c:pt idx="3088">
                  <c:v>4.0</c:v>
                </c:pt>
                <c:pt idx="3089">
                  <c:v>4.0</c:v>
                </c:pt>
                <c:pt idx="3090">
                  <c:v>4.0</c:v>
                </c:pt>
                <c:pt idx="3091">
                  <c:v>4.0</c:v>
                </c:pt>
                <c:pt idx="3092">
                  <c:v>4.0</c:v>
                </c:pt>
                <c:pt idx="3093">
                  <c:v>4.0</c:v>
                </c:pt>
                <c:pt idx="3094">
                  <c:v>4.0</c:v>
                </c:pt>
                <c:pt idx="3095">
                  <c:v>4.0</c:v>
                </c:pt>
                <c:pt idx="3096">
                  <c:v>4.0</c:v>
                </c:pt>
                <c:pt idx="3097">
                  <c:v>4.0</c:v>
                </c:pt>
                <c:pt idx="3098">
                  <c:v>4.0</c:v>
                </c:pt>
                <c:pt idx="3099">
                  <c:v>4.0</c:v>
                </c:pt>
                <c:pt idx="3100">
                  <c:v>4.0</c:v>
                </c:pt>
                <c:pt idx="3101">
                  <c:v>4.0</c:v>
                </c:pt>
                <c:pt idx="3102">
                  <c:v>4.0</c:v>
                </c:pt>
                <c:pt idx="3103">
                  <c:v>4.0</c:v>
                </c:pt>
                <c:pt idx="3104">
                  <c:v>4.0</c:v>
                </c:pt>
                <c:pt idx="3105">
                  <c:v>4.0</c:v>
                </c:pt>
                <c:pt idx="3106">
                  <c:v>4.0</c:v>
                </c:pt>
                <c:pt idx="3107">
                  <c:v>4.0</c:v>
                </c:pt>
                <c:pt idx="3108">
                  <c:v>4.0</c:v>
                </c:pt>
                <c:pt idx="3109">
                  <c:v>4.0</c:v>
                </c:pt>
                <c:pt idx="3110">
                  <c:v>4.0</c:v>
                </c:pt>
                <c:pt idx="3111">
                  <c:v>4.0</c:v>
                </c:pt>
                <c:pt idx="3112">
                  <c:v>4.0</c:v>
                </c:pt>
                <c:pt idx="3113">
                  <c:v>4.0</c:v>
                </c:pt>
                <c:pt idx="3114">
                  <c:v>4.0</c:v>
                </c:pt>
                <c:pt idx="3115">
                  <c:v>4.0</c:v>
                </c:pt>
                <c:pt idx="3116">
                  <c:v>4.0</c:v>
                </c:pt>
                <c:pt idx="3117">
                  <c:v>4.0</c:v>
                </c:pt>
                <c:pt idx="3118">
                  <c:v>4.0</c:v>
                </c:pt>
                <c:pt idx="3119">
                  <c:v>4.0</c:v>
                </c:pt>
                <c:pt idx="3120">
                  <c:v>4.0</c:v>
                </c:pt>
                <c:pt idx="3121">
                  <c:v>4.0</c:v>
                </c:pt>
                <c:pt idx="3122">
                  <c:v>4.0</c:v>
                </c:pt>
                <c:pt idx="3123">
                  <c:v>4.0</c:v>
                </c:pt>
                <c:pt idx="3124">
                  <c:v>4.0</c:v>
                </c:pt>
                <c:pt idx="3125">
                  <c:v>4.0</c:v>
                </c:pt>
                <c:pt idx="3126">
                  <c:v>4.0</c:v>
                </c:pt>
                <c:pt idx="3127">
                  <c:v>4.0</c:v>
                </c:pt>
                <c:pt idx="3128">
                  <c:v>4.0</c:v>
                </c:pt>
                <c:pt idx="3129">
                  <c:v>4.0</c:v>
                </c:pt>
                <c:pt idx="3130">
                  <c:v>4.0</c:v>
                </c:pt>
                <c:pt idx="3131">
                  <c:v>4.0</c:v>
                </c:pt>
                <c:pt idx="3132">
                  <c:v>4.0</c:v>
                </c:pt>
                <c:pt idx="3133">
                  <c:v>4.0</c:v>
                </c:pt>
                <c:pt idx="3134">
                  <c:v>4.0</c:v>
                </c:pt>
                <c:pt idx="3135">
                  <c:v>4.0</c:v>
                </c:pt>
                <c:pt idx="3136">
                  <c:v>4.0</c:v>
                </c:pt>
                <c:pt idx="3137">
                  <c:v>4.0</c:v>
                </c:pt>
                <c:pt idx="3138">
                  <c:v>4.0</c:v>
                </c:pt>
                <c:pt idx="3139">
                  <c:v>4.0</c:v>
                </c:pt>
                <c:pt idx="3140">
                  <c:v>4.0</c:v>
                </c:pt>
                <c:pt idx="3141">
                  <c:v>4.0</c:v>
                </c:pt>
                <c:pt idx="3142">
                  <c:v>4.0</c:v>
                </c:pt>
                <c:pt idx="3143">
                  <c:v>4.0</c:v>
                </c:pt>
                <c:pt idx="3144">
                  <c:v>4.0</c:v>
                </c:pt>
                <c:pt idx="3145">
                  <c:v>4.0</c:v>
                </c:pt>
                <c:pt idx="3146">
                  <c:v>4.0</c:v>
                </c:pt>
                <c:pt idx="3147">
                  <c:v>4.0</c:v>
                </c:pt>
                <c:pt idx="3148">
                  <c:v>4.0</c:v>
                </c:pt>
                <c:pt idx="3149">
                  <c:v>4.0</c:v>
                </c:pt>
                <c:pt idx="3150">
                  <c:v>4.0</c:v>
                </c:pt>
                <c:pt idx="3151">
                  <c:v>4.0</c:v>
                </c:pt>
                <c:pt idx="3152">
                  <c:v>4.0</c:v>
                </c:pt>
                <c:pt idx="3153">
                  <c:v>4.0</c:v>
                </c:pt>
                <c:pt idx="3154">
                  <c:v>4.0</c:v>
                </c:pt>
                <c:pt idx="3155">
                  <c:v>4.0</c:v>
                </c:pt>
                <c:pt idx="3156">
                  <c:v>4.0</c:v>
                </c:pt>
                <c:pt idx="3157">
                  <c:v>4.0</c:v>
                </c:pt>
                <c:pt idx="3158">
                  <c:v>4.0</c:v>
                </c:pt>
                <c:pt idx="3159">
                  <c:v>4.0</c:v>
                </c:pt>
                <c:pt idx="3160">
                  <c:v>4.0</c:v>
                </c:pt>
                <c:pt idx="3161">
                  <c:v>4.0</c:v>
                </c:pt>
                <c:pt idx="3162">
                  <c:v>4.0</c:v>
                </c:pt>
                <c:pt idx="3163">
                  <c:v>4.0</c:v>
                </c:pt>
                <c:pt idx="3164">
                  <c:v>4.0</c:v>
                </c:pt>
                <c:pt idx="3165">
                  <c:v>4.0</c:v>
                </c:pt>
                <c:pt idx="3166">
                  <c:v>4.0</c:v>
                </c:pt>
                <c:pt idx="3167">
                  <c:v>4.0</c:v>
                </c:pt>
                <c:pt idx="3168">
                  <c:v>4.0</c:v>
                </c:pt>
                <c:pt idx="3169">
                  <c:v>4.0</c:v>
                </c:pt>
                <c:pt idx="3170">
                  <c:v>4.0</c:v>
                </c:pt>
                <c:pt idx="3171">
                  <c:v>4.0</c:v>
                </c:pt>
                <c:pt idx="3172">
                  <c:v>4.0</c:v>
                </c:pt>
                <c:pt idx="3173">
                  <c:v>4.0</c:v>
                </c:pt>
                <c:pt idx="3174">
                  <c:v>4.0</c:v>
                </c:pt>
                <c:pt idx="3175">
                  <c:v>4.0</c:v>
                </c:pt>
                <c:pt idx="3176">
                  <c:v>4.0</c:v>
                </c:pt>
                <c:pt idx="3177">
                  <c:v>4.0</c:v>
                </c:pt>
                <c:pt idx="3178">
                  <c:v>4.0</c:v>
                </c:pt>
                <c:pt idx="3179">
                  <c:v>4.0</c:v>
                </c:pt>
                <c:pt idx="3180">
                  <c:v>4.0</c:v>
                </c:pt>
                <c:pt idx="3181">
                  <c:v>4.0</c:v>
                </c:pt>
                <c:pt idx="3182">
                  <c:v>4.0</c:v>
                </c:pt>
                <c:pt idx="3183">
                  <c:v>4.0</c:v>
                </c:pt>
                <c:pt idx="3184">
                  <c:v>4.0</c:v>
                </c:pt>
                <c:pt idx="3185">
                  <c:v>4.0</c:v>
                </c:pt>
                <c:pt idx="3186">
                  <c:v>4.0</c:v>
                </c:pt>
                <c:pt idx="3187">
                  <c:v>4.0</c:v>
                </c:pt>
                <c:pt idx="3188">
                  <c:v>4.0</c:v>
                </c:pt>
                <c:pt idx="3189">
                  <c:v>4.0</c:v>
                </c:pt>
                <c:pt idx="3190">
                  <c:v>4.0</c:v>
                </c:pt>
                <c:pt idx="3191">
                  <c:v>4.0</c:v>
                </c:pt>
                <c:pt idx="3192">
                  <c:v>4.0</c:v>
                </c:pt>
                <c:pt idx="3193">
                  <c:v>4.0</c:v>
                </c:pt>
                <c:pt idx="3194">
                  <c:v>4.0</c:v>
                </c:pt>
                <c:pt idx="3195">
                  <c:v>4.0</c:v>
                </c:pt>
                <c:pt idx="3196">
                  <c:v>4.0</c:v>
                </c:pt>
                <c:pt idx="3197">
                  <c:v>4.0</c:v>
                </c:pt>
                <c:pt idx="3198">
                  <c:v>4.0</c:v>
                </c:pt>
                <c:pt idx="3199">
                  <c:v>4.0</c:v>
                </c:pt>
                <c:pt idx="3200">
                  <c:v>4.0</c:v>
                </c:pt>
                <c:pt idx="3201">
                  <c:v>4.0</c:v>
                </c:pt>
                <c:pt idx="3202">
                  <c:v>4.0</c:v>
                </c:pt>
                <c:pt idx="3203">
                  <c:v>4.0</c:v>
                </c:pt>
                <c:pt idx="3204">
                  <c:v>4.0</c:v>
                </c:pt>
                <c:pt idx="3205">
                  <c:v>4.0</c:v>
                </c:pt>
                <c:pt idx="3206">
                  <c:v>4.0</c:v>
                </c:pt>
                <c:pt idx="3207">
                  <c:v>4.0</c:v>
                </c:pt>
              </c:numCache>
            </c:numRef>
          </c:val>
          <c:extLst xmlns:c16r2="http://schemas.microsoft.com/office/drawing/2015/06/chart">
            <c:ext xmlns:c16="http://schemas.microsoft.com/office/drawing/2014/chart" uri="{C3380CC4-5D6E-409C-BE32-E72D297353CC}">
              <c16:uniqueId val="{00000000-3C64-43A3-B24E-93A94926CC3E}"/>
            </c:ext>
          </c:extLst>
        </c:ser>
        <c:ser>
          <c:idx val="1"/>
          <c:order val="2"/>
          <c:spPr>
            <a:solidFill>
              <a:srgbClr val="FF0000">
                <a:alpha val="30000"/>
              </a:srgbClr>
            </a:solidFill>
            <a:ln>
              <a:noFill/>
            </a:ln>
            <a:effectLst/>
          </c:spPr>
          <c:cat>
            <c:numRef>
              <c:f>Sheet1!$A$2:$A$3209</c:f>
              <c:numCache>
                <c:formatCode>d\-mmm\-yy</c:formatCode>
                <c:ptCount val="3208"/>
                <c:pt idx="0">
                  <c:v>39085.0</c:v>
                </c:pt>
                <c:pt idx="1">
                  <c:v>39086.0</c:v>
                </c:pt>
                <c:pt idx="2">
                  <c:v>39087.0</c:v>
                </c:pt>
                <c:pt idx="3">
                  <c:v>39090.0</c:v>
                </c:pt>
                <c:pt idx="4">
                  <c:v>39091.0</c:v>
                </c:pt>
                <c:pt idx="5">
                  <c:v>39092.0</c:v>
                </c:pt>
                <c:pt idx="6">
                  <c:v>39093.0</c:v>
                </c:pt>
                <c:pt idx="7">
                  <c:v>39094.0</c:v>
                </c:pt>
                <c:pt idx="8">
                  <c:v>39098.0</c:v>
                </c:pt>
                <c:pt idx="9">
                  <c:v>39099.0</c:v>
                </c:pt>
                <c:pt idx="10">
                  <c:v>39100.0</c:v>
                </c:pt>
                <c:pt idx="11">
                  <c:v>39101.0</c:v>
                </c:pt>
                <c:pt idx="12">
                  <c:v>39104.0</c:v>
                </c:pt>
                <c:pt idx="13">
                  <c:v>39105.0</c:v>
                </c:pt>
                <c:pt idx="14">
                  <c:v>39106.0</c:v>
                </c:pt>
                <c:pt idx="15">
                  <c:v>39107.0</c:v>
                </c:pt>
                <c:pt idx="16">
                  <c:v>39108.0</c:v>
                </c:pt>
                <c:pt idx="17">
                  <c:v>39111.0</c:v>
                </c:pt>
                <c:pt idx="18">
                  <c:v>39112.0</c:v>
                </c:pt>
                <c:pt idx="19">
                  <c:v>39113.0</c:v>
                </c:pt>
                <c:pt idx="20">
                  <c:v>39114.0</c:v>
                </c:pt>
                <c:pt idx="21">
                  <c:v>39115.0</c:v>
                </c:pt>
                <c:pt idx="22">
                  <c:v>39118.0</c:v>
                </c:pt>
                <c:pt idx="23">
                  <c:v>39119.0</c:v>
                </c:pt>
                <c:pt idx="24">
                  <c:v>39120.0</c:v>
                </c:pt>
                <c:pt idx="25">
                  <c:v>39121.0</c:v>
                </c:pt>
                <c:pt idx="26">
                  <c:v>39122.0</c:v>
                </c:pt>
                <c:pt idx="27">
                  <c:v>39125.0</c:v>
                </c:pt>
                <c:pt idx="28">
                  <c:v>39126.0</c:v>
                </c:pt>
                <c:pt idx="29">
                  <c:v>39127.0</c:v>
                </c:pt>
                <c:pt idx="30">
                  <c:v>39128.0</c:v>
                </c:pt>
                <c:pt idx="31">
                  <c:v>39129.0</c:v>
                </c:pt>
                <c:pt idx="32">
                  <c:v>39133.0</c:v>
                </c:pt>
                <c:pt idx="33">
                  <c:v>39134.0</c:v>
                </c:pt>
                <c:pt idx="34">
                  <c:v>39135.0</c:v>
                </c:pt>
                <c:pt idx="35">
                  <c:v>39136.0</c:v>
                </c:pt>
                <c:pt idx="36">
                  <c:v>39139.0</c:v>
                </c:pt>
                <c:pt idx="37">
                  <c:v>39140.0</c:v>
                </c:pt>
                <c:pt idx="38">
                  <c:v>39141.0</c:v>
                </c:pt>
                <c:pt idx="39">
                  <c:v>39142.0</c:v>
                </c:pt>
                <c:pt idx="40">
                  <c:v>39143.0</c:v>
                </c:pt>
                <c:pt idx="41">
                  <c:v>39146.0</c:v>
                </c:pt>
                <c:pt idx="42">
                  <c:v>39147.0</c:v>
                </c:pt>
                <c:pt idx="43">
                  <c:v>39148.0</c:v>
                </c:pt>
                <c:pt idx="44">
                  <c:v>39149.0</c:v>
                </c:pt>
                <c:pt idx="45">
                  <c:v>39150.0</c:v>
                </c:pt>
                <c:pt idx="46">
                  <c:v>39153.0</c:v>
                </c:pt>
                <c:pt idx="47">
                  <c:v>39154.0</c:v>
                </c:pt>
                <c:pt idx="48">
                  <c:v>39155.0</c:v>
                </c:pt>
                <c:pt idx="49">
                  <c:v>39156.0</c:v>
                </c:pt>
                <c:pt idx="50">
                  <c:v>39157.0</c:v>
                </c:pt>
                <c:pt idx="51">
                  <c:v>39160.0</c:v>
                </c:pt>
                <c:pt idx="52">
                  <c:v>39161.0</c:v>
                </c:pt>
                <c:pt idx="53">
                  <c:v>39162.0</c:v>
                </c:pt>
                <c:pt idx="54">
                  <c:v>39163.0</c:v>
                </c:pt>
                <c:pt idx="55">
                  <c:v>39164.0</c:v>
                </c:pt>
                <c:pt idx="56">
                  <c:v>39167.0</c:v>
                </c:pt>
                <c:pt idx="57">
                  <c:v>39168.0</c:v>
                </c:pt>
                <c:pt idx="58">
                  <c:v>39169.0</c:v>
                </c:pt>
                <c:pt idx="59">
                  <c:v>39170.0</c:v>
                </c:pt>
                <c:pt idx="60">
                  <c:v>39171.0</c:v>
                </c:pt>
                <c:pt idx="61">
                  <c:v>39174.0</c:v>
                </c:pt>
                <c:pt idx="62">
                  <c:v>39175.0</c:v>
                </c:pt>
                <c:pt idx="63">
                  <c:v>39176.0</c:v>
                </c:pt>
                <c:pt idx="64">
                  <c:v>39177.0</c:v>
                </c:pt>
                <c:pt idx="65">
                  <c:v>39181.0</c:v>
                </c:pt>
                <c:pt idx="66">
                  <c:v>39182.0</c:v>
                </c:pt>
                <c:pt idx="67">
                  <c:v>39183.0</c:v>
                </c:pt>
                <c:pt idx="68">
                  <c:v>39184.0</c:v>
                </c:pt>
                <c:pt idx="69">
                  <c:v>39185.0</c:v>
                </c:pt>
                <c:pt idx="70">
                  <c:v>39188.0</c:v>
                </c:pt>
                <c:pt idx="71">
                  <c:v>39189.0</c:v>
                </c:pt>
                <c:pt idx="72">
                  <c:v>39190.0</c:v>
                </c:pt>
                <c:pt idx="73">
                  <c:v>39191.0</c:v>
                </c:pt>
                <c:pt idx="74">
                  <c:v>39192.0</c:v>
                </c:pt>
                <c:pt idx="75">
                  <c:v>39195.0</c:v>
                </c:pt>
                <c:pt idx="76">
                  <c:v>39196.0</c:v>
                </c:pt>
                <c:pt idx="77">
                  <c:v>39197.0</c:v>
                </c:pt>
                <c:pt idx="78">
                  <c:v>39198.0</c:v>
                </c:pt>
                <c:pt idx="79">
                  <c:v>39199.0</c:v>
                </c:pt>
                <c:pt idx="80">
                  <c:v>39203.0</c:v>
                </c:pt>
                <c:pt idx="81">
                  <c:v>39204.0</c:v>
                </c:pt>
                <c:pt idx="82">
                  <c:v>39205.0</c:v>
                </c:pt>
                <c:pt idx="83">
                  <c:v>39206.0</c:v>
                </c:pt>
                <c:pt idx="84">
                  <c:v>39209.0</c:v>
                </c:pt>
                <c:pt idx="85">
                  <c:v>39210.0</c:v>
                </c:pt>
                <c:pt idx="86">
                  <c:v>39211.0</c:v>
                </c:pt>
                <c:pt idx="87">
                  <c:v>39212.0</c:v>
                </c:pt>
                <c:pt idx="88">
                  <c:v>39213.0</c:v>
                </c:pt>
                <c:pt idx="89">
                  <c:v>39216.0</c:v>
                </c:pt>
                <c:pt idx="90">
                  <c:v>39217.0</c:v>
                </c:pt>
                <c:pt idx="91">
                  <c:v>39218.0</c:v>
                </c:pt>
                <c:pt idx="92">
                  <c:v>39219.0</c:v>
                </c:pt>
                <c:pt idx="93">
                  <c:v>39220.0</c:v>
                </c:pt>
                <c:pt idx="94">
                  <c:v>39223.0</c:v>
                </c:pt>
                <c:pt idx="95">
                  <c:v>39224.0</c:v>
                </c:pt>
                <c:pt idx="96">
                  <c:v>39225.0</c:v>
                </c:pt>
                <c:pt idx="97">
                  <c:v>39226.0</c:v>
                </c:pt>
                <c:pt idx="98">
                  <c:v>39227.0</c:v>
                </c:pt>
                <c:pt idx="99">
                  <c:v>39231.0</c:v>
                </c:pt>
                <c:pt idx="100">
                  <c:v>39232.0</c:v>
                </c:pt>
                <c:pt idx="101">
                  <c:v>39233.0</c:v>
                </c:pt>
                <c:pt idx="102">
                  <c:v>39234.0</c:v>
                </c:pt>
                <c:pt idx="103">
                  <c:v>39237.0</c:v>
                </c:pt>
                <c:pt idx="104">
                  <c:v>39238.0</c:v>
                </c:pt>
                <c:pt idx="105">
                  <c:v>39239.0</c:v>
                </c:pt>
                <c:pt idx="106">
                  <c:v>39240.0</c:v>
                </c:pt>
                <c:pt idx="107">
                  <c:v>39241.0</c:v>
                </c:pt>
                <c:pt idx="108">
                  <c:v>39244.0</c:v>
                </c:pt>
                <c:pt idx="109">
                  <c:v>39245.0</c:v>
                </c:pt>
                <c:pt idx="110">
                  <c:v>39246.0</c:v>
                </c:pt>
                <c:pt idx="111">
                  <c:v>39247.0</c:v>
                </c:pt>
                <c:pt idx="112">
                  <c:v>39248.0</c:v>
                </c:pt>
                <c:pt idx="113">
                  <c:v>39251.0</c:v>
                </c:pt>
                <c:pt idx="114">
                  <c:v>39252.0</c:v>
                </c:pt>
                <c:pt idx="115">
                  <c:v>39253.0</c:v>
                </c:pt>
                <c:pt idx="116">
                  <c:v>39255.0</c:v>
                </c:pt>
                <c:pt idx="117">
                  <c:v>39258.0</c:v>
                </c:pt>
                <c:pt idx="118">
                  <c:v>39259.0</c:v>
                </c:pt>
                <c:pt idx="119">
                  <c:v>39260.0</c:v>
                </c:pt>
                <c:pt idx="120">
                  <c:v>39261.0</c:v>
                </c:pt>
                <c:pt idx="121">
                  <c:v>39262.0</c:v>
                </c:pt>
                <c:pt idx="122">
                  <c:v>39265.0</c:v>
                </c:pt>
                <c:pt idx="123">
                  <c:v>39266.0</c:v>
                </c:pt>
                <c:pt idx="124">
                  <c:v>39267.0</c:v>
                </c:pt>
                <c:pt idx="125">
                  <c:v>39268.0</c:v>
                </c:pt>
                <c:pt idx="126">
                  <c:v>39269.0</c:v>
                </c:pt>
                <c:pt idx="127">
                  <c:v>39272.0</c:v>
                </c:pt>
                <c:pt idx="128">
                  <c:v>39273.0</c:v>
                </c:pt>
                <c:pt idx="129">
                  <c:v>39274.0</c:v>
                </c:pt>
                <c:pt idx="130">
                  <c:v>39275.0</c:v>
                </c:pt>
                <c:pt idx="131">
                  <c:v>39276.0</c:v>
                </c:pt>
                <c:pt idx="132">
                  <c:v>39279.0</c:v>
                </c:pt>
                <c:pt idx="133">
                  <c:v>39280.0</c:v>
                </c:pt>
                <c:pt idx="134">
                  <c:v>39281.0</c:v>
                </c:pt>
                <c:pt idx="135">
                  <c:v>39282.0</c:v>
                </c:pt>
                <c:pt idx="136">
                  <c:v>39283.0</c:v>
                </c:pt>
                <c:pt idx="137">
                  <c:v>39286.0</c:v>
                </c:pt>
                <c:pt idx="138">
                  <c:v>39287.0</c:v>
                </c:pt>
                <c:pt idx="139">
                  <c:v>39288.0</c:v>
                </c:pt>
                <c:pt idx="140">
                  <c:v>39289.0</c:v>
                </c:pt>
                <c:pt idx="141">
                  <c:v>39290.0</c:v>
                </c:pt>
                <c:pt idx="142">
                  <c:v>39293.0</c:v>
                </c:pt>
                <c:pt idx="143">
                  <c:v>39294.0</c:v>
                </c:pt>
                <c:pt idx="144">
                  <c:v>39295.0</c:v>
                </c:pt>
                <c:pt idx="145">
                  <c:v>39296.0</c:v>
                </c:pt>
                <c:pt idx="146">
                  <c:v>39297.0</c:v>
                </c:pt>
                <c:pt idx="147">
                  <c:v>39300.0</c:v>
                </c:pt>
                <c:pt idx="148">
                  <c:v>39301.0</c:v>
                </c:pt>
                <c:pt idx="149">
                  <c:v>39302.0</c:v>
                </c:pt>
                <c:pt idx="150">
                  <c:v>39303.0</c:v>
                </c:pt>
                <c:pt idx="151">
                  <c:v>39304.0</c:v>
                </c:pt>
                <c:pt idx="152">
                  <c:v>39307.0</c:v>
                </c:pt>
                <c:pt idx="153">
                  <c:v>39308.0</c:v>
                </c:pt>
                <c:pt idx="154">
                  <c:v>39309.0</c:v>
                </c:pt>
                <c:pt idx="155">
                  <c:v>39310.0</c:v>
                </c:pt>
                <c:pt idx="156">
                  <c:v>39311.0</c:v>
                </c:pt>
                <c:pt idx="157">
                  <c:v>39314.0</c:v>
                </c:pt>
                <c:pt idx="158">
                  <c:v>39315.0</c:v>
                </c:pt>
                <c:pt idx="159">
                  <c:v>39316.0</c:v>
                </c:pt>
                <c:pt idx="160">
                  <c:v>39317.0</c:v>
                </c:pt>
                <c:pt idx="161">
                  <c:v>39318.0</c:v>
                </c:pt>
                <c:pt idx="162">
                  <c:v>39321.0</c:v>
                </c:pt>
                <c:pt idx="163">
                  <c:v>39322.0</c:v>
                </c:pt>
                <c:pt idx="164">
                  <c:v>39323.0</c:v>
                </c:pt>
                <c:pt idx="165">
                  <c:v>39324.0</c:v>
                </c:pt>
                <c:pt idx="166">
                  <c:v>39325.0</c:v>
                </c:pt>
                <c:pt idx="167">
                  <c:v>39328.0</c:v>
                </c:pt>
                <c:pt idx="168">
                  <c:v>39329.0</c:v>
                </c:pt>
                <c:pt idx="169">
                  <c:v>39330.0</c:v>
                </c:pt>
                <c:pt idx="170">
                  <c:v>39331.0</c:v>
                </c:pt>
                <c:pt idx="171">
                  <c:v>39332.0</c:v>
                </c:pt>
                <c:pt idx="172">
                  <c:v>39335.0</c:v>
                </c:pt>
                <c:pt idx="173">
                  <c:v>39336.0</c:v>
                </c:pt>
                <c:pt idx="174">
                  <c:v>39337.0</c:v>
                </c:pt>
                <c:pt idx="175">
                  <c:v>39338.0</c:v>
                </c:pt>
                <c:pt idx="176">
                  <c:v>39339.0</c:v>
                </c:pt>
                <c:pt idx="177">
                  <c:v>39342.0</c:v>
                </c:pt>
                <c:pt idx="178">
                  <c:v>39343.0</c:v>
                </c:pt>
                <c:pt idx="179">
                  <c:v>39344.0</c:v>
                </c:pt>
                <c:pt idx="180">
                  <c:v>39345.0</c:v>
                </c:pt>
                <c:pt idx="181">
                  <c:v>39346.0</c:v>
                </c:pt>
                <c:pt idx="182">
                  <c:v>39349.0</c:v>
                </c:pt>
                <c:pt idx="183">
                  <c:v>39350.0</c:v>
                </c:pt>
                <c:pt idx="184">
                  <c:v>39351.0</c:v>
                </c:pt>
                <c:pt idx="185">
                  <c:v>39352.0</c:v>
                </c:pt>
                <c:pt idx="186">
                  <c:v>39353.0</c:v>
                </c:pt>
                <c:pt idx="187">
                  <c:v>39356.0</c:v>
                </c:pt>
                <c:pt idx="188">
                  <c:v>39357.0</c:v>
                </c:pt>
                <c:pt idx="189">
                  <c:v>39358.0</c:v>
                </c:pt>
                <c:pt idx="190">
                  <c:v>39359.0</c:v>
                </c:pt>
                <c:pt idx="191">
                  <c:v>39360.0</c:v>
                </c:pt>
                <c:pt idx="192">
                  <c:v>39363.0</c:v>
                </c:pt>
                <c:pt idx="193">
                  <c:v>39364.0</c:v>
                </c:pt>
                <c:pt idx="194">
                  <c:v>39365.0</c:v>
                </c:pt>
                <c:pt idx="195">
                  <c:v>39366.0</c:v>
                </c:pt>
                <c:pt idx="196">
                  <c:v>39367.0</c:v>
                </c:pt>
                <c:pt idx="197">
                  <c:v>39370.0</c:v>
                </c:pt>
                <c:pt idx="198">
                  <c:v>39371.0</c:v>
                </c:pt>
                <c:pt idx="199">
                  <c:v>39372.0</c:v>
                </c:pt>
                <c:pt idx="200">
                  <c:v>39373.0</c:v>
                </c:pt>
                <c:pt idx="201">
                  <c:v>39374.0</c:v>
                </c:pt>
                <c:pt idx="202">
                  <c:v>39377.0</c:v>
                </c:pt>
                <c:pt idx="203">
                  <c:v>39378.0</c:v>
                </c:pt>
                <c:pt idx="204">
                  <c:v>39379.0</c:v>
                </c:pt>
                <c:pt idx="205">
                  <c:v>39380.0</c:v>
                </c:pt>
                <c:pt idx="206">
                  <c:v>39381.0</c:v>
                </c:pt>
                <c:pt idx="207">
                  <c:v>39384.0</c:v>
                </c:pt>
                <c:pt idx="208">
                  <c:v>39385.0</c:v>
                </c:pt>
                <c:pt idx="209">
                  <c:v>39386.0</c:v>
                </c:pt>
                <c:pt idx="210">
                  <c:v>39387.0</c:v>
                </c:pt>
                <c:pt idx="211">
                  <c:v>39388.0</c:v>
                </c:pt>
                <c:pt idx="212">
                  <c:v>39391.0</c:v>
                </c:pt>
                <c:pt idx="213">
                  <c:v>39392.0</c:v>
                </c:pt>
                <c:pt idx="214">
                  <c:v>39393.0</c:v>
                </c:pt>
                <c:pt idx="215">
                  <c:v>39394.0</c:v>
                </c:pt>
                <c:pt idx="216">
                  <c:v>39395.0</c:v>
                </c:pt>
                <c:pt idx="217">
                  <c:v>39398.0</c:v>
                </c:pt>
                <c:pt idx="218">
                  <c:v>39399.0</c:v>
                </c:pt>
                <c:pt idx="219">
                  <c:v>39400.0</c:v>
                </c:pt>
                <c:pt idx="220">
                  <c:v>39401.0</c:v>
                </c:pt>
                <c:pt idx="221">
                  <c:v>39402.0</c:v>
                </c:pt>
                <c:pt idx="222">
                  <c:v>39405.0</c:v>
                </c:pt>
                <c:pt idx="223">
                  <c:v>39406.0</c:v>
                </c:pt>
                <c:pt idx="224">
                  <c:v>39407.0</c:v>
                </c:pt>
                <c:pt idx="225">
                  <c:v>39408.0</c:v>
                </c:pt>
                <c:pt idx="226">
                  <c:v>39409.0</c:v>
                </c:pt>
                <c:pt idx="227">
                  <c:v>39412.0</c:v>
                </c:pt>
                <c:pt idx="228">
                  <c:v>39413.0</c:v>
                </c:pt>
                <c:pt idx="229">
                  <c:v>39414.0</c:v>
                </c:pt>
                <c:pt idx="230">
                  <c:v>39415.0</c:v>
                </c:pt>
                <c:pt idx="231">
                  <c:v>39416.0</c:v>
                </c:pt>
                <c:pt idx="232">
                  <c:v>39419.0</c:v>
                </c:pt>
                <c:pt idx="233">
                  <c:v>39420.0</c:v>
                </c:pt>
                <c:pt idx="234">
                  <c:v>39421.0</c:v>
                </c:pt>
                <c:pt idx="235">
                  <c:v>39422.0</c:v>
                </c:pt>
                <c:pt idx="236">
                  <c:v>39423.0</c:v>
                </c:pt>
                <c:pt idx="237">
                  <c:v>39426.0</c:v>
                </c:pt>
                <c:pt idx="238">
                  <c:v>39427.0</c:v>
                </c:pt>
                <c:pt idx="239">
                  <c:v>39428.0</c:v>
                </c:pt>
                <c:pt idx="240">
                  <c:v>39429.0</c:v>
                </c:pt>
                <c:pt idx="241">
                  <c:v>39430.0</c:v>
                </c:pt>
                <c:pt idx="242">
                  <c:v>39433.0</c:v>
                </c:pt>
                <c:pt idx="243">
                  <c:v>39434.0</c:v>
                </c:pt>
                <c:pt idx="244">
                  <c:v>39435.0</c:v>
                </c:pt>
                <c:pt idx="245">
                  <c:v>39436.0</c:v>
                </c:pt>
                <c:pt idx="246">
                  <c:v>39437.0</c:v>
                </c:pt>
                <c:pt idx="247">
                  <c:v>39440.0</c:v>
                </c:pt>
                <c:pt idx="248">
                  <c:v>39442.0</c:v>
                </c:pt>
                <c:pt idx="249">
                  <c:v>39443.0</c:v>
                </c:pt>
                <c:pt idx="250">
                  <c:v>39444.0</c:v>
                </c:pt>
                <c:pt idx="251">
                  <c:v>39449.0</c:v>
                </c:pt>
                <c:pt idx="252">
                  <c:v>39450.0</c:v>
                </c:pt>
                <c:pt idx="253">
                  <c:v>39451.0</c:v>
                </c:pt>
                <c:pt idx="254">
                  <c:v>39454.0</c:v>
                </c:pt>
                <c:pt idx="255">
                  <c:v>39455.0</c:v>
                </c:pt>
                <c:pt idx="256">
                  <c:v>39456.0</c:v>
                </c:pt>
                <c:pt idx="257">
                  <c:v>39457.0</c:v>
                </c:pt>
                <c:pt idx="258">
                  <c:v>39458.0</c:v>
                </c:pt>
                <c:pt idx="259">
                  <c:v>39461.0</c:v>
                </c:pt>
                <c:pt idx="260">
                  <c:v>39462.0</c:v>
                </c:pt>
                <c:pt idx="261">
                  <c:v>39463.0</c:v>
                </c:pt>
                <c:pt idx="262">
                  <c:v>39464.0</c:v>
                </c:pt>
                <c:pt idx="263">
                  <c:v>39465.0</c:v>
                </c:pt>
                <c:pt idx="264">
                  <c:v>39468.0</c:v>
                </c:pt>
                <c:pt idx="265">
                  <c:v>39469.0</c:v>
                </c:pt>
                <c:pt idx="266">
                  <c:v>39470.0</c:v>
                </c:pt>
                <c:pt idx="267">
                  <c:v>39471.0</c:v>
                </c:pt>
                <c:pt idx="268">
                  <c:v>39472.0</c:v>
                </c:pt>
                <c:pt idx="269">
                  <c:v>39475.0</c:v>
                </c:pt>
                <c:pt idx="270">
                  <c:v>39476.0</c:v>
                </c:pt>
                <c:pt idx="271">
                  <c:v>39477.0</c:v>
                </c:pt>
                <c:pt idx="272">
                  <c:v>39478.0</c:v>
                </c:pt>
                <c:pt idx="273">
                  <c:v>39479.0</c:v>
                </c:pt>
                <c:pt idx="274">
                  <c:v>39482.0</c:v>
                </c:pt>
                <c:pt idx="275">
                  <c:v>39483.0</c:v>
                </c:pt>
                <c:pt idx="276">
                  <c:v>39484.0</c:v>
                </c:pt>
                <c:pt idx="277">
                  <c:v>39485.0</c:v>
                </c:pt>
                <c:pt idx="278">
                  <c:v>39486.0</c:v>
                </c:pt>
                <c:pt idx="279">
                  <c:v>39489.0</c:v>
                </c:pt>
                <c:pt idx="280">
                  <c:v>39490.0</c:v>
                </c:pt>
                <c:pt idx="281">
                  <c:v>39491.0</c:v>
                </c:pt>
                <c:pt idx="282">
                  <c:v>39492.0</c:v>
                </c:pt>
                <c:pt idx="283">
                  <c:v>39493.0</c:v>
                </c:pt>
                <c:pt idx="284">
                  <c:v>39496.0</c:v>
                </c:pt>
                <c:pt idx="285">
                  <c:v>39497.0</c:v>
                </c:pt>
                <c:pt idx="286">
                  <c:v>39498.0</c:v>
                </c:pt>
                <c:pt idx="287">
                  <c:v>39499.0</c:v>
                </c:pt>
                <c:pt idx="288">
                  <c:v>39500.0</c:v>
                </c:pt>
                <c:pt idx="289">
                  <c:v>39503.0</c:v>
                </c:pt>
                <c:pt idx="290">
                  <c:v>39504.0</c:v>
                </c:pt>
                <c:pt idx="291">
                  <c:v>39505.0</c:v>
                </c:pt>
                <c:pt idx="292">
                  <c:v>39506.0</c:v>
                </c:pt>
                <c:pt idx="293">
                  <c:v>39507.0</c:v>
                </c:pt>
                <c:pt idx="294">
                  <c:v>39510.0</c:v>
                </c:pt>
                <c:pt idx="295">
                  <c:v>39511.0</c:v>
                </c:pt>
                <c:pt idx="296">
                  <c:v>39512.0</c:v>
                </c:pt>
                <c:pt idx="297">
                  <c:v>39513.0</c:v>
                </c:pt>
                <c:pt idx="298">
                  <c:v>39514.0</c:v>
                </c:pt>
                <c:pt idx="299">
                  <c:v>39517.0</c:v>
                </c:pt>
                <c:pt idx="300">
                  <c:v>39518.0</c:v>
                </c:pt>
                <c:pt idx="301">
                  <c:v>39519.0</c:v>
                </c:pt>
                <c:pt idx="302">
                  <c:v>39520.0</c:v>
                </c:pt>
                <c:pt idx="303">
                  <c:v>39521.0</c:v>
                </c:pt>
                <c:pt idx="304">
                  <c:v>39524.0</c:v>
                </c:pt>
                <c:pt idx="305">
                  <c:v>39525.0</c:v>
                </c:pt>
                <c:pt idx="306">
                  <c:v>39526.0</c:v>
                </c:pt>
                <c:pt idx="307">
                  <c:v>39527.0</c:v>
                </c:pt>
                <c:pt idx="308">
                  <c:v>39531.0</c:v>
                </c:pt>
                <c:pt idx="309">
                  <c:v>39532.0</c:v>
                </c:pt>
                <c:pt idx="310">
                  <c:v>39533.0</c:v>
                </c:pt>
                <c:pt idx="311">
                  <c:v>39534.0</c:v>
                </c:pt>
                <c:pt idx="312">
                  <c:v>39535.0</c:v>
                </c:pt>
                <c:pt idx="313">
                  <c:v>39538.0</c:v>
                </c:pt>
                <c:pt idx="314">
                  <c:v>39539.0</c:v>
                </c:pt>
                <c:pt idx="315">
                  <c:v>39540.0</c:v>
                </c:pt>
                <c:pt idx="316">
                  <c:v>39541.0</c:v>
                </c:pt>
                <c:pt idx="317">
                  <c:v>39542.0</c:v>
                </c:pt>
                <c:pt idx="318">
                  <c:v>39545.0</c:v>
                </c:pt>
                <c:pt idx="319">
                  <c:v>39546.0</c:v>
                </c:pt>
                <c:pt idx="320">
                  <c:v>39547.0</c:v>
                </c:pt>
                <c:pt idx="321">
                  <c:v>39548.0</c:v>
                </c:pt>
                <c:pt idx="322">
                  <c:v>39549.0</c:v>
                </c:pt>
                <c:pt idx="323">
                  <c:v>39552.0</c:v>
                </c:pt>
                <c:pt idx="324">
                  <c:v>39553.0</c:v>
                </c:pt>
                <c:pt idx="325">
                  <c:v>39554.0</c:v>
                </c:pt>
                <c:pt idx="326">
                  <c:v>39555.0</c:v>
                </c:pt>
                <c:pt idx="327">
                  <c:v>39556.0</c:v>
                </c:pt>
                <c:pt idx="328">
                  <c:v>39559.0</c:v>
                </c:pt>
                <c:pt idx="329">
                  <c:v>39560.0</c:v>
                </c:pt>
                <c:pt idx="330">
                  <c:v>39561.0</c:v>
                </c:pt>
                <c:pt idx="331">
                  <c:v>39562.0</c:v>
                </c:pt>
                <c:pt idx="332">
                  <c:v>39563.0</c:v>
                </c:pt>
                <c:pt idx="333">
                  <c:v>39566.0</c:v>
                </c:pt>
                <c:pt idx="334">
                  <c:v>39567.0</c:v>
                </c:pt>
                <c:pt idx="335">
                  <c:v>39569.0</c:v>
                </c:pt>
                <c:pt idx="336">
                  <c:v>39570.0</c:v>
                </c:pt>
                <c:pt idx="337">
                  <c:v>39573.0</c:v>
                </c:pt>
                <c:pt idx="338">
                  <c:v>39574.0</c:v>
                </c:pt>
                <c:pt idx="339">
                  <c:v>39575.0</c:v>
                </c:pt>
                <c:pt idx="340">
                  <c:v>39576.0</c:v>
                </c:pt>
                <c:pt idx="341">
                  <c:v>39577.0</c:v>
                </c:pt>
                <c:pt idx="342">
                  <c:v>39580.0</c:v>
                </c:pt>
                <c:pt idx="343">
                  <c:v>39581.0</c:v>
                </c:pt>
                <c:pt idx="344">
                  <c:v>39582.0</c:v>
                </c:pt>
                <c:pt idx="345">
                  <c:v>39583.0</c:v>
                </c:pt>
                <c:pt idx="346">
                  <c:v>39584.0</c:v>
                </c:pt>
                <c:pt idx="347">
                  <c:v>39587.0</c:v>
                </c:pt>
                <c:pt idx="348">
                  <c:v>39588.0</c:v>
                </c:pt>
                <c:pt idx="349">
                  <c:v>39589.0</c:v>
                </c:pt>
                <c:pt idx="350">
                  <c:v>39590.0</c:v>
                </c:pt>
                <c:pt idx="351">
                  <c:v>39591.0</c:v>
                </c:pt>
                <c:pt idx="352">
                  <c:v>39594.0</c:v>
                </c:pt>
                <c:pt idx="353">
                  <c:v>39595.0</c:v>
                </c:pt>
                <c:pt idx="354">
                  <c:v>39596.0</c:v>
                </c:pt>
                <c:pt idx="355">
                  <c:v>39597.0</c:v>
                </c:pt>
                <c:pt idx="356">
                  <c:v>39598.0</c:v>
                </c:pt>
                <c:pt idx="357">
                  <c:v>39601.0</c:v>
                </c:pt>
                <c:pt idx="358">
                  <c:v>39602.0</c:v>
                </c:pt>
                <c:pt idx="359">
                  <c:v>39603.0</c:v>
                </c:pt>
                <c:pt idx="360">
                  <c:v>39604.0</c:v>
                </c:pt>
                <c:pt idx="361">
                  <c:v>39605.0</c:v>
                </c:pt>
                <c:pt idx="362">
                  <c:v>39608.0</c:v>
                </c:pt>
                <c:pt idx="363">
                  <c:v>39609.0</c:v>
                </c:pt>
                <c:pt idx="364">
                  <c:v>39610.0</c:v>
                </c:pt>
                <c:pt idx="365">
                  <c:v>39611.0</c:v>
                </c:pt>
                <c:pt idx="366">
                  <c:v>39612.0</c:v>
                </c:pt>
                <c:pt idx="367">
                  <c:v>39615.0</c:v>
                </c:pt>
                <c:pt idx="368">
                  <c:v>39616.0</c:v>
                </c:pt>
                <c:pt idx="369">
                  <c:v>39617.0</c:v>
                </c:pt>
                <c:pt idx="370">
                  <c:v>39618.0</c:v>
                </c:pt>
                <c:pt idx="371">
                  <c:v>39619.0</c:v>
                </c:pt>
                <c:pt idx="372">
                  <c:v>39622.0</c:v>
                </c:pt>
                <c:pt idx="373">
                  <c:v>39623.0</c:v>
                </c:pt>
                <c:pt idx="374">
                  <c:v>39624.0</c:v>
                </c:pt>
                <c:pt idx="375">
                  <c:v>39625.0</c:v>
                </c:pt>
                <c:pt idx="376">
                  <c:v>39626.0</c:v>
                </c:pt>
                <c:pt idx="377">
                  <c:v>39629.0</c:v>
                </c:pt>
                <c:pt idx="378">
                  <c:v>39630.0</c:v>
                </c:pt>
                <c:pt idx="379">
                  <c:v>39631.0</c:v>
                </c:pt>
                <c:pt idx="380">
                  <c:v>39632.0</c:v>
                </c:pt>
                <c:pt idx="381">
                  <c:v>39633.0</c:v>
                </c:pt>
                <c:pt idx="382">
                  <c:v>39636.0</c:v>
                </c:pt>
                <c:pt idx="383">
                  <c:v>39637.0</c:v>
                </c:pt>
                <c:pt idx="384">
                  <c:v>39638.0</c:v>
                </c:pt>
                <c:pt idx="385">
                  <c:v>39639.0</c:v>
                </c:pt>
                <c:pt idx="386">
                  <c:v>39640.0</c:v>
                </c:pt>
                <c:pt idx="387">
                  <c:v>39643.0</c:v>
                </c:pt>
                <c:pt idx="388">
                  <c:v>39644.0</c:v>
                </c:pt>
                <c:pt idx="389">
                  <c:v>39645.0</c:v>
                </c:pt>
                <c:pt idx="390">
                  <c:v>39646.0</c:v>
                </c:pt>
                <c:pt idx="391">
                  <c:v>39647.0</c:v>
                </c:pt>
                <c:pt idx="392">
                  <c:v>39650.0</c:v>
                </c:pt>
                <c:pt idx="393">
                  <c:v>39651.0</c:v>
                </c:pt>
                <c:pt idx="394">
                  <c:v>39652.0</c:v>
                </c:pt>
                <c:pt idx="395">
                  <c:v>39653.0</c:v>
                </c:pt>
                <c:pt idx="396">
                  <c:v>39654.0</c:v>
                </c:pt>
                <c:pt idx="397">
                  <c:v>39657.0</c:v>
                </c:pt>
                <c:pt idx="398">
                  <c:v>39658.0</c:v>
                </c:pt>
                <c:pt idx="399">
                  <c:v>39659.0</c:v>
                </c:pt>
                <c:pt idx="400">
                  <c:v>39660.0</c:v>
                </c:pt>
                <c:pt idx="401">
                  <c:v>39661.0</c:v>
                </c:pt>
                <c:pt idx="402">
                  <c:v>39664.0</c:v>
                </c:pt>
                <c:pt idx="403">
                  <c:v>39665.0</c:v>
                </c:pt>
                <c:pt idx="404">
                  <c:v>39666.0</c:v>
                </c:pt>
                <c:pt idx="405">
                  <c:v>39667.0</c:v>
                </c:pt>
                <c:pt idx="406">
                  <c:v>39668.0</c:v>
                </c:pt>
                <c:pt idx="407">
                  <c:v>39671.0</c:v>
                </c:pt>
                <c:pt idx="408">
                  <c:v>39672.0</c:v>
                </c:pt>
                <c:pt idx="409">
                  <c:v>39673.0</c:v>
                </c:pt>
                <c:pt idx="410">
                  <c:v>39674.0</c:v>
                </c:pt>
                <c:pt idx="411">
                  <c:v>39675.0</c:v>
                </c:pt>
                <c:pt idx="412">
                  <c:v>39678.0</c:v>
                </c:pt>
                <c:pt idx="413">
                  <c:v>39679.0</c:v>
                </c:pt>
                <c:pt idx="414">
                  <c:v>39680.0</c:v>
                </c:pt>
                <c:pt idx="415">
                  <c:v>39681.0</c:v>
                </c:pt>
                <c:pt idx="416">
                  <c:v>39682.0</c:v>
                </c:pt>
                <c:pt idx="417">
                  <c:v>39685.0</c:v>
                </c:pt>
                <c:pt idx="418">
                  <c:v>39686.0</c:v>
                </c:pt>
                <c:pt idx="419">
                  <c:v>39687.0</c:v>
                </c:pt>
                <c:pt idx="420">
                  <c:v>39688.0</c:v>
                </c:pt>
                <c:pt idx="421">
                  <c:v>39689.0</c:v>
                </c:pt>
                <c:pt idx="422">
                  <c:v>39692.0</c:v>
                </c:pt>
                <c:pt idx="423">
                  <c:v>39693.0</c:v>
                </c:pt>
                <c:pt idx="424">
                  <c:v>39694.0</c:v>
                </c:pt>
                <c:pt idx="425">
                  <c:v>39695.0</c:v>
                </c:pt>
                <c:pt idx="426">
                  <c:v>39696.0</c:v>
                </c:pt>
                <c:pt idx="427">
                  <c:v>39699.0</c:v>
                </c:pt>
                <c:pt idx="428">
                  <c:v>39700.0</c:v>
                </c:pt>
                <c:pt idx="429">
                  <c:v>39701.0</c:v>
                </c:pt>
                <c:pt idx="430">
                  <c:v>39702.0</c:v>
                </c:pt>
                <c:pt idx="431">
                  <c:v>39703.0</c:v>
                </c:pt>
                <c:pt idx="432">
                  <c:v>39706.0</c:v>
                </c:pt>
                <c:pt idx="433">
                  <c:v>39707.0</c:v>
                </c:pt>
                <c:pt idx="434">
                  <c:v>39708.0</c:v>
                </c:pt>
                <c:pt idx="435">
                  <c:v>39709.0</c:v>
                </c:pt>
                <c:pt idx="436">
                  <c:v>39710.0</c:v>
                </c:pt>
                <c:pt idx="437">
                  <c:v>39713.0</c:v>
                </c:pt>
                <c:pt idx="438">
                  <c:v>39714.0</c:v>
                </c:pt>
                <c:pt idx="439">
                  <c:v>39715.0</c:v>
                </c:pt>
                <c:pt idx="440">
                  <c:v>39716.0</c:v>
                </c:pt>
                <c:pt idx="441">
                  <c:v>39717.0</c:v>
                </c:pt>
                <c:pt idx="442">
                  <c:v>39720.0</c:v>
                </c:pt>
                <c:pt idx="443">
                  <c:v>39721.0</c:v>
                </c:pt>
                <c:pt idx="444">
                  <c:v>39722.0</c:v>
                </c:pt>
                <c:pt idx="445">
                  <c:v>39723.0</c:v>
                </c:pt>
                <c:pt idx="446">
                  <c:v>39724.0</c:v>
                </c:pt>
                <c:pt idx="447">
                  <c:v>39727.0</c:v>
                </c:pt>
                <c:pt idx="448">
                  <c:v>39728.0</c:v>
                </c:pt>
                <c:pt idx="449">
                  <c:v>39729.0</c:v>
                </c:pt>
                <c:pt idx="450">
                  <c:v>39730.0</c:v>
                </c:pt>
                <c:pt idx="451">
                  <c:v>39731.0</c:v>
                </c:pt>
                <c:pt idx="452">
                  <c:v>39734.0</c:v>
                </c:pt>
                <c:pt idx="453">
                  <c:v>39735.0</c:v>
                </c:pt>
                <c:pt idx="454">
                  <c:v>39736.0</c:v>
                </c:pt>
                <c:pt idx="455">
                  <c:v>39737.0</c:v>
                </c:pt>
                <c:pt idx="456">
                  <c:v>39738.0</c:v>
                </c:pt>
                <c:pt idx="457">
                  <c:v>39741.0</c:v>
                </c:pt>
                <c:pt idx="458">
                  <c:v>39742.0</c:v>
                </c:pt>
                <c:pt idx="459">
                  <c:v>39743.0</c:v>
                </c:pt>
                <c:pt idx="460">
                  <c:v>39744.0</c:v>
                </c:pt>
                <c:pt idx="461">
                  <c:v>39745.0</c:v>
                </c:pt>
                <c:pt idx="462">
                  <c:v>39748.0</c:v>
                </c:pt>
                <c:pt idx="463">
                  <c:v>39749.0</c:v>
                </c:pt>
                <c:pt idx="464">
                  <c:v>39750.0</c:v>
                </c:pt>
                <c:pt idx="465">
                  <c:v>39751.0</c:v>
                </c:pt>
                <c:pt idx="466">
                  <c:v>39752.0</c:v>
                </c:pt>
                <c:pt idx="467">
                  <c:v>39755.0</c:v>
                </c:pt>
                <c:pt idx="468">
                  <c:v>39756.0</c:v>
                </c:pt>
                <c:pt idx="469">
                  <c:v>39757.0</c:v>
                </c:pt>
                <c:pt idx="470">
                  <c:v>39758.0</c:v>
                </c:pt>
                <c:pt idx="471">
                  <c:v>39759.0</c:v>
                </c:pt>
                <c:pt idx="472">
                  <c:v>39762.0</c:v>
                </c:pt>
                <c:pt idx="473">
                  <c:v>39763.0</c:v>
                </c:pt>
                <c:pt idx="474">
                  <c:v>39764.0</c:v>
                </c:pt>
                <c:pt idx="475">
                  <c:v>39765.0</c:v>
                </c:pt>
                <c:pt idx="476">
                  <c:v>39766.0</c:v>
                </c:pt>
                <c:pt idx="477">
                  <c:v>39769.0</c:v>
                </c:pt>
                <c:pt idx="478">
                  <c:v>39770.0</c:v>
                </c:pt>
                <c:pt idx="479">
                  <c:v>39772.0</c:v>
                </c:pt>
                <c:pt idx="480">
                  <c:v>39773.0</c:v>
                </c:pt>
                <c:pt idx="481">
                  <c:v>39776.0</c:v>
                </c:pt>
                <c:pt idx="482">
                  <c:v>39777.0</c:v>
                </c:pt>
                <c:pt idx="483">
                  <c:v>39778.0</c:v>
                </c:pt>
                <c:pt idx="484">
                  <c:v>39779.0</c:v>
                </c:pt>
                <c:pt idx="485">
                  <c:v>39780.0</c:v>
                </c:pt>
                <c:pt idx="486">
                  <c:v>39783.0</c:v>
                </c:pt>
                <c:pt idx="487">
                  <c:v>39784.0</c:v>
                </c:pt>
                <c:pt idx="488">
                  <c:v>39785.0</c:v>
                </c:pt>
                <c:pt idx="489">
                  <c:v>39786.0</c:v>
                </c:pt>
                <c:pt idx="490">
                  <c:v>39787.0</c:v>
                </c:pt>
                <c:pt idx="491">
                  <c:v>39790.0</c:v>
                </c:pt>
                <c:pt idx="492">
                  <c:v>39791.0</c:v>
                </c:pt>
                <c:pt idx="493">
                  <c:v>39792.0</c:v>
                </c:pt>
                <c:pt idx="494">
                  <c:v>39793.0</c:v>
                </c:pt>
                <c:pt idx="495">
                  <c:v>39794.0</c:v>
                </c:pt>
                <c:pt idx="496">
                  <c:v>39797.0</c:v>
                </c:pt>
                <c:pt idx="497">
                  <c:v>39798.0</c:v>
                </c:pt>
                <c:pt idx="498">
                  <c:v>39799.0</c:v>
                </c:pt>
                <c:pt idx="499">
                  <c:v>39800.0</c:v>
                </c:pt>
                <c:pt idx="500">
                  <c:v>39801.0</c:v>
                </c:pt>
                <c:pt idx="501">
                  <c:v>39804.0</c:v>
                </c:pt>
                <c:pt idx="502">
                  <c:v>39805.0</c:v>
                </c:pt>
                <c:pt idx="503">
                  <c:v>39808.0</c:v>
                </c:pt>
                <c:pt idx="504">
                  <c:v>39811.0</c:v>
                </c:pt>
                <c:pt idx="505">
                  <c:v>39812.0</c:v>
                </c:pt>
                <c:pt idx="506">
                  <c:v>39815.0</c:v>
                </c:pt>
                <c:pt idx="507">
                  <c:v>39818.0</c:v>
                </c:pt>
                <c:pt idx="508">
                  <c:v>39819.0</c:v>
                </c:pt>
                <c:pt idx="509">
                  <c:v>39820.0</c:v>
                </c:pt>
                <c:pt idx="510">
                  <c:v>39821.0</c:v>
                </c:pt>
                <c:pt idx="511">
                  <c:v>39822.0</c:v>
                </c:pt>
                <c:pt idx="512">
                  <c:v>39825.0</c:v>
                </c:pt>
                <c:pt idx="513">
                  <c:v>39826.0</c:v>
                </c:pt>
                <c:pt idx="514">
                  <c:v>39827.0</c:v>
                </c:pt>
                <c:pt idx="515">
                  <c:v>39828.0</c:v>
                </c:pt>
                <c:pt idx="516">
                  <c:v>39829.0</c:v>
                </c:pt>
                <c:pt idx="517">
                  <c:v>39832.0</c:v>
                </c:pt>
                <c:pt idx="518">
                  <c:v>39833.0</c:v>
                </c:pt>
                <c:pt idx="519">
                  <c:v>39834.0</c:v>
                </c:pt>
                <c:pt idx="520">
                  <c:v>39835.0</c:v>
                </c:pt>
                <c:pt idx="521">
                  <c:v>39836.0</c:v>
                </c:pt>
                <c:pt idx="522">
                  <c:v>39839.0</c:v>
                </c:pt>
                <c:pt idx="523">
                  <c:v>39840.0</c:v>
                </c:pt>
                <c:pt idx="524">
                  <c:v>39841.0</c:v>
                </c:pt>
                <c:pt idx="525">
                  <c:v>39842.0</c:v>
                </c:pt>
                <c:pt idx="526">
                  <c:v>39843.0</c:v>
                </c:pt>
                <c:pt idx="527">
                  <c:v>39846.0</c:v>
                </c:pt>
                <c:pt idx="528">
                  <c:v>39847.0</c:v>
                </c:pt>
                <c:pt idx="529">
                  <c:v>39848.0</c:v>
                </c:pt>
                <c:pt idx="530">
                  <c:v>39849.0</c:v>
                </c:pt>
                <c:pt idx="531">
                  <c:v>39850.0</c:v>
                </c:pt>
                <c:pt idx="532">
                  <c:v>39853.0</c:v>
                </c:pt>
                <c:pt idx="533">
                  <c:v>39854.0</c:v>
                </c:pt>
                <c:pt idx="534">
                  <c:v>39855.0</c:v>
                </c:pt>
                <c:pt idx="535">
                  <c:v>39856.0</c:v>
                </c:pt>
                <c:pt idx="536">
                  <c:v>39857.0</c:v>
                </c:pt>
                <c:pt idx="537">
                  <c:v>39860.0</c:v>
                </c:pt>
                <c:pt idx="538">
                  <c:v>39861.0</c:v>
                </c:pt>
                <c:pt idx="539">
                  <c:v>39862.0</c:v>
                </c:pt>
                <c:pt idx="540">
                  <c:v>39863.0</c:v>
                </c:pt>
                <c:pt idx="541">
                  <c:v>39864.0</c:v>
                </c:pt>
                <c:pt idx="542">
                  <c:v>39867.0</c:v>
                </c:pt>
                <c:pt idx="543">
                  <c:v>39868.0</c:v>
                </c:pt>
                <c:pt idx="544">
                  <c:v>39870.0</c:v>
                </c:pt>
                <c:pt idx="545">
                  <c:v>39871.0</c:v>
                </c:pt>
                <c:pt idx="546">
                  <c:v>39874.0</c:v>
                </c:pt>
                <c:pt idx="547">
                  <c:v>39875.0</c:v>
                </c:pt>
                <c:pt idx="548">
                  <c:v>39876.0</c:v>
                </c:pt>
                <c:pt idx="549">
                  <c:v>39877.0</c:v>
                </c:pt>
                <c:pt idx="550">
                  <c:v>39878.0</c:v>
                </c:pt>
                <c:pt idx="551">
                  <c:v>39881.0</c:v>
                </c:pt>
                <c:pt idx="552">
                  <c:v>39882.0</c:v>
                </c:pt>
                <c:pt idx="553">
                  <c:v>39883.0</c:v>
                </c:pt>
                <c:pt idx="554">
                  <c:v>39884.0</c:v>
                </c:pt>
                <c:pt idx="555">
                  <c:v>39885.0</c:v>
                </c:pt>
                <c:pt idx="556">
                  <c:v>39888.0</c:v>
                </c:pt>
                <c:pt idx="557">
                  <c:v>39889.0</c:v>
                </c:pt>
                <c:pt idx="558">
                  <c:v>39890.0</c:v>
                </c:pt>
                <c:pt idx="559">
                  <c:v>39891.0</c:v>
                </c:pt>
                <c:pt idx="560">
                  <c:v>39892.0</c:v>
                </c:pt>
                <c:pt idx="561">
                  <c:v>39895.0</c:v>
                </c:pt>
                <c:pt idx="562">
                  <c:v>39896.0</c:v>
                </c:pt>
                <c:pt idx="563">
                  <c:v>39897.0</c:v>
                </c:pt>
                <c:pt idx="564">
                  <c:v>39898.0</c:v>
                </c:pt>
                <c:pt idx="565">
                  <c:v>39899.0</c:v>
                </c:pt>
                <c:pt idx="566">
                  <c:v>39902.0</c:v>
                </c:pt>
                <c:pt idx="567">
                  <c:v>39903.0</c:v>
                </c:pt>
                <c:pt idx="568">
                  <c:v>39904.0</c:v>
                </c:pt>
                <c:pt idx="569">
                  <c:v>39905.0</c:v>
                </c:pt>
                <c:pt idx="570">
                  <c:v>39906.0</c:v>
                </c:pt>
                <c:pt idx="571">
                  <c:v>39909.0</c:v>
                </c:pt>
                <c:pt idx="572">
                  <c:v>39910.0</c:v>
                </c:pt>
                <c:pt idx="573">
                  <c:v>39911.0</c:v>
                </c:pt>
                <c:pt idx="574">
                  <c:v>39912.0</c:v>
                </c:pt>
                <c:pt idx="575">
                  <c:v>39916.0</c:v>
                </c:pt>
                <c:pt idx="576">
                  <c:v>39917.0</c:v>
                </c:pt>
                <c:pt idx="577">
                  <c:v>39918.0</c:v>
                </c:pt>
                <c:pt idx="578">
                  <c:v>39920.0</c:v>
                </c:pt>
                <c:pt idx="579">
                  <c:v>39924.0</c:v>
                </c:pt>
                <c:pt idx="580">
                  <c:v>39925.0</c:v>
                </c:pt>
                <c:pt idx="581">
                  <c:v>39926.0</c:v>
                </c:pt>
                <c:pt idx="582">
                  <c:v>39927.0</c:v>
                </c:pt>
                <c:pt idx="583">
                  <c:v>39930.0</c:v>
                </c:pt>
                <c:pt idx="584">
                  <c:v>39931.0</c:v>
                </c:pt>
                <c:pt idx="585">
                  <c:v>39932.0</c:v>
                </c:pt>
                <c:pt idx="586">
                  <c:v>39933.0</c:v>
                </c:pt>
                <c:pt idx="587">
                  <c:v>39937.0</c:v>
                </c:pt>
                <c:pt idx="588">
                  <c:v>39938.0</c:v>
                </c:pt>
                <c:pt idx="589">
                  <c:v>39939.0</c:v>
                </c:pt>
                <c:pt idx="590">
                  <c:v>39940.0</c:v>
                </c:pt>
                <c:pt idx="591">
                  <c:v>39941.0</c:v>
                </c:pt>
                <c:pt idx="592">
                  <c:v>39944.0</c:v>
                </c:pt>
                <c:pt idx="593">
                  <c:v>39945.0</c:v>
                </c:pt>
                <c:pt idx="594">
                  <c:v>39946.0</c:v>
                </c:pt>
                <c:pt idx="595">
                  <c:v>39947.0</c:v>
                </c:pt>
                <c:pt idx="596">
                  <c:v>39948.0</c:v>
                </c:pt>
                <c:pt idx="597">
                  <c:v>39951.0</c:v>
                </c:pt>
                <c:pt idx="598">
                  <c:v>39952.0</c:v>
                </c:pt>
                <c:pt idx="599">
                  <c:v>39953.0</c:v>
                </c:pt>
                <c:pt idx="600">
                  <c:v>39954.0</c:v>
                </c:pt>
                <c:pt idx="601">
                  <c:v>39955.0</c:v>
                </c:pt>
                <c:pt idx="602">
                  <c:v>39958.0</c:v>
                </c:pt>
                <c:pt idx="603">
                  <c:v>39959.0</c:v>
                </c:pt>
                <c:pt idx="604">
                  <c:v>39960.0</c:v>
                </c:pt>
                <c:pt idx="605">
                  <c:v>39961.0</c:v>
                </c:pt>
                <c:pt idx="606">
                  <c:v>39962.0</c:v>
                </c:pt>
                <c:pt idx="607">
                  <c:v>39965.0</c:v>
                </c:pt>
                <c:pt idx="608">
                  <c:v>39966.0</c:v>
                </c:pt>
                <c:pt idx="609">
                  <c:v>39967.0</c:v>
                </c:pt>
                <c:pt idx="610">
                  <c:v>39968.0</c:v>
                </c:pt>
                <c:pt idx="611">
                  <c:v>39969.0</c:v>
                </c:pt>
                <c:pt idx="612">
                  <c:v>39972.0</c:v>
                </c:pt>
                <c:pt idx="613">
                  <c:v>39973.0</c:v>
                </c:pt>
                <c:pt idx="614">
                  <c:v>39974.0</c:v>
                </c:pt>
                <c:pt idx="615">
                  <c:v>39975.0</c:v>
                </c:pt>
                <c:pt idx="616">
                  <c:v>39976.0</c:v>
                </c:pt>
                <c:pt idx="617">
                  <c:v>39979.0</c:v>
                </c:pt>
                <c:pt idx="618">
                  <c:v>39980.0</c:v>
                </c:pt>
                <c:pt idx="619">
                  <c:v>39981.0</c:v>
                </c:pt>
                <c:pt idx="620">
                  <c:v>39982.0</c:v>
                </c:pt>
                <c:pt idx="621">
                  <c:v>39983.0</c:v>
                </c:pt>
                <c:pt idx="622">
                  <c:v>39986.0</c:v>
                </c:pt>
                <c:pt idx="623">
                  <c:v>39987.0</c:v>
                </c:pt>
                <c:pt idx="624">
                  <c:v>39988.0</c:v>
                </c:pt>
                <c:pt idx="625">
                  <c:v>39989.0</c:v>
                </c:pt>
                <c:pt idx="626">
                  <c:v>39990.0</c:v>
                </c:pt>
                <c:pt idx="627">
                  <c:v>39993.0</c:v>
                </c:pt>
                <c:pt idx="628">
                  <c:v>39994.0</c:v>
                </c:pt>
                <c:pt idx="629">
                  <c:v>39995.0</c:v>
                </c:pt>
                <c:pt idx="630">
                  <c:v>39996.0</c:v>
                </c:pt>
                <c:pt idx="631">
                  <c:v>39997.0</c:v>
                </c:pt>
                <c:pt idx="632">
                  <c:v>40000.0</c:v>
                </c:pt>
                <c:pt idx="633">
                  <c:v>40001.0</c:v>
                </c:pt>
                <c:pt idx="634">
                  <c:v>40002.0</c:v>
                </c:pt>
                <c:pt idx="635">
                  <c:v>40004.0</c:v>
                </c:pt>
                <c:pt idx="636">
                  <c:v>40007.0</c:v>
                </c:pt>
                <c:pt idx="637">
                  <c:v>40008.0</c:v>
                </c:pt>
                <c:pt idx="638">
                  <c:v>40009.0</c:v>
                </c:pt>
                <c:pt idx="639">
                  <c:v>40010.0</c:v>
                </c:pt>
                <c:pt idx="640">
                  <c:v>40011.0</c:v>
                </c:pt>
                <c:pt idx="641">
                  <c:v>40014.0</c:v>
                </c:pt>
                <c:pt idx="642">
                  <c:v>40015.0</c:v>
                </c:pt>
                <c:pt idx="643">
                  <c:v>40016.0</c:v>
                </c:pt>
                <c:pt idx="644">
                  <c:v>40017.0</c:v>
                </c:pt>
                <c:pt idx="645">
                  <c:v>40018.0</c:v>
                </c:pt>
                <c:pt idx="646">
                  <c:v>40021.0</c:v>
                </c:pt>
                <c:pt idx="647">
                  <c:v>40022.0</c:v>
                </c:pt>
                <c:pt idx="648">
                  <c:v>40023.0</c:v>
                </c:pt>
                <c:pt idx="649">
                  <c:v>40024.0</c:v>
                </c:pt>
                <c:pt idx="650">
                  <c:v>40025.0</c:v>
                </c:pt>
                <c:pt idx="651">
                  <c:v>40028.0</c:v>
                </c:pt>
                <c:pt idx="652">
                  <c:v>40029.0</c:v>
                </c:pt>
                <c:pt idx="653">
                  <c:v>40030.0</c:v>
                </c:pt>
                <c:pt idx="654">
                  <c:v>40031.0</c:v>
                </c:pt>
                <c:pt idx="655">
                  <c:v>40032.0</c:v>
                </c:pt>
                <c:pt idx="656">
                  <c:v>40035.0</c:v>
                </c:pt>
                <c:pt idx="657">
                  <c:v>40036.0</c:v>
                </c:pt>
                <c:pt idx="658">
                  <c:v>40037.0</c:v>
                </c:pt>
                <c:pt idx="659">
                  <c:v>40038.0</c:v>
                </c:pt>
                <c:pt idx="660">
                  <c:v>40039.0</c:v>
                </c:pt>
                <c:pt idx="661">
                  <c:v>40042.0</c:v>
                </c:pt>
                <c:pt idx="662">
                  <c:v>40043.0</c:v>
                </c:pt>
                <c:pt idx="663">
                  <c:v>40044.0</c:v>
                </c:pt>
                <c:pt idx="664">
                  <c:v>40045.0</c:v>
                </c:pt>
                <c:pt idx="665">
                  <c:v>40046.0</c:v>
                </c:pt>
                <c:pt idx="666">
                  <c:v>40049.0</c:v>
                </c:pt>
                <c:pt idx="667">
                  <c:v>40050.0</c:v>
                </c:pt>
                <c:pt idx="668">
                  <c:v>40051.0</c:v>
                </c:pt>
                <c:pt idx="669">
                  <c:v>40052.0</c:v>
                </c:pt>
                <c:pt idx="670">
                  <c:v>40053.0</c:v>
                </c:pt>
                <c:pt idx="671">
                  <c:v>40056.0</c:v>
                </c:pt>
                <c:pt idx="672">
                  <c:v>40057.0</c:v>
                </c:pt>
                <c:pt idx="673">
                  <c:v>40058.0</c:v>
                </c:pt>
                <c:pt idx="674">
                  <c:v>40059.0</c:v>
                </c:pt>
                <c:pt idx="675">
                  <c:v>40060.0</c:v>
                </c:pt>
                <c:pt idx="676">
                  <c:v>40064.0</c:v>
                </c:pt>
                <c:pt idx="677">
                  <c:v>40065.0</c:v>
                </c:pt>
                <c:pt idx="678">
                  <c:v>40066.0</c:v>
                </c:pt>
                <c:pt idx="679">
                  <c:v>40067.0</c:v>
                </c:pt>
                <c:pt idx="680">
                  <c:v>40070.0</c:v>
                </c:pt>
                <c:pt idx="681">
                  <c:v>40071.0</c:v>
                </c:pt>
                <c:pt idx="682">
                  <c:v>40072.0</c:v>
                </c:pt>
                <c:pt idx="683">
                  <c:v>40073.0</c:v>
                </c:pt>
                <c:pt idx="684">
                  <c:v>40074.0</c:v>
                </c:pt>
                <c:pt idx="685">
                  <c:v>40077.0</c:v>
                </c:pt>
                <c:pt idx="686">
                  <c:v>40078.0</c:v>
                </c:pt>
                <c:pt idx="687">
                  <c:v>40079.0</c:v>
                </c:pt>
                <c:pt idx="688">
                  <c:v>40080.0</c:v>
                </c:pt>
                <c:pt idx="689">
                  <c:v>40081.0</c:v>
                </c:pt>
                <c:pt idx="690">
                  <c:v>40084.0</c:v>
                </c:pt>
                <c:pt idx="691">
                  <c:v>40085.0</c:v>
                </c:pt>
                <c:pt idx="692">
                  <c:v>40086.0</c:v>
                </c:pt>
                <c:pt idx="693">
                  <c:v>40087.0</c:v>
                </c:pt>
                <c:pt idx="694">
                  <c:v>40088.0</c:v>
                </c:pt>
                <c:pt idx="695">
                  <c:v>40091.0</c:v>
                </c:pt>
                <c:pt idx="696">
                  <c:v>40092.0</c:v>
                </c:pt>
                <c:pt idx="697">
                  <c:v>40095.0</c:v>
                </c:pt>
                <c:pt idx="698">
                  <c:v>40098.0</c:v>
                </c:pt>
                <c:pt idx="699">
                  <c:v>40099.0</c:v>
                </c:pt>
                <c:pt idx="700">
                  <c:v>40100.0</c:v>
                </c:pt>
                <c:pt idx="701">
                  <c:v>40101.0</c:v>
                </c:pt>
                <c:pt idx="702">
                  <c:v>40102.0</c:v>
                </c:pt>
                <c:pt idx="703">
                  <c:v>40105.0</c:v>
                </c:pt>
                <c:pt idx="704">
                  <c:v>40106.0</c:v>
                </c:pt>
                <c:pt idx="705">
                  <c:v>40107.0</c:v>
                </c:pt>
                <c:pt idx="706">
                  <c:v>40108.0</c:v>
                </c:pt>
                <c:pt idx="707">
                  <c:v>40109.0</c:v>
                </c:pt>
                <c:pt idx="708">
                  <c:v>40112.0</c:v>
                </c:pt>
                <c:pt idx="709">
                  <c:v>40113.0</c:v>
                </c:pt>
                <c:pt idx="710">
                  <c:v>40114.0</c:v>
                </c:pt>
                <c:pt idx="711">
                  <c:v>40115.0</c:v>
                </c:pt>
                <c:pt idx="712">
                  <c:v>40119.0</c:v>
                </c:pt>
                <c:pt idx="713">
                  <c:v>40120.0</c:v>
                </c:pt>
                <c:pt idx="714">
                  <c:v>40121.0</c:v>
                </c:pt>
                <c:pt idx="715">
                  <c:v>40122.0</c:v>
                </c:pt>
                <c:pt idx="716">
                  <c:v>40123.0</c:v>
                </c:pt>
                <c:pt idx="717">
                  <c:v>40126.0</c:v>
                </c:pt>
                <c:pt idx="718">
                  <c:v>40127.0</c:v>
                </c:pt>
                <c:pt idx="719">
                  <c:v>40128.0</c:v>
                </c:pt>
                <c:pt idx="720">
                  <c:v>40129.0</c:v>
                </c:pt>
                <c:pt idx="721">
                  <c:v>40130.0</c:v>
                </c:pt>
                <c:pt idx="722">
                  <c:v>40133.0</c:v>
                </c:pt>
                <c:pt idx="723">
                  <c:v>40134.0</c:v>
                </c:pt>
                <c:pt idx="724">
                  <c:v>40135.0</c:v>
                </c:pt>
                <c:pt idx="725">
                  <c:v>40137.0</c:v>
                </c:pt>
                <c:pt idx="726">
                  <c:v>40140.0</c:v>
                </c:pt>
                <c:pt idx="727">
                  <c:v>40141.0</c:v>
                </c:pt>
                <c:pt idx="728">
                  <c:v>40142.0</c:v>
                </c:pt>
                <c:pt idx="729">
                  <c:v>40143.0</c:v>
                </c:pt>
                <c:pt idx="730">
                  <c:v>40144.0</c:v>
                </c:pt>
                <c:pt idx="731">
                  <c:v>40147.0</c:v>
                </c:pt>
                <c:pt idx="732">
                  <c:v>40148.0</c:v>
                </c:pt>
                <c:pt idx="733">
                  <c:v>40149.0</c:v>
                </c:pt>
                <c:pt idx="734">
                  <c:v>40150.0</c:v>
                </c:pt>
                <c:pt idx="735">
                  <c:v>40151.0</c:v>
                </c:pt>
                <c:pt idx="736">
                  <c:v>40154.0</c:v>
                </c:pt>
                <c:pt idx="737">
                  <c:v>40155.0</c:v>
                </c:pt>
                <c:pt idx="738">
                  <c:v>40156.0</c:v>
                </c:pt>
                <c:pt idx="739">
                  <c:v>40157.0</c:v>
                </c:pt>
                <c:pt idx="740">
                  <c:v>40158.0</c:v>
                </c:pt>
                <c:pt idx="741">
                  <c:v>40161.0</c:v>
                </c:pt>
                <c:pt idx="742">
                  <c:v>40162.0</c:v>
                </c:pt>
                <c:pt idx="743">
                  <c:v>40163.0</c:v>
                </c:pt>
                <c:pt idx="744">
                  <c:v>40164.0</c:v>
                </c:pt>
                <c:pt idx="745">
                  <c:v>40165.0</c:v>
                </c:pt>
                <c:pt idx="746">
                  <c:v>40168.0</c:v>
                </c:pt>
                <c:pt idx="747">
                  <c:v>40169.0</c:v>
                </c:pt>
                <c:pt idx="748">
                  <c:v>40171.0</c:v>
                </c:pt>
                <c:pt idx="749">
                  <c:v>40175.0</c:v>
                </c:pt>
                <c:pt idx="750">
                  <c:v>40176.0</c:v>
                </c:pt>
                <c:pt idx="751">
                  <c:v>40177.0</c:v>
                </c:pt>
                <c:pt idx="752">
                  <c:v>40178.0</c:v>
                </c:pt>
                <c:pt idx="753">
                  <c:v>40182.0</c:v>
                </c:pt>
                <c:pt idx="754">
                  <c:v>40183.0</c:v>
                </c:pt>
                <c:pt idx="755">
                  <c:v>40184.0</c:v>
                </c:pt>
                <c:pt idx="756">
                  <c:v>40185.0</c:v>
                </c:pt>
                <c:pt idx="757">
                  <c:v>40186.0</c:v>
                </c:pt>
                <c:pt idx="758">
                  <c:v>40189.0</c:v>
                </c:pt>
                <c:pt idx="759">
                  <c:v>40190.0</c:v>
                </c:pt>
                <c:pt idx="760">
                  <c:v>40191.0</c:v>
                </c:pt>
                <c:pt idx="761">
                  <c:v>40192.0</c:v>
                </c:pt>
                <c:pt idx="762">
                  <c:v>40193.0</c:v>
                </c:pt>
                <c:pt idx="763">
                  <c:v>40196.0</c:v>
                </c:pt>
                <c:pt idx="764">
                  <c:v>40197.0</c:v>
                </c:pt>
                <c:pt idx="765">
                  <c:v>40198.0</c:v>
                </c:pt>
                <c:pt idx="766">
                  <c:v>40199.0</c:v>
                </c:pt>
                <c:pt idx="767">
                  <c:v>40200.0</c:v>
                </c:pt>
                <c:pt idx="768">
                  <c:v>40203.0</c:v>
                </c:pt>
                <c:pt idx="769">
                  <c:v>40204.0</c:v>
                </c:pt>
                <c:pt idx="770">
                  <c:v>40205.0</c:v>
                </c:pt>
                <c:pt idx="771">
                  <c:v>40206.0</c:v>
                </c:pt>
                <c:pt idx="772">
                  <c:v>40207.0</c:v>
                </c:pt>
                <c:pt idx="773">
                  <c:v>40210.0</c:v>
                </c:pt>
                <c:pt idx="774">
                  <c:v>40211.0</c:v>
                </c:pt>
                <c:pt idx="775">
                  <c:v>40212.0</c:v>
                </c:pt>
                <c:pt idx="776">
                  <c:v>40213.0</c:v>
                </c:pt>
                <c:pt idx="777">
                  <c:v>40214.0</c:v>
                </c:pt>
                <c:pt idx="778">
                  <c:v>40217.0</c:v>
                </c:pt>
                <c:pt idx="779">
                  <c:v>40218.0</c:v>
                </c:pt>
                <c:pt idx="780">
                  <c:v>40219.0</c:v>
                </c:pt>
                <c:pt idx="781">
                  <c:v>40220.0</c:v>
                </c:pt>
                <c:pt idx="782">
                  <c:v>40226.0</c:v>
                </c:pt>
                <c:pt idx="783">
                  <c:v>40227.0</c:v>
                </c:pt>
                <c:pt idx="784">
                  <c:v>40228.0</c:v>
                </c:pt>
                <c:pt idx="785">
                  <c:v>40231.0</c:v>
                </c:pt>
                <c:pt idx="786">
                  <c:v>40232.0</c:v>
                </c:pt>
                <c:pt idx="787">
                  <c:v>40233.0</c:v>
                </c:pt>
                <c:pt idx="788">
                  <c:v>40234.0</c:v>
                </c:pt>
                <c:pt idx="789">
                  <c:v>40235.0</c:v>
                </c:pt>
                <c:pt idx="790">
                  <c:v>40238.0</c:v>
                </c:pt>
                <c:pt idx="791">
                  <c:v>40239.0</c:v>
                </c:pt>
                <c:pt idx="792">
                  <c:v>40240.0</c:v>
                </c:pt>
                <c:pt idx="793">
                  <c:v>40241.0</c:v>
                </c:pt>
                <c:pt idx="794">
                  <c:v>40242.0</c:v>
                </c:pt>
                <c:pt idx="795">
                  <c:v>40245.0</c:v>
                </c:pt>
                <c:pt idx="796">
                  <c:v>40246.0</c:v>
                </c:pt>
                <c:pt idx="797">
                  <c:v>40247.0</c:v>
                </c:pt>
                <c:pt idx="798">
                  <c:v>40248.0</c:v>
                </c:pt>
                <c:pt idx="799">
                  <c:v>40249.0</c:v>
                </c:pt>
                <c:pt idx="800">
                  <c:v>40252.0</c:v>
                </c:pt>
                <c:pt idx="801">
                  <c:v>40253.0</c:v>
                </c:pt>
                <c:pt idx="802">
                  <c:v>40254.0</c:v>
                </c:pt>
                <c:pt idx="803">
                  <c:v>40255.0</c:v>
                </c:pt>
                <c:pt idx="804">
                  <c:v>40256.0</c:v>
                </c:pt>
                <c:pt idx="805">
                  <c:v>40259.0</c:v>
                </c:pt>
                <c:pt idx="806">
                  <c:v>40260.0</c:v>
                </c:pt>
                <c:pt idx="807">
                  <c:v>40261.0</c:v>
                </c:pt>
                <c:pt idx="808">
                  <c:v>40262.0</c:v>
                </c:pt>
                <c:pt idx="809">
                  <c:v>40263.0</c:v>
                </c:pt>
                <c:pt idx="810">
                  <c:v>40266.0</c:v>
                </c:pt>
                <c:pt idx="811">
                  <c:v>40267.0</c:v>
                </c:pt>
                <c:pt idx="812">
                  <c:v>40268.0</c:v>
                </c:pt>
                <c:pt idx="813">
                  <c:v>40269.0</c:v>
                </c:pt>
                <c:pt idx="814">
                  <c:v>40273.0</c:v>
                </c:pt>
                <c:pt idx="815">
                  <c:v>40274.0</c:v>
                </c:pt>
                <c:pt idx="816">
                  <c:v>40275.0</c:v>
                </c:pt>
                <c:pt idx="817">
                  <c:v>40276.0</c:v>
                </c:pt>
                <c:pt idx="818">
                  <c:v>40277.0</c:v>
                </c:pt>
                <c:pt idx="819">
                  <c:v>40280.0</c:v>
                </c:pt>
                <c:pt idx="820">
                  <c:v>40281.0</c:v>
                </c:pt>
                <c:pt idx="821">
                  <c:v>40282.0</c:v>
                </c:pt>
                <c:pt idx="822">
                  <c:v>40283.0</c:v>
                </c:pt>
                <c:pt idx="823">
                  <c:v>40284.0</c:v>
                </c:pt>
                <c:pt idx="824">
                  <c:v>40287.0</c:v>
                </c:pt>
                <c:pt idx="825">
                  <c:v>40288.0</c:v>
                </c:pt>
                <c:pt idx="826">
                  <c:v>40289.0</c:v>
                </c:pt>
                <c:pt idx="827">
                  <c:v>40290.0</c:v>
                </c:pt>
                <c:pt idx="828">
                  <c:v>40291.0</c:v>
                </c:pt>
                <c:pt idx="829">
                  <c:v>40294.0</c:v>
                </c:pt>
                <c:pt idx="830">
                  <c:v>40295.0</c:v>
                </c:pt>
                <c:pt idx="831">
                  <c:v>40296.0</c:v>
                </c:pt>
                <c:pt idx="832">
                  <c:v>40297.0</c:v>
                </c:pt>
                <c:pt idx="833">
                  <c:v>40298.0</c:v>
                </c:pt>
                <c:pt idx="834">
                  <c:v>40301.0</c:v>
                </c:pt>
                <c:pt idx="835">
                  <c:v>40302.0</c:v>
                </c:pt>
                <c:pt idx="836">
                  <c:v>40303.0</c:v>
                </c:pt>
                <c:pt idx="837">
                  <c:v>40304.0</c:v>
                </c:pt>
                <c:pt idx="838">
                  <c:v>40305.0</c:v>
                </c:pt>
                <c:pt idx="839">
                  <c:v>40308.0</c:v>
                </c:pt>
                <c:pt idx="840">
                  <c:v>40309.0</c:v>
                </c:pt>
                <c:pt idx="841">
                  <c:v>40310.0</c:v>
                </c:pt>
                <c:pt idx="842">
                  <c:v>40311.0</c:v>
                </c:pt>
                <c:pt idx="843">
                  <c:v>40312.0</c:v>
                </c:pt>
                <c:pt idx="844">
                  <c:v>40315.0</c:v>
                </c:pt>
                <c:pt idx="845">
                  <c:v>40316.0</c:v>
                </c:pt>
                <c:pt idx="846">
                  <c:v>40317.0</c:v>
                </c:pt>
                <c:pt idx="847">
                  <c:v>40318.0</c:v>
                </c:pt>
                <c:pt idx="848">
                  <c:v>40319.0</c:v>
                </c:pt>
                <c:pt idx="849">
                  <c:v>40322.0</c:v>
                </c:pt>
                <c:pt idx="850">
                  <c:v>40323.0</c:v>
                </c:pt>
                <c:pt idx="851">
                  <c:v>40324.0</c:v>
                </c:pt>
                <c:pt idx="852">
                  <c:v>40325.0</c:v>
                </c:pt>
                <c:pt idx="853">
                  <c:v>40326.0</c:v>
                </c:pt>
                <c:pt idx="854">
                  <c:v>40329.0</c:v>
                </c:pt>
                <c:pt idx="855">
                  <c:v>40330.0</c:v>
                </c:pt>
                <c:pt idx="856">
                  <c:v>40331.0</c:v>
                </c:pt>
                <c:pt idx="857">
                  <c:v>40332.0</c:v>
                </c:pt>
                <c:pt idx="858">
                  <c:v>40333.0</c:v>
                </c:pt>
                <c:pt idx="859">
                  <c:v>40336.0</c:v>
                </c:pt>
                <c:pt idx="860">
                  <c:v>40337.0</c:v>
                </c:pt>
                <c:pt idx="861">
                  <c:v>40338.0</c:v>
                </c:pt>
                <c:pt idx="862">
                  <c:v>40339.0</c:v>
                </c:pt>
                <c:pt idx="863">
                  <c:v>40340.0</c:v>
                </c:pt>
                <c:pt idx="864">
                  <c:v>40343.0</c:v>
                </c:pt>
                <c:pt idx="865">
                  <c:v>40344.0</c:v>
                </c:pt>
                <c:pt idx="866">
                  <c:v>40345.0</c:v>
                </c:pt>
                <c:pt idx="867">
                  <c:v>40346.0</c:v>
                </c:pt>
                <c:pt idx="868">
                  <c:v>40347.0</c:v>
                </c:pt>
                <c:pt idx="869">
                  <c:v>40350.0</c:v>
                </c:pt>
                <c:pt idx="870">
                  <c:v>40351.0</c:v>
                </c:pt>
                <c:pt idx="871">
                  <c:v>40352.0</c:v>
                </c:pt>
                <c:pt idx="872">
                  <c:v>40353.0</c:v>
                </c:pt>
                <c:pt idx="873">
                  <c:v>40354.0</c:v>
                </c:pt>
                <c:pt idx="874">
                  <c:v>40357.0</c:v>
                </c:pt>
                <c:pt idx="875">
                  <c:v>40358.0</c:v>
                </c:pt>
                <c:pt idx="876">
                  <c:v>40359.0</c:v>
                </c:pt>
                <c:pt idx="877">
                  <c:v>40360.0</c:v>
                </c:pt>
                <c:pt idx="878">
                  <c:v>40361.0</c:v>
                </c:pt>
                <c:pt idx="879">
                  <c:v>40364.0</c:v>
                </c:pt>
                <c:pt idx="880">
                  <c:v>40365.0</c:v>
                </c:pt>
                <c:pt idx="881">
                  <c:v>40366.0</c:v>
                </c:pt>
                <c:pt idx="882">
                  <c:v>40367.0</c:v>
                </c:pt>
                <c:pt idx="883">
                  <c:v>40368.0</c:v>
                </c:pt>
                <c:pt idx="884">
                  <c:v>40371.0</c:v>
                </c:pt>
                <c:pt idx="885">
                  <c:v>40372.0</c:v>
                </c:pt>
                <c:pt idx="886">
                  <c:v>40373.0</c:v>
                </c:pt>
                <c:pt idx="887">
                  <c:v>40374.0</c:v>
                </c:pt>
                <c:pt idx="888">
                  <c:v>40375.0</c:v>
                </c:pt>
                <c:pt idx="889">
                  <c:v>40378.0</c:v>
                </c:pt>
                <c:pt idx="890">
                  <c:v>40379.0</c:v>
                </c:pt>
                <c:pt idx="891">
                  <c:v>40380.0</c:v>
                </c:pt>
                <c:pt idx="892">
                  <c:v>40381.0</c:v>
                </c:pt>
                <c:pt idx="893">
                  <c:v>40382.0</c:v>
                </c:pt>
                <c:pt idx="894">
                  <c:v>40385.0</c:v>
                </c:pt>
                <c:pt idx="895">
                  <c:v>40386.0</c:v>
                </c:pt>
                <c:pt idx="896">
                  <c:v>40387.0</c:v>
                </c:pt>
                <c:pt idx="897">
                  <c:v>40388.0</c:v>
                </c:pt>
                <c:pt idx="898">
                  <c:v>40389.0</c:v>
                </c:pt>
                <c:pt idx="899">
                  <c:v>40392.0</c:v>
                </c:pt>
                <c:pt idx="900">
                  <c:v>40393.0</c:v>
                </c:pt>
                <c:pt idx="901">
                  <c:v>40394.0</c:v>
                </c:pt>
                <c:pt idx="902">
                  <c:v>40395.0</c:v>
                </c:pt>
                <c:pt idx="903">
                  <c:v>40396.0</c:v>
                </c:pt>
                <c:pt idx="904">
                  <c:v>40399.0</c:v>
                </c:pt>
                <c:pt idx="905">
                  <c:v>40400.0</c:v>
                </c:pt>
                <c:pt idx="906">
                  <c:v>40401.0</c:v>
                </c:pt>
                <c:pt idx="907">
                  <c:v>40402.0</c:v>
                </c:pt>
                <c:pt idx="908">
                  <c:v>40403.0</c:v>
                </c:pt>
                <c:pt idx="909">
                  <c:v>40406.0</c:v>
                </c:pt>
                <c:pt idx="910">
                  <c:v>40407.0</c:v>
                </c:pt>
                <c:pt idx="911">
                  <c:v>40408.0</c:v>
                </c:pt>
                <c:pt idx="912">
                  <c:v>40409.0</c:v>
                </c:pt>
                <c:pt idx="913">
                  <c:v>40410.0</c:v>
                </c:pt>
                <c:pt idx="914">
                  <c:v>40413.0</c:v>
                </c:pt>
                <c:pt idx="915">
                  <c:v>40414.0</c:v>
                </c:pt>
                <c:pt idx="916">
                  <c:v>40415.0</c:v>
                </c:pt>
                <c:pt idx="917">
                  <c:v>40416.0</c:v>
                </c:pt>
                <c:pt idx="918">
                  <c:v>40417.0</c:v>
                </c:pt>
                <c:pt idx="919">
                  <c:v>40420.0</c:v>
                </c:pt>
                <c:pt idx="920">
                  <c:v>40421.0</c:v>
                </c:pt>
                <c:pt idx="921">
                  <c:v>40422.0</c:v>
                </c:pt>
                <c:pt idx="922">
                  <c:v>40423.0</c:v>
                </c:pt>
                <c:pt idx="923">
                  <c:v>40424.0</c:v>
                </c:pt>
                <c:pt idx="924">
                  <c:v>40427.0</c:v>
                </c:pt>
                <c:pt idx="925">
                  <c:v>40429.0</c:v>
                </c:pt>
                <c:pt idx="926">
                  <c:v>40430.0</c:v>
                </c:pt>
                <c:pt idx="927">
                  <c:v>40431.0</c:v>
                </c:pt>
                <c:pt idx="928">
                  <c:v>40434.0</c:v>
                </c:pt>
                <c:pt idx="929">
                  <c:v>40435.0</c:v>
                </c:pt>
                <c:pt idx="930">
                  <c:v>40436.0</c:v>
                </c:pt>
                <c:pt idx="931">
                  <c:v>40437.0</c:v>
                </c:pt>
                <c:pt idx="932">
                  <c:v>40438.0</c:v>
                </c:pt>
                <c:pt idx="933">
                  <c:v>40441.0</c:v>
                </c:pt>
                <c:pt idx="934">
                  <c:v>40442.0</c:v>
                </c:pt>
                <c:pt idx="935">
                  <c:v>40443.0</c:v>
                </c:pt>
                <c:pt idx="936">
                  <c:v>40444.0</c:v>
                </c:pt>
                <c:pt idx="937">
                  <c:v>40445.0</c:v>
                </c:pt>
                <c:pt idx="938">
                  <c:v>40448.0</c:v>
                </c:pt>
                <c:pt idx="939">
                  <c:v>40449.0</c:v>
                </c:pt>
                <c:pt idx="940">
                  <c:v>40450.0</c:v>
                </c:pt>
                <c:pt idx="941">
                  <c:v>40451.0</c:v>
                </c:pt>
                <c:pt idx="942">
                  <c:v>40452.0</c:v>
                </c:pt>
                <c:pt idx="943">
                  <c:v>40455.0</c:v>
                </c:pt>
                <c:pt idx="944">
                  <c:v>40456.0</c:v>
                </c:pt>
                <c:pt idx="945">
                  <c:v>40457.0</c:v>
                </c:pt>
                <c:pt idx="946">
                  <c:v>40458.0</c:v>
                </c:pt>
                <c:pt idx="947">
                  <c:v>40459.0</c:v>
                </c:pt>
                <c:pt idx="948">
                  <c:v>40462.0</c:v>
                </c:pt>
                <c:pt idx="949">
                  <c:v>40464.0</c:v>
                </c:pt>
                <c:pt idx="950">
                  <c:v>40465.0</c:v>
                </c:pt>
                <c:pt idx="951">
                  <c:v>40466.0</c:v>
                </c:pt>
                <c:pt idx="952">
                  <c:v>40469.0</c:v>
                </c:pt>
                <c:pt idx="953">
                  <c:v>40470.0</c:v>
                </c:pt>
                <c:pt idx="954">
                  <c:v>40471.0</c:v>
                </c:pt>
                <c:pt idx="955">
                  <c:v>40472.0</c:v>
                </c:pt>
                <c:pt idx="956">
                  <c:v>40473.0</c:v>
                </c:pt>
                <c:pt idx="957">
                  <c:v>40476.0</c:v>
                </c:pt>
                <c:pt idx="958">
                  <c:v>40477.0</c:v>
                </c:pt>
                <c:pt idx="959">
                  <c:v>40478.0</c:v>
                </c:pt>
                <c:pt idx="960">
                  <c:v>40479.0</c:v>
                </c:pt>
                <c:pt idx="961">
                  <c:v>40480.0</c:v>
                </c:pt>
                <c:pt idx="962">
                  <c:v>40483.0</c:v>
                </c:pt>
                <c:pt idx="963">
                  <c:v>40485.0</c:v>
                </c:pt>
                <c:pt idx="964">
                  <c:v>40486.0</c:v>
                </c:pt>
                <c:pt idx="965">
                  <c:v>40487.0</c:v>
                </c:pt>
                <c:pt idx="966">
                  <c:v>40490.0</c:v>
                </c:pt>
                <c:pt idx="967">
                  <c:v>40491.0</c:v>
                </c:pt>
                <c:pt idx="968">
                  <c:v>40492.0</c:v>
                </c:pt>
                <c:pt idx="969">
                  <c:v>40493.0</c:v>
                </c:pt>
                <c:pt idx="970">
                  <c:v>40494.0</c:v>
                </c:pt>
                <c:pt idx="971">
                  <c:v>40498.0</c:v>
                </c:pt>
                <c:pt idx="972">
                  <c:v>40499.0</c:v>
                </c:pt>
                <c:pt idx="973">
                  <c:v>40500.0</c:v>
                </c:pt>
                <c:pt idx="974">
                  <c:v>40501.0</c:v>
                </c:pt>
                <c:pt idx="975">
                  <c:v>40504.0</c:v>
                </c:pt>
                <c:pt idx="976">
                  <c:v>40505.0</c:v>
                </c:pt>
                <c:pt idx="977">
                  <c:v>40506.0</c:v>
                </c:pt>
                <c:pt idx="978">
                  <c:v>40507.0</c:v>
                </c:pt>
                <c:pt idx="979">
                  <c:v>40508.0</c:v>
                </c:pt>
                <c:pt idx="980">
                  <c:v>40511.0</c:v>
                </c:pt>
                <c:pt idx="981">
                  <c:v>40512.0</c:v>
                </c:pt>
                <c:pt idx="982">
                  <c:v>40513.0</c:v>
                </c:pt>
                <c:pt idx="983">
                  <c:v>40514.0</c:v>
                </c:pt>
                <c:pt idx="984">
                  <c:v>40515.0</c:v>
                </c:pt>
                <c:pt idx="985">
                  <c:v>40518.0</c:v>
                </c:pt>
                <c:pt idx="986">
                  <c:v>40519.0</c:v>
                </c:pt>
                <c:pt idx="987">
                  <c:v>40520.0</c:v>
                </c:pt>
                <c:pt idx="988">
                  <c:v>40521.0</c:v>
                </c:pt>
                <c:pt idx="989">
                  <c:v>40522.0</c:v>
                </c:pt>
                <c:pt idx="990">
                  <c:v>40525.0</c:v>
                </c:pt>
                <c:pt idx="991">
                  <c:v>40526.0</c:v>
                </c:pt>
                <c:pt idx="992">
                  <c:v>40527.0</c:v>
                </c:pt>
                <c:pt idx="993">
                  <c:v>40528.0</c:v>
                </c:pt>
                <c:pt idx="994">
                  <c:v>40529.0</c:v>
                </c:pt>
                <c:pt idx="995">
                  <c:v>40532.0</c:v>
                </c:pt>
                <c:pt idx="996">
                  <c:v>40533.0</c:v>
                </c:pt>
                <c:pt idx="997">
                  <c:v>40534.0</c:v>
                </c:pt>
                <c:pt idx="998">
                  <c:v>40535.0</c:v>
                </c:pt>
                <c:pt idx="999">
                  <c:v>40539.0</c:v>
                </c:pt>
                <c:pt idx="1000">
                  <c:v>40540.0</c:v>
                </c:pt>
                <c:pt idx="1001">
                  <c:v>40541.0</c:v>
                </c:pt>
                <c:pt idx="1002">
                  <c:v>40542.0</c:v>
                </c:pt>
                <c:pt idx="1003">
                  <c:v>40543.0</c:v>
                </c:pt>
                <c:pt idx="1004">
                  <c:v>40546.0</c:v>
                </c:pt>
                <c:pt idx="1005">
                  <c:v>40547.0</c:v>
                </c:pt>
                <c:pt idx="1006">
                  <c:v>40548.0</c:v>
                </c:pt>
                <c:pt idx="1007">
                  <c:v>40549.0</c:v>
                </c:pt>
                <c:pt idx="1008">
                  <c:v>40550.0</c:v>
                </c:pt>
                <c:pt idx="1009">
                  <c:v>40553.0</c:v>
                </c:pt>
                <c:pt idx="1010">
                  <c:v>40554.0</c:v>
                </c:pt>
                <c:pt idx="1011">
                  <c:v>40555.0</c:v>
                </c:pt>
                <c:pt idx="1012">
                  <c:v>40556.0</c:v>
                </c:pt>
                <c:pt idx="1013">
                  <c:v>40557.0</c:v>
                </c:pt>
                <c:pt idx="1014">
                  <c:v>40560.0</c:v>
                </c:pt>
                <c:pt idx="1015">
                  <c:v>40561.0</c:v>
                </c:pt>
                <c:pt idx="1016">
                  <c:v>40562.0</c:v>
                </c:pt>
                <c:pt idx="1017">
                  <c:v>40563.0</c:v>
                </c:pt>
                <c:pt idx="1018">
                  <c:v>40564.0</c:v>
                </c:pt>
                <c:pt idx="1019">
                  <c:v>40567.0</c:v>
                </c:pt>
                <c:pt idx="1020">
                  <c:v>40568.0</c:v>
                </c:pt>
                <c:pt idx="1021">
                  <c:v>40569.0</c:v>
                </c:pt>
                <c:pt idx="1022">
                  <c:v>40570.0</c:v>
                </c:pt>
                <c:pt idx="1023">
                  <c:v>40571.0</c:v>
                </c:pt>
                <c:pt idx="1024">
                  <c:v>40574.0</c:v>
                </c:pt>
                <c:pt idx="1025">
                  <c:v>40575.0</c:v>
                </c:pt>
                <c:pt idx="1026">
                  <c:v>40576.0</c:v>
                </c:pt>
                <c:pt idx="1027">
                  <c:v>40577.0</c:v>
                </c:pt>
                <c:pt idx="1028">
                  <c:v>40578.0</c:v>
                </c:pt>
                <c:pt idx="1029">
                  <c:v>40581.0</c:v>
                </c:pt>
                <c:pt idx="1030">
                  <c:v>40582.0</c:v>
                </c:pt>
                <c:pt idx="1031">
                  <c:v>40583.0</c:v>
                </c:pt>
                <c:pt idx="1032">
                  <c:v>40584.0</c:v>
                </c:pt>
                <c:pt idx="1033">
                  <c:v>40585.0</c:v>
                </c:pt>
                <c:pt idx="1034">
                  <c:v>40588.0</c:v>
                </c:pt>
                <c:pt idx="1035">
                  <c:v>40589.0</c:v>
                </c:pt>
                <c:pt idx="1036">
                  <c:v>40590.0</c:v>
                </c:pt>
                <c:pt idx="1037">
                  <c:v>40591.0</c:v>
                </c:pt>
                <c:pt idx="1038">
                  <c:v>40592.0</c:v>
                </c:pt>
                <c:pt idx="1039">
                  <c:v>40595.0</c:v>
                </c:pt>
                <c:pt idx="1040">
                  <c:v>40596.0</c:v>
                </c:pt>
                <c:pt idx="1041">
                  <c:v>40597.0</c:v>
                </c:pt>
                <c:pt idx="1042">
                  <c:v>40598.0</c:v>
                </c:pt>
                <c:pt idx="1043">
                  <c:v>40599.0</c:v>
                </c:pt>
                <c:pt idx="1044">
                  <c:v>40602.0</c:v>
                </c:pt>
                <c:pt idx="1045">
                  <c:v>40603.0</c:v>
                </c:pt>
                <c:pt idx="1046">
                  <c:v>40604.0</c:v>
                </c:pt>
                <c:pt idx="1047">
                  <c:v>40605.0</c:v>
                </c:pt>
                <c:pt idx="1048">
                  <c:v>40611.0</c:v>
                </c:pt>
                <c:pt idx="1049">
                  <c:v>40612.0</c:v>
                </c:pt>
                <c:pt idx="1050">
                  <c:v>40613.0</c:v>
                </c:pt>
                <c:pt idx="1051">
                  <c:v>40616.0</c:v>
                </c:pt>
                <c:pt idx="1052">
                  <c:v>40617.0</c:v>
                </c:pt>
                <c:pt idx="1053">
                  <c:v>40618.0</c:v>
                </c:pt>
                <c:pt idx="1054">
                  <c:v>40619.0</c:v>
                </c:pt>
                <c:pt idx="1055">
                  <c:v>40620.0</c:v>
                </c:pt>
                <c:pt idx="1056">
                  <c:v>40623.0</c:v>
                </c:pt>
                <c:pt idx="1057">
                  <c:v>40624.0</c:v>
                </c:pt>
                <c:pt idx="1058">
                  <c:v>40625.0</c:v>
                </c:pt>
                <c:pt idx="1059">
                  <c:v>40626.0</c:v>
                </c:pt>
                <c:pt idx="1060">
                  <c:v>40627.0</c:v>
                </c:pt>
                <c:pt idx="1061">
                  <c:v>40630.0</c:v>
                </c:pt>
                <c:pt idx="1062">
                  <c:v>40631.0</c:v>
                </c:pt>
                <c:pt idx="1063">
                  <c:v>40632.0</c:v>
                </c:pt>
                <c:pt idx="1064">
                  <c:v>40633.0</c:v>
                </c:pt>
                <c:pt idx="1065">
                  <c:v>40634.0</c:v>
                </c:pt>
                <c:pt idx="1066">
                  <c:v>40637.0</c:v>
                </c:pt>
                <c:pt idx="1067">
                  <c:v>40638.0</c:v>
                </c:pt>
                <c:pt idx="1068">
                  <c:v>40639.0</c:v>
                </c:pt>
                <c:pt idx="1069">
                  <c:v>40640.0</c:v>
                </c:pt>
                <c:pt idx="1070">
                  <c:v>40641.0</c:v>
                </c:pt>
                <c:pt idx="1071">
                  <c:v>40644.0</c:v>
                </c:pt>
                <c:pt idx="1072">
                  <c:v>40645.0</c:v>
                </c:pt>
                <c:pt idx="1073">
                  <c:v>40646.0</c:v>
                </c:pt>
                <c:pt idx="1074">
                  <c:v>40647.0</c:v>
                </c:pt>
                <c:pt idx="1075">
                  <c:v>40648.0</c:v>
                </c:pt>
                <c:pt idx="1076">
                  <c:v>40651.0</c:v>
                </c:pt>
                <c:pt idx="1077">
                  <c:v>40652.0</c:v>
                </c:pt>
                <c:pt idx="1078">
                  <c:v>40653.0</c:v>
                </c:pt>
                <c:pt idx="1079">
                  <c:v>40654.0</c:v>
                </c:pt>
                <c:pt idx="1080">
                  <c:v>40658.0</c:v>
                </c:pt>
                <c:pt idx="1081">
                  <c:v>40659.0</c:v>
                </c:pt>
                <c:pt idx="1082">
                  <c:v>40660.0</c:v>
                </c:pt>
                <c:pt idx="1083">
                  <c:v>40661.0</c:v>
                </c:pt>
                <c:pt idx="1084">
                  <c:v>40662.0</c:v>
                </c:pt>
                <c:pt idx="1085">
                  <c:v>40665.0</c:v>
                </c:pt>
                <c:pt idx="1086">
                  <c:v>40666.0</c:v>
                </c:pt>
                <c:pt idx="1087">
                  <c:v>40667.0</c:v>
                </c:pt>
                <c:pt idx="1088">
                  <c:v>40668.0</c:v>
                </c:pt>
                <c:pt idx="1089">
                  <c:v>40669.0</c:v>
                </c:pt>
                <c:pt idx="1090">
                  <c:v>40672.0</c:v>
                </c:pt>
                <c:pt idx="1091">
                  <c:v>40673.0</c:v>
                </c:pt>
                <c:pt idx="1092">
                  <c:v>40674.0</c:v>
                </c:pt>
                <c:pt idx="1093">
                  <c:v>40675.0</c:v>
                </c:pt>
                <c:pt idx="1094">
                  <c:v>40676.0</c:v>
                </c:pt>
                <c:pt idx="1095">
                  <c:v>40679.0</c:v>
                </c:pt>
                <c:pt idx="1096">
                  <c:v>40680.0</c:v>
                </c:pt>
                <c:pt idx="1097">
                  <c:v>40681.0</c:v>
                </c:pt>
                <c:pt idx="1098">
                  <c:v>40682.0</c:v>
                </c:pt>
                <c:pt idx="1099">
                  <c:v>40683.0</c:v>
                </c:pt>
                <c:pt idx="1100">
                  <c:v>40686.0</c:v>
                </c:pt>
                <c:pt idx="1101">
                  <c:v>40687.0</c:v>
                </c:pt>
                <c:pt idx="1102">
                  <c:v>40688.0</c:v>
                </c:pt>
                <c:pt idx="1103">
                  <c:v>40689.0</c:v>
                </c:pt>
                <c:pt idx="1104">
                  <c:v>40690.0</c:v>
                </c:pt>
                <c:pt idx="1105">
                  <c:v>40693.0</c:v>
                </c:pt>
                <c:pt idx="1106">
                  <c:v>40694.0</c:v>
                </c:pt>
                <c:pt idx="1107">
                  <c:v>40695.0</c:v>
                </c:pt>
                <c:pt idx="1108">
                  <c:v>40696.0</c:v>
                </c:pt>
                <c:pt idx="1109">
                  <c:v>40697.0</c:v>
                </c:pt>
                <c:pt idx="1110">
                  <c:v>40700.0</c:v>
                </c:pt>
                <c:pt idx="1111">
                  <c:v>40701.0</c:v>
                </c:pt>
                <c:pt idx="1112">
                  <c:v>40702.0</c:v>
                </c:pt>
                <c:pt idx="1113">
                  <c:v>40703.0</c:v>
                </c:pt>
                <c:pt idx="1114">
                  <c:v>40704.0</c:v>
                </c:pt>
                <c:pt idx="1115">
                  <c:v>40707.0</c:v>
                </c:pt>
                <c:pt idx="1116">
                  <c:v>40708.0</c:v>
                </c:pt>
                <c:pt idx="1117">
                  <c:v>40709.0</c:v>
                </c:pt>
                <c:pt idx="1118">
                  <c:v>40710.0</c:v>
                </c:pt>
                <c:pt idx="1119">
                  <c:v>40711.0</c:v>
                </c:pt>
                <c:pt idx="1120">
                  <c:v>40714.0</c:v>
                </c:pt>
                <c:pt idx="1121">
                  <c:v>40715.0</c:v>
                </c:pt>
                <c:pt idx="1122">
                  <c:v>40716.0</c:v>
                </c:pt>
                <c:pt idx="1123">
                  <c:v>40717.0</c:v>
                </c:pt>
                <c:pt idx="1124">
                  <c:v>40718.0</c:v>
                </c:pt>
                <c:pt idx="1125">
                  <c:v>40721.0</c:v>
                </c:pt>
                <c:pt idx="1126">
                  <c:v>40722.0</c:v>
                </c:pt>
                <c:pt idx="1127">
                  <c:v>40723.0</c:v>
                </c:pt>
                <c:pt idx="1128">
                  <c:v>40724.0</c:v>
                </c:pt>
                <c:pt idx="1129">
                  <c:v>40725.0</c:v>
                </c:pt>
                <c:pt idx="1130">
                  <c:v>40728.0</c:v>
                </c:pt>
                <c:pt idx="1131">
                  <c:v>40729.0</c:v>
                </c:pt>
                <c:pt idx="1132">
                  <c:v>40730.0</c:v>
                </c:pt>
                <c:pt idx="1133">
                  <c:v>40731.0</c:v>
                </c:pt>
                <c:pt idx="1134">
                  <c:v>40732.0</c:v>
                </c:pt>
                <c:pt idx="1135">
                  <c:v>40735.0</c:v>
                </c:pt>
                <c:pt idx="1136">
                  <c:v>40736.0</c:v>
                </c:pt>
                <c:pt idx="1137">
                  <c:v>40737.0</c:v>
                </c:pt>
                <c:pt idx="1138">
                  <c:v>40738.0</c:v>
                </c:pt>
                <c:pt idx="1139">
                  <c:v>40739.0</c:v>
                </c:pt>
                <c:pt idx="1140">
                  <c:v>40742.0</c:v>
                </c:pt>
                <c:pt idx="1141">
                  <c:v>40743.0</c:v>
                </c:pt>
                <c:pt idx="1142">
                  <c:v>40744.0</c:v>
                </c:pt>
                <c:pt idx="1143">
                  <c:v>40745.0</c:v>
                </c:pt>
                <c:pt idx="1144">
                  <c:v>40746.0</c:v>
                </c:pt>
                <c:pt idx="1145">
                  <c:v>40749.0</c:v>
                </c:pt>
                <c:pt idx="1146">
                  <c:v>40750.0</c:v>
                </c:pt>
                <c:pt idx="1147">
                  <c:v>40751.0</c:v>
                </c:pt>
                <c:pt idx="1148">
                  <c:v>40752.0</c:v>
                </c:pt>
                <c:pt idx="1149">
                  <c:v>40753.0</c:v>
                </c:pt>
                <c:pt idx="1150">
                  <c:v>40756.0</c:v>
                </c:pt>
                <c:pt idx="1151">
                  <c:v>40757.0</c:v>
                </c:pt>
                <c:pt idx="1152">
                  <c:v>40758.0</c:v>
                </c:pt>
                <c:pt idx="1153">
                  <c:v>40759.0</c:v>
                </c:pt>
                <c:pt idx="1154">
                  <c:v>40760.0</c:v>
                </c:pt>
                <c:pt idx="1155">
                  <c:v>40763.0</c:v>
                </c:pt>
                <c:pt idx="1156">
                  <c:v>40764.0</c:v>
                </c:pt>
                <c:pt idx="1157">
                  <c:v>40765.0</c:v>
                </c:pt>
                <c:pt idx="1158">
                  <c:v>40766.0</c:v>
                </c:pt>
                <c:pt idx="1159">
                  <c:v>40767.0</c:v>
                </c:pt>
                <c:pt idx="1160">
                  <c:v>40770.0</c:v>
                </c:pt>
                <c:pt idx="1161">
                  <c:v>40771.0</c:v>
                </c:pt>
                <c:pt idx="1162">
                  <c:v>40772.0</c:v>
                </c:pt>
                <c:pt idx="1163">
                  <c:v>40773.0</c:v>
                </c:pt>
                <c:pt idx="1164">
                  <c:v>40774.0</c:v>
                </c:pt>
                <c:pt idx="1165">
                  <c:v>40777.0</c:v>
                </c:pt>
                <c:pt idx="1166">
                  <c:v>40778.0</c:v>
                </c:pt>
                <c:pt idx="1167">
                  <c:v>40779.0</c:v>
                </c:pt>
                <c:pt idx="1168">
                  <c:v>40780.0</c:v>
                </c:pt>
                <c:pt idx="1169">
                  <c:v>40781.0</c:v>
                </c:pt>
                <c:pt idx="1170">
                  <c:v>40784.0</c:v>
                </c:pt>
                <c:pt idx="1171">
                  <c:v>40785.0</c:v>
                </c:pt>
                <c:pt idx="1172">
                  <c:v>40786.0</c:v>
                </c:pt>
                <c:pt idx="1173">
                  <c:v>40787.0</c:v>
                </c:pt>
                <c:pt idx="1174">
                  <c:v>40788.0</c:v>
                </c:pt>
                <c:pt idx="1175">
                  <c:v>40791.0</c:v>
                </c:pt>
                <c:pt idx="1176">
                  <c:v>40792.0</c:v>
                </c:pt>
                <c:pt idx="1177">
                  <c:v>40793.0</c:v>
                </c:pt>
                <c:pt idx="1178">
                  <c:v>40794.0</c:v>
                </c:pt>
                <c:pt idx="1179">
                  <c:v>40795.0</c:v>
                </c:pt>
                <c:pt idx="1180">
                  <c:v>40798.0</c:v>
                </c:pt>
                <c:pt idx="1181">
                  <c:v>40799.0</c:v>
                </c:pt>
                <c:pt idx="1182">
                  <c:v>40800.0</c:v>
                </c:pt>
                <c:pt idx="1183">
                  <c:v>40801.0</c:v>
                </c:pt>
                <c:pt idx="1184">
                  <c:v>40802.0</c:v>
                </c:pt>
                <c:pt idx="1185">
                  <c:v>40805.0</c:v>
                </c:pt>
                <c:pt idx="1186">
                  <c:v>40806.0</c:v>
                </c:pt>
                <c:pt idx="1187">
                  <c:v>40807.0</c:v>
                </c:pt>
                <c:pt idx="1188">
                  <c:v>40808.0</c:v>
                </c:pt>
                <c:pt idx="1189">
                  <c:v>40809.0</c:v>
                </c:pt>
                <c:pt idx="1190">
                  <c:v>40812.0</c:v>
                </c:pt>
                <c:pt idx="1191">
                  <c:v>40813.0</c:v>
                </c:pt>
                <c:pt idx="1192">
                  <c:v>40814.0</c:v>
                </c:pt>
                <c:pt idx="1193">
                  <c:v>40815.0</c:v>
                </c:pt>
                <c:pt idx="1194">
                  <c:v>40816.0</c:v>
                </c:pt>
                <c:pt idx="1195">
                  <c:v>40819.0</c:v>
                </c:pt>
                <c:pt idx="1196">
                  <c:v>40820.0</c:v>
                </c:pt>
                <c:pt idx="1197">
                  <c:v>40821.0</c:v>
                </c:pt>
                <c:pt idx="1198">
                  <c:v>40822.0</c:v>
                </c:pt>
                <c:pt idx="1199">
                  <c:v>40823.0</c:v>
                </c:pt>
                <c:pt idx="1200">
                  <c:v>40826.0</c:v>
                </c:pt>
                <c:pt idx="1201">
                  <c:v>40827.0</c:v>
                </c:pt>
                <c:pt idx="1202">
                  <c:v>40828.0</c:v>
                </c:pt>
                <c:pt idx="1203">
                  <c:v>40829.0</c:v>
                </c:pt>
                <c:pt idx="1204">
                  <c:v>40830.0</c:v>
                </c:pt>
                <c:pt idx="1205">
                  <c:v>40833.0</c:v>
                </c:pt>
                <c:pt idx="1206">
                  <c:v>40834.0</c:v>
                </c:pt>
                <c:pt idx="1207">
                  <c:v>40835.0</c:v>
                </c:pt>
                <c:pt idx="1208">
                  <c:v>40836.0</c:v>
                </c:pt>
                <c:pt idx="1209">
                  <c:v>40837.0</c:v>
                </c:pt>
                <c:pt idx="1210">
                  <c:v>40840.0</c:v>
                </c:pt>
                <c:pt idx="1211">
                  <c:v>40841.0</c:v>
                </c:pt>
                <c:pt idx="1212">
                  <c:v>40842.0</c:v>
                </c:pt>
                <c:pt idx="1213">
                  <c:v>40843.0</c:v>
                </c:pt>
                <c:pt idx="1214">
                  <c:v>40844.0</c:v>
                </c:pt>
                <c:pt idx="1215">
                  <c:v>40847.0</c:v>
                </c:pt>
                <c:pt idx="1216">
                  <c:v>40848.0</c:v>
                </c:pt>
                <c:pt idx="1217">
                  <c:v>40849.0</c:v>
                </c:pt>
                <c:pt idx="1218">
                  <c:v>40850.0</c:v>
                </c:pt>
                <c:pt idx="1219">
                  <c:v>40851.0</c:v>
                </c:pt>
                <c:pt idx="1220">
                  <c:v>40854.0</c:v>
                </c:pt>
                <c:pt idx="1221">
                  <c:v>40855.0</c:v>
                </c:pt>
                <c:pt idx="1222">
                  <c:v>40856.0</c:v>
                </c:pt>
                <c:pt idx="1223">
                  <c:v>40857.0</c:v>
                </c:pt>
                <c:pt idx="1224">
                  <c:v>40858.0</c:v>
                </c:pt>
                <c:pt idx="1225">
                  <c:v>40861.0</c:v>
                </c:pt>
                <c:pt idx="1226">
                  <c:v>40862.0</c:v>
                </c:pt>
                <c:pt idx="1227">
                  <c:v>40863.0</c:v>
                </c:pt>
                <c:pt idx="1228">
                  <c:v>40864.0</c:v>
                </c:pt>
                <c:pt idx="1229">
                  <c:v>40865.0</c:v>
                </c:pt>
                <c:pt idx="1230">
                  <c:v>40868.0</c:v>
                </c:pt>
                <c:pt idx="1231">
                  <c:v>40869.0</c:v>
                </c:pt>
                <c:pt idx="1232">
                  <c:v>40870.0</c:v>
                </c:pt>
                <c:pt idx="1233">
                  <c:v>40871.0</c:v>
                </c:pt>
                <c:pt idx="1234">
                  <c:v>40872.0</c:v>
                </c:pt>
                <c:pt idx="1235">
                  <c:v>40875.0</c:v>
                </c:pt>
                <c:pt idx="1236">
                  <c:v>40876.0</c:v>
                </c:pt>
                <c:pt idx="1237">
                  <c:v>40877.0</c:v>
                </c:pt>
                <c:pt idx="1238">
                  <c:v>40878.0</c:v>
                </c:pt>
                <c:pt idx="1239">
                  <c:v>40879.0</c:v>
                </c:pt>
                <c:pt idx="1240">
                  <c:v>40882.0</c:v>
                </c:pt>
                <c:pt idx="1241">
                  <c:v>40883.0</c:v>
                </c:pt>
                <c:pt idx="1242">
                  <c:v>40884.0</c:v>
                </c:pt>
                <c:pt idx="1243">
                  <c:v>40885.0</c:v>
                </c:pt>
                <c:pt idx="1244">
                  <c:v>40886.0</c:v>
                </c:pt>
                <c:pt idx="1245">
                  <c:v>40889.0</c:v>
                </c:pt>
                <c:pt idx="1246">
                  <c:v>40890.0</c:v>
                </c:pt>
                <c:pt idx="1247">
                  <c:v>40891.0</c:v>
                </c:pt>
                <c:pt idx="1248">
                  <c:v>40892.0</c:v>
                </c:pt>
                <c:pt idx="1249">
                  <c:v>40893.0</c:v>
                </c:pt>
                <c:pt idx="1250">
                  <c:v>40896.0</c:v>
                </c:pt>
                <c:pt idx="1251">
                  <c:v>40897.0</c:v>
                </c:pt>
                <c:pt idx="1252">
                  <c:v>40898.0</c:v>
                </c:pt>
                <c:pt idx="1253">
                  <c:v>40899.0</c:v>
                </c:pt>
                <c:pt idx="1254">
                  <c:v>40900.0</c:v>
                </c:pt>
                <c:pt idx="1255">
                  <c:v>40903.0</c:v>
                </c:pt>
                <c:pt idx="1256">
                  <c:v>40904.0</c:v>
                </c:pt>
                <c:pt idx="1257">
                  <c:v>40905.0</c:v>
                </c:pt>
                <c:pt idx="1258">
                  <c:v>40906.0</c:v>
                </c:pt>
                <c:pt idx="1259">
                  <c:v>40907.0</c:v>
                </c:pt>
                <c:pt idx="1260">
                  <c:v>40910.0</c:v>
                </c:pt>
                <c:pt idx="1261">
                  <c:v>40911.0</c:v>
                </c:pt>
                <c:pt idx="1262">
                  <c:v>40912.0</c:v>
                </c:pt>
                <c:pt idx="1263">
                  <c:v>40913.0</c:v>
                </c:pt>
                <c:pt idx="1264">
                  <c:v>40914.0</c:v>
                </c:pt>
                <c:pt idx="1265">
                  <c:v>40917.0</c:v>
                </c:pt>
                <c:pt idx="1266">
                  <c:v>40918.0</c:v>
                </c:pt>
                <c:pt idx="1267">
                  <c:v>40919.0</c:v>
                </c:pt>
                <c:pt idx="1268">
                  <c:v>40920.0</c:v>
                </c:pt>
                <c:pt idx="1269">
                  <c:v>40921.0</c:v>
                </c:pt>
                <c:pt idx="1270">
                  <c:v>40924.0</c:v>
                </c:pt>
                <c:pt idx="1271">
                  <c:v>40925.0</c:v>
                </c:pt>
                <c:pt idx="1272">
                  <c:v>40926.0</c:v>
                </c:pt>
                <c:pt idx="1273">
                  <c:v>40927.0</c:v>
                </c:pt>
                <c:pt idx="1274">
                  <c:v>40928.0</c:v>
                </c:pt>
                <c:pt idx="1275">
                  <c:v>40931.0</c:v>
                </c:pt>
                <c:pt idx="1276">
                  <c:v>40932.0</c:v>
                </c:pt>
                <c:pt idx="1277">
                  <c:v>40933.0</c:v>
                </c:pt>
                <c:pt idx="1278">
                  <c:v>40934.0</c:v>
                </c:pt>
                <c:pt idx="1279">
                  <c:v>40935.0</c:v>
                </c:pt>
                <c:pt idx="1280">
                  <c:v>40938.0</c:v>
                </c:pt>
                <c:pt idx="1281">
                  <c:v>40939.0</c:v>
                </c:pt>
                <c:pt idx="1282">
                  <c:v>40940.0</c:v>
                </c:pt>
                <c:pt idx="1283">
                  <c:v>40941.0</c:v>
                </c:pt>
                <c:pt idx="1284">
                  <c:v>40942.0</c:v>
                </c:pt>
                <c:pt idx="1285">
                  <c:v>40945.0</c:v>
                </c:pt>
                <c:pt idx="1286">
                  <c:v>40946.0</c:v>
                </c:pt>
                <c:pt idx="1287">
                  <c:v>40947.0</c:v>
                </c:pt>
                <c:pt idx="1288">
                  <c:v>40948.0</c:v>
                </c:pt>
                <c:pt idx="1289">
                  <c:v>40949.0</c:v>
                </c:pt>
                <c:pt idx="1290">
                  <c:v>40952.0</c:v>
                </c:pt>
                <c:pt idx="1291">
                  <c:v>40953.0</c:v>
                </c:pt>
                <c:pt idx="1292">
                  <c:v>40954.0</c:v>
                </c:pt>
                <c:pt idx="1293">
                  <c:v>40955.0</c:v>
                </c:pt>
                <c:pt idx="1294">
                  <c:v>40956.0</c:v>
                </c:pt>
                <c:pt idx="1295">
                  <c:v>40959.0</c:v>
                </c:pt>
                <c:pt idx="1296">
                  <c:v>40960.0</c:v>
                </c:pt>
                <c:pt idx="1297">
                  <c:v>40961.0</c:v>
                </c:pt>
                <c:pt idx="1298">
                  <c:v>40962.0</c:v>
                </c:pt>
                <c:pt idx="1299">
                  <c:v>40963.0</c:v>
                </c:pt>
                <c:pt idx="1300">
                  <c:v>40966.0</c:v>
                </c:pt>
                <c:pt idx="1301">
                  <c:v>40967.0</c:v>
                </c:pt>
                <c:pt idx="1302">
                  <c:v>40968.0</c:v>
                </c:pt>
                <c:pt idx="1303">
                  <c:v>40969.0</c:v>
                </c:pt>
                <c:pt idx="1304">
                  <c:v>40970.0</c:v>
                </c:pt>
                <c:pt idx="1305">
                  <c:v>40973.0</c:v>
                </c:pt>
                <c:pt idx="1306">
                  <c:v>40974.0</c:v>
                </c:pt>
                <c:pt idx="1307">
                  <c:v>40975.0</c:v>
                </c:pt>
                <c:pt idx="1308">
                  <c:v>40976.0</c:v>
                </c:pt>
                <c:pt idx="1309">
                  <c:v>40977.0</c:v>
                </c:pt>
                <c:pt idx="1310">
                  <c:v>40980.0</c:v>
                </c:pt>
                <c:pt idx="1311">
                  <c:v>40981.0</c:v>
                </c:pt>
                <c:pt idx="1312">
                  <c:v>40982.0</c:v>
                </c:pt>
                <c:pt idx="1313">
                  <c:v>40983.0</c:v>
                </c:pt>
                <c:pt idx="1314">
                  <c:v>40984.0</c:v>
                </c:pt>
                <c:pt idx="1315">
                  <c:v>40987.0</c:v>
                </c:pt>
                <c:pt idx="1316">
                  <c:v>40988.0</c:v>
                </c:pt>
                <c:pt idx="1317">
                  <c:v>40989.0</c:v>
                </c:pt>
                <c:pt idx="1318">
                  <c:v>40990.0</c:v>
                </c:pt>
                <c:pt idx="1319">
                  <c:v>40991.0</c:v>
                </c:pt>
                <c:pt idx="1320">
                  <c:v>40994.0</c:v>
                </c:pt>
                <c:pt idx="1321">
                  <c:v>40995.0</c:v>
                </c:pt>
                <c:pt idx="1322">
                  <c:v>40996.0</c:v>
                </c:pt>
                <c:pt idx="1323">
                  <c:v>40997.0</c:v>
                </c:pt>
                <c:pt idx="1324">
                  <c:v>40998.0</c:v>
                </c:pt>
                <c:pt idx="1325">
                  <c:v>41001.0</c:v>
                </c:pt>
                <c:pt idx="1326">
                  <c:v>41002.0</c:v>
                </c:pt>
                <c:pt idx="1327">
                  <c:v>41003.0</c:v>
                </c:pt>
                <c:pt idx="1328">
                  <c:v>41004.0</c:v>
                </c:pt>
                <c:pt idx="1329">
                  <c:v>41008.0</c:v>
                </c:pt>
                <c:pt idx="1330">
                  <c:v>41009.0</c:v>
                </c:pt>
                <c:pt idx="1331">
                  <c:v>41010.0</c:v>
                </c:pt>
                <c:pt idx="1332">
                  <c:v>41011.0</c:v>
                </c:pt>
                <c:pt idx="1333">
                  <c:v>41012.0</c:v>
                </c:pt>
                <c:pt idx="1334">
                  <c:v>41015.0</c:v>
                </c:pt>
                <c:pt idx="1335">
                  <c:v>41016.0</c:v>
                </c:pt>
                <c:pt idx="1336">
                  <c:v>41017.0</c:v>
                </c:pt>
                <c:pt idx="1337">
                  <c:v>41018.0</c:v>
                </c:pt>
                <c:pt idx="1338">
                  <c:v>41019.0</c:v>
                </c:pt>
                <c:pt idx="1339">
                  <c:v>41022.0</c:v>
                </c:pt>
                <c:pt idx="1340">
                  <c:v>41023.0</c:v>
                </c:pt>
                <c:pt idx="1341">
                  <c:v>41024.0</c:v>
                </c:pt>
                <c:pt idx="1342">
                  <c:v>41025.0</c:v>
                </c:pt>
                <c:pt idx="1343">
                  <c:v>41026.0</c:v>
                </c:pt>
                <c:pt idx="1344">
                  <c:v>41029.0</c:v>
                </c:pt>
                <c:pt idx="1345">
                  <c:v>41030.0</c:v>
                </c:pt>
                <c:pt idx="1346">
                  <c:v>41031.0</c:v>
                </c:pt>
                <c:pt idx="1347">
                  <c:v>41032.0</c:v>
                </c:pt>
                <c:pt idx="1348">
                  <c:v>41033.0</c:v>
                </c:pt>
                <c:pt idx="1349">
                  <c:v>41036.0</c:v>
                </c:pt>
                <c:pt idx="1350">
                  <c:v>41037.0</c:v>
                </c:pt>
                <c:pt idx="1351">
                  <c:v>41038.0</c:v>
                </c:pt>
                <c:pt idx="1352">
                  <c:v>41039.0</c:v>
                </c:pt>
                <c:pt idx="1353">
                  <c:v>41040.0</c:v>
                </c:pt>
                <c:pt idx="1354">
                  <c:v>41043.0</c:v>
                </c:pt>
                <c:pt idx="1355">
                  <c:v>41044.0</c:v>
                </c:pt>
                <c:pt idx="1356">
                  <c:v>41045.0</c:v>
                </c:pt>
                <c:pt idx="1357">
                  <c:v>41046.0</c:v>
                </c:pt>
                <c:pt idx="1358">
                  <c:v>41047.0</c:v>
                </c:pt>
                <c:pt idx="1359">
                  <c:v>41050.0</c:v>
                </c:pt>
                <c:pt idx="1360">
                  <c:v>41051.0</c:v>
                </c:pt>
                <c:pt idx="1361">
                  <c:v>41052.0</c:v>
                </c:pt>
                <c:pt idx="1362">
                  <c:v>41053.0</c:v>
                </c:pt>
                <c:pt idx="1363">
                  <c:v>41054.0</c:v>
                </c:pt>
                <c:pt idx="1364">
                  <c:v>41057.0</c:v>
                </c:pt>
                <c:pt idx="1365">
                  <c:v>41058.0</c:v>
                </c:pt>
                <c:pt idx="1366">
                  <c:v>41059.0</c:v>
                </c:pt>
                <c:pt idx="1367">
                  <c:v>41060.0</c:v>
                </c:pt>
                <c:pt idx="1368">
                  <c:v>41061.0</c:v>
                </c:pt>
                <c:pt idx="1369">
                  <c:v>41064.0</c:v>
                </c:pt>
                <c:pt idx="1370">
                  <c:v>41065.0</c:v>
                </c:pt>
                <c:pt idx="1371">
                  <c:v>41066.0</c:v>
                </c:pt>
                <c:pt idx="1372">
                  <c:v>41067.0</c:v>
                </c:pt>
                <c:pt idx="1373">
                  <c:v>41068.0</c:v>
                </c:pt>
                <c:pt idx="1374">
                  <c:v>41071.0</c:v>
                </c:pt>
                <c:pt idx="1375">
                  <c:v>41072.0</c:v>
                </c:pt>
                <c:pt idx="1376">
                  <c:v>41073.0</c:v>
                </c:pt>
                <c:pt idx="1377">
                  <c:v>41074.0</c:v>
                </c:pt>
                <c:pt idx="1378">
                  <c:v>41075.0</c:v>
                </c:pt>
                <c:pt idx="1379">
                  <c:v>41078.0</c:v>
                </c:pt>
                <c:pt idx="1380">
                  <c:v>41079.0</c:v>
                </c:pt>
                <c:pt idx="1381">
                  <c:v>41080.0</c:v>
                </c:pt>
                <c:pt idx="1382">
                  <c:v>41081.0</c:v>
                </c:pt>
                <c:pt idx="1383">
                  <c:v>41082.0</c:v>
                </c:pt>
                <c:pt idx="1384">
                  <c:v>41085.0</c:v>
                </c:pt>
                <c:pt idx="1385">
                  <c:v>41086.0</c:v>
                </c:pt>
                <c:pt idx="1386">
                  <c:v>41087.0</c:v>
                </c:pt>
                <c:pt idx="1387">
                  <c:v>41088.0</c:v>
                </c:pt>
                <c:pt idx="1388">
                  <c:v>41089.0</c:v>
                </c:pt>
                <c:pt idx="1389">
                  <c:v>41092.0</c:v>
                </c:pt>
                <c:pt idx="1390">
                  <c:v>41093.0</c:v>
                </c:pt>
                <c:pt idx="1391">
                  <c:v>41094.0</c:v>
                </c:pt>
                <c:pt idx="1392">
                  <c:v>41095.0</c:v>
                </c:pt>
                <c:pt idx="1393">
                  <c:v>41096.0</c:v>
                </c:pt>
                <c:pt idx="1394">
                  <c:v>41099.0</c:v>
                </c:pt>
                <c:pt idx="1395">
                  <c:v>41100.0</c:v>
                </c:pt>
                <c:pt idx="1396">
                  <c:v>41101.0</c:v>
                </c:pt>
                <c:pt idx="1397">
                  <c:v>41102.0</c:v>
                </c:pt>
                <c:pt idx="1398">
                  <c:v>41103.0</c:v>
                </c:pt>
                <c:pt idx="1399">
                  <c:v>41106.0</c:v>
                </c:pt>
                <c:pt idx="1400">
                  <c:v>41107.0</c:v>
                </c:pt>
                <c:pt idx="1401">
                  <c:v>41108.0</c:v>
                </c:pt>
                <c:pt idx="1402">
                  <c:v>41109.0</c:v>
                </c:pt>
                <c:pt idx="1403">
                  <c:v>41110.0</c:v>
                </c:pt>
                <c:pt idx="1404">
                  <c:v>41113.0</c:v>
                </c:pt>
                <c:pt idx="1405">
                  <c:v>41114.0</c:v>
                </c:pt>
                <c:pt idx="1406">
                  <c:v>41115.0</c:v>
                </c:pt>
                <c:pt idx="1407">
                  <c:v>41116.0</c:v>
                </c:pt>
                <c:pt idx="1408">
                  <c:v>41117.0</c:v>
                </c:pt>
                <c:pt idx="1409">
                  <c:v>41120.0</c:v>
                </c:pt>
                <c:pt idx="1410">
                  <c:v>41121.0</c:v>
                </c:pt>
                <c:pt idx="1411">
                  <c:v>41122.0</c:v>
                </c:pt>
                <c:pt idx="1412">
                  <c:v>41123.0</c:v>
                </c:pt>
                <c:pt idx="1413">
                  <c:v>41124.0</c:v>
                </c:pt>
                <c:pt idx="1414">
                  <c:v>41127.0</c:v>
                </c:pt>
                <c:pt idx="1415">
                  <c:v>41128.0</c:v>
                </c:pt>
                <c:pt idx="1416">
                  <c:v>41129.0</c:v>
                </c:pt>
                <c:pt idx="1417">
                  <c:v>41130.0</c:v>
                </c:pt>
                <c:pt idx="1418">
                  <c:v>41131.0</c:v>
                </c:pt>
                <c:pt idx="1419">
                  <c:v>41134.0</c:v>
                </c:pt>
                <c:pt idx="1420">
                  <c:v>41135.0</c:v>
                </c:pt>
                <c:pt idx="1421">
                  <c:v>41136.0</c:v>
                </c:pt>
                <c:pt idx="1422">
                  <c:v>41137.0</c:v>
                </c:pt>
                <c:pt idx="1423">
                  <c:v>41138.0</c:v>
                </c:pt>
                <c:pt idx="1424">
                  <c:v>41141.0</c:v>
                </c:pt>
                <c:pt idx="1425">
                  <c:v>41142.0</c:v>
                </c:pt>
                <c:pt idx="1426">
                  <c:v>41143.0</c:v>
                </c:pt>
                <c:pt idx="1427">
                  <c:v>41144.0</c:v>
                </c:pt>
                <c:pt idx="1428">
                  <c:v>41145.0</c:v>
                </c:pt>
                <c:pt idx="1429">
                  <c:v>41148.0</c:v>
                </c:pt>
                <c:pt idx="1430">
                  <c:v>41149.0</c:v>
                </c:pt>
                <c:pt idx="1431">
                  <c:v>41150.0</c:v>
                </c:pt>
                <c:pt idx="1432">
                  <c:v>41151.0</c:v>
                </c:pt>
                <c:pt idx="1433">
                  <c:v>41152.0</c:v>
                </c:pt>
                <c:pt idx="1434">
                  <c:v>41155.0</c:v>
                </c:pt>
                <c:pt idx="1435">
                  <c:v>41156.0</c:v>
                </c:pt>
                <c:pt idx="1436">
                  <c:v>41157.0</c:v>
                </c:pt>
                <c:pt idx="1437">
                  <c:v>41158.0</c:v>
                </c:pt>
                <c:pt idx="1438">
                  <c:v>41159.0</c:v>
                </c:pt>
                <c:pt idx="1439">
                  <c:v>41162.0</c:v>
                </c:pt>
                <c:pt idx="1440">
                  <c:v>41163.0</c:v>
                </c:pt>
                <c:pt idx="1441">
                  <c:v>41164.0</c:v>
                </c:pt>
                <c:pt idx="1442">
                  <c:v>41165.0</c:v>
                </c:pt>
                <c:pt idx="1443">
                  <c:v>41166.0</c:v>
                </c:pt>
                <c:pt idx="1444">
                  <c:v>41169.0</c:v>
                </c:pt>
                <c:pt idx="1445">
                  <c:v>41170.0</c:v>
                </c:pt>
                <c:pt idx="1446">
                  <c:v>41171.0</c:v>
                </c:pt>
                <c:pt idx="1447">
                  <c:v>41172.0</c:v>
                </c:pt>
                <c:pt idx="1448">
                  <c:v>41173.0</c:v>
                </c:pt>
                <c:pt idx="1449">
                  <c:v>41176.0</c:v>
                </c:pt>
                <c:pt idx="1450">
                  <c:v>41177.0</c:v>
                </c:pt>
                <c:pt idx="1451">
                  <c:v>41178.0</c:v>
                </c:pt>
                <c:pt idx="1452">
                  <c:v>41179.0</c:v>
                </c:pt>
                <c:pt idx="1453">
                  <c:v>41180.0</c:v>
                </c:pt>
                <c:pt idx="1454">
                  <c:v>41183.0</c:v>
                </c:pt>
                <c:pt idx="1455">
                  <c:v>41184.0</c:v>
                </c:pt>
                <c:pt idx="1456">
                  <c:v>41185.0</c:v>
                </c:pt>
                <c:pt idx="1457">
                  <c:v>41186.0</c:v>
                </c:pt>
                <c:pt idx="1458">
                  <c:v>41187.0</c:v>
                </c:pt>
                <c:pt idx="1459">
                  <c:v>41190.0</c:v>
                </c:pt>
                <c:pt idx="1460">
                  <c:v>41191.0</c:v>
                </c:pt>
                <c:pt idx="1461">
                  <c:v>41192.0</c:v>
                </c:pt>
                <c:pt idx="1462">
                  <c:v>41193.0</c:v>
                </c:pt>
                <c:pt idx="1463">
                  <c:v>41194.0</c:v>
                </c:pt>
                <c:pt idx="1464">
                  <c:v>41197.0</c:v>
                </c:pt>
                <c:pt idx="1465">
                  <c:v>41198.0</c:v>
                </c:pt>
                <c:pt idx="1466">
                  <c:v>41199.0</c:v>
                </c:pt>
                <c:pt idx="1467">
                  <c:v>41200.0</c:v>
                </c:pt>
                <c:pt idx="1468">
                  <c:v>41201.0</c:v>
                </c:pt>
                <c:pt idx="1469">
                  <c:v>41204.0</c:v>
                </c:pt>
                <c:pt idx="1470">
                  <c:v>41205.0</c:v>
                </c:pt>
                <c:pt idx="1471">
                  <c:v>41206.0</c:v>
                </c:pt>
                <c:pt idx="1472">
                  <c:v>41207.0</c:v>
                </c:pt>
                <c:pt idx="1473">
                  <c:v>41208.0</c:v>
                </c:pt>
                <c:pt idx="1474">
                  <c:v>41211.0</c:v>
                </c:pt>
                <c:pt idx="1475">
                  <c:v>41212.0</c:v>
                </c:pt>
                <c:pt idx="1476">
                  <c:v>41213.0</c:v>
                </c:pt>
                <c:pt idx="1477">
                  <c:v>41214.0</c:v>
                </c:pt>
                <c:pt idx="1478">
                  <c:v>41215.0</c:v>
                </c:pt>
                <c:pt idx="1479">
                  <c:v>41218.0</c:v>
                </c:pt>
                <c:pt idx="1480">
                  <c:v>41219.0</c:v>
                </c:pt>
                <c:pt idx="1481">
                  <c:v>41220.0</c:v>
                </c:pt>
                <c:pt idx="1482">
                  <c:v>41221.0</c:v>
                </c:pt>
                <c:pt idx="1483">
                  <c:v>41222.0</c:v>
                </c:pt>
                <c:pt idx="1484">
                  <c:v>41225.0</c:v>
                </c:pt>
                <c:pt idx="1485">
                  <c:v>41226.0</c:v>
                </c:pt>
                <c:pt idx="1486">
                  <c:v>41227.0</c:v>
                </c:pt>
                <c:pt idx="1487">
                  <c:v>41228.0</c:v>
                </c:pt>
                <c:pt idx="1488">
                  <c:v>41229.0</c:v>
                </c:pt>
                <c:pt idx="1489">
                  <c:v>41232.0</c:v>
                </c:pt>
                <c:pt idx="1490">
                  <c:v>41233.0</c:v>
                </c:pt>
                <c:pt idx="1491">
                  <c:v>41234.0</c:v>
                </c:pt>
                <c:pt idx="1492">
                  <c:v>41235.0</c:v>
                </c:pt>
                <c:pt idx="1493">
                  <c:v>41236.0</c:v>
                </c:pt>
                <c:pt idx="1494">
                  <c:v>41239.0</c:v>
                </c:pt>
                <c:pt idx="1495">
                  <c:v>41240.0</c:v>
                </c:pt>
                <c:pt idx="1496">
                  <c:v>41241.0</c:v>
                </c:pt>
                <c:pt idx="1497">
                  <c:v>41242.0</c:v>
                </c:pt>
                <c:pt idx="1498">
                  <c:v>41243.0</c:v>
                </c:pt>
                <c:pt idx="1499">
                  <c:v>41246.0</c:v>
                </c:pt>
                <c:pt idx="1500">
                  <c:v>41247.0</c:v>
                </c:pt>
                <c:pt idx="1501">
                  <c:v>41248.0</c:v>
                </c:pt>
                <c:pt idx="1502">
                  <c:v>41249.0</c:v>
                </c:pt>
                <c:pt idx="1503">
                  <c:v>41250.0</c:v>
                </c:pt>
                <c:pt idx="1504">
                  <c:v>41253.0</c:v>
                </c:pt>
                <c:pt idx="1505">
                  <c:v>41254.0</c:v>
                </c:pt>
                <c:pt idx="1506">
                  <c:v>41255.0</c:v>
                </c:pt>
                <c:pt idx="1507">
                  <c:v>41256.0</c:v>
                </c:pt>
                <c:pt idx="1508">
                  <c:v>41257.0</c:v>
                </c:pt>
                <c:pt idx="1509">
                  <c:v>41260.0</c:v>
                </c:pt>
                <c:pt idx="1510">
                  <c:v>41261.0</c:v>
                </c:pt>
                <c:pt idx="1511">
                  <c:v>41262.0</c:v>
                </c:pt>
                <c:pt idx="1512">
                  <c:v>41263.0</c:v>
                </c:pt>
                <c:pt idx="1513">
                  <c:v>41264.0</c:v>
                </c:pt>
                <c:pt idx="1514">
                  <c:v>41267.0</c:v>
                </c:pt>
                <c:pt idx="1515">
                  <c:v>41268.0</c:v>
                </c:pt>
                <c:pt idx="1516">
                  <c:v>41269.0</c:v>
                </c:pt>
                <c:pt idx="1517">
                  <c:v>41270.0</c:v>
                </c:pt>
                <c:pt idx="1518">
                  <c:v>41271.0</c:v>
                </c:pt>
                <c:pt idx="1519">
                  <c:v>41274.0</c:v>
                </c:pt>
                <c:pt idx="1520">
                  <c:v>41275.0</c:v>
                </c:pt>
                <c:pt idx="1521">
                  <c:v>41276.0</c:v>
                </c:pt>
                <c:pt idx="1522">
                  <c:v>41277.0</c:v>
                </c:pt>
                <c:pt idx="1523">
                  <c:v>41278.0</c:v>
                </c:pt>
                <c:pt idx="1524">
                  <c:v>41281.0</c:v>
                </c:pt>
                <c:pt idx="1525">
                  <c:v>41282.0</c:v>
                </c:pt>
                <c:pt idx="1526">
                  <c:v>41283.0</c:v>
                </c:pt>
                <c:pt idx="1527">
                  <c:v>41284.0</c:v>
                </c:pt>
                <c:pt idx="1528">
                  <c:v>41285.0</c:v>
                </c:pt>
                <c:pt idx="1529">
                  <c:v>41288.0</c:v>
                </c:pt>
                <c:pt idx="1530">
                  <c:v>41289.0</c:v>
                </c:pt>
                <c:pt idx="1531">
                  <c:v>41290.0</c:v>
                </c:pt>
                <c:pt idx="1532">
                  <c:v>41291.0</c:v>
                </c:pt>
                <c:pt idx="1533">
                  <c:v>41292.0</c:v>
                </c:pt>
                <c:pt idx="1534">
                  <c:v>41295.0</c:v>
                </c:pt>
                <c:pt idx="1535">
                  <c:v>41296.0</c:v>
                </c:pt>
                <c:pt idx="1536">
                  <c:v>41297.0</c:v>
                </c:pt>
                <c:pt idx="1537">
                  <c:v>41298.0</c:v>
                </c:pt>
                <c:pt idx="1538">
                  <c:v>41299.0</c:v>
                </c:pt>
                <c:pt idx="1539">
                  <c:v>41302.0</c:v>
                </c:pt>
                <c:pt idx="1540">
                  <c:v>41303.0</c:v>
                </c:pt>
                <c:pt idx="1541">
                  <c:v>41304.0</c:v>
                </c:pt>
                <c:pt idx="1542">
                  <c:v>41305.0</c:v>
                </c:pt>
                <c:pt idx="1543">
                  <c:v>41306.0</c:v>
                </c:pt>
                <c:pt idx="1544">
                  <c:v>41309.0</c:v>
                </c:pt>
                <c:pt idx="1545">
                  <c:v>41310.0</c:v>
                </c:pt>
                <c:pt idx="1546">
                  <c:v>41311.0</c:v>
                </c:pt>
                <c:pt idx="1547">
                  <c:v>41312.0</c:v>
                </c:pt>
                <c:pt idx="1548">
                  <c:v>41313.0</c:v>
                </c:pt>
                <c:pt idx="1549">
                  <c:v>41316.0</c:v>
                </c:pt>
                <c:pt idx="1550">
                  <c:v>41317.0</c:v>
                </c:pt>
                <c:pt idx="1551">
                  <c:v>41318.0</c:v>
                </c:pt>
                <c:pt idx="1552">
                  <c:v>41319.0</c:v>
                </c:pt>
                <c:pt idx="1553">
                  <c:v>41320.0</c:v>
                </c:pt>
                <c:pt idx="1554">
                  <c:v>41323.0</c:v>
                </c:pt>
                <c:pt idx="1555">
                  <c:v>41324.0</c:v>
                </c:pt>
                <c:pt idx="1556">
                  <c:v>41325.0</c:v>
                </c:pt>
                <c:pt idx="1557">
                  <c:v>41326.0</c:v>
                </c:pt>
                <c:pt idx="1558">
                  <c:v>41327.0</c:v>
                </c:pt>
                <c:pt idx="1559">
                  <c:v>41330.0</c:v>
                </c:pt>
                <c:pt idx="1560">
                  <c:v>41331.0</c:v>
                </c:pt>
                <c:pt idx="1561">
                  <c:v>41332.0</c:v>
                </c:pt>
                <c:pt idx="1562">
                  <c:v>41333.0</c:v>
                </c:pt>
                <c:pt idx="1563">
                  <c:v>41334.0</c:v>
                </c:pt>
                <c:pt idx="1564">
                  <c:v>41337.0</c:v>
                </c:pt>
                <c:pt idx="1565">
                  <c:v>41338.0</c:v>
                </c:pt>
                <c:pt idx="1566">
                  <c:v>41339.0</c:v>
                </c:pt>
                <c:pt idx="1567">
                  <c:v>41340.0</c:v>
                </c:pt>
                <c:pt idx="1568">
                  <c:v>41341.0</c:v>
                </c:pt>
                <c:pt idx="1569">
                  <c:v>41344.0</c:v>
                </c:pt>
                <c:pt idx="1570">
                  <c:v>41345.0</c:v>
                </c:pt>
                <c:pt idx="1571">
                  <c:v>41346.0</c:v>
                </c:pt>
                <c:pt idx="1572">
                  <c:v>41347.0</c:v>
                </c:pt>
                <c:pt idx="1573">
                  <c:v>41348.0</c:v>
                </c:pt>
                <c:pt idx="1574">
                  <c:v>41351.0</c:v>
                </c:pt>
                <c:pt idx="1575">
                  <c:v>41352.0</c:v>
                </c:pt>
                <c:pt idx="1576">
                  <c:v>41353.0</c:v>
                </c:pt>
                <c:pt idx="1577">
                  <c:v>41354.0</c:v>
                </c:pt>
                <c:pt idx="1578">
                  <c:v>41355.0</c:v>
                </c:pt>
                <c:pt idx="1579">
                  <c:v>41358.0</c:v>
                </c:pt>
                <c:pt idx="1580">
                  <c:v>41359.0</c:v>
                </c:pt>
                <c:pt idx="1581">
                  <c:v>41360.0</c:v>
                </c:pt>
                <c:pt idx="1582">
                  <c:v>41361.0</c:v>
                </c:pt>
                <c:pt idx="1583">
                  <c:v>41365.0</c:v>
                </c:pt>
                <c:pt idx="1584">
                  <c:v>41366.0</c:v>
                </c:pt>
                <c:pt idx="1585">
                  <c:v>41367.0</c:v>
                </c:pt>
                <c:pt idx="1586">
                  <c:v>41368.0</c:v>
                </c:pt>
                <c:pt idx="1587">
                  <c:v>41369.0</c:v>
                </c:pt>
                <c:pt idx="1588">
                  <c:v>41372.0</c:v>
                </c:pt>
                <c:pt idx="1589">
                  <c:v>41373.0</c:v>
                </c:pt>
                <c:pt idx="1590">
                  <c:v>41374.0</c:v>
                </c:pt>
                <c:pt idx="1591">
                  <c:v>41375.0</c:v>
                </c:pt>
                <c:pt idx="1592">
                  <c:v>41376.0</c:v>
                </c:pt>
                <c:pt idx="1593">
                  <c:v>41379.0</c:v>
                </c:pt>
                <c:pt idx="1594">
                  <c:v>41380.0</c:v>
                </c:pt>
                <c:pt idx="1595">
                  <c:v>41381.0</c:v>
                </c:pt>
                <c:pt idx="1596">
                  <c:v>41382.0</c:v>
                </c:pt>
                <c:pt idx="1597">
                  <c:v>41383.0</c:v>
                </c:pt>
                <c:pt idx="1598">
                  <c:v>41386.0</c:v>
                </c:pt>
                <c:pt idx="1599">
                  <c:v>41387.0</c:v>
                </c:pt>
                <c:pt idx="1600">
                  <c:v>41388.0</c:v>
                </c:pt>
                <c:pt idx="1601">
                  <c:v>41389.0</c:v>
                </c:pt>
                <c:pt idx="1602">
                  <c:v>41390.0</c:v>
                </c:pt>
                <c:pt idx="1603">
                  <c:v>41393.0</c:v>
                </c:pt>
                <c:pt idx="1604">
                  <c:v>41394.0</c:v>
                </c:pt>
                <c:pt idx="1605">
                  <c:v>41396.0</c:v>
                </c:pt>
                <c:pt idx="1606">
                  <c:v>41397.0</c:v>
                </c:pt>
                <c:pt idx="1607">
                  <c:v>41400.0</c:v>
                </c:pt>
                <c:pt idx="1608">
                  <c:v>41401.0</c:v>
                </c:pt>
                <c:pt idx="1609">
                  <c:v>41402.0</c:v>
                </c:pt>
                <c:pt idx="1610">
                  <c:v>41403.0</c:v>
                </c:pt>
                <c:pt idx="1611">
                  <c:v>41404.0</c:v>
                </c:pt>
                <c:pt idx="1612">
                  <c:v>41407.0</c:v>
                </c:pt>
                <c:pt idx="1613">
                  <c:v>41408.0</c:v>
                </c:pt>
                <c:pt idx="1614">
                  <c:v>41409.0</c:v>
                </c:pt>
                <c:pt idx="1615">
                  <c:v>41410.0</c:v>
                </c:pt>
                <c:pt idx="1616">
                  <c:v>41411.0</c:v>
                </c:pt>
                <c:pt idx="1617">
                  <c:v>41414.0</c:v>
                </c:pt>
                <c:pt idx="1618">
                  <c:v>41415.0</c:v>
                </c:pt>
                <c:pt idx="1619">
                  <c:v>41416.0</c:v>
                </c:pt>
                <c:pt idx="1620">
                  <c:v>41417.0</c:v>
                </c:pt>
                <c:pt idx="1621">
                  <c:v>41418.0</c:v>
                </c:pt>
                <c:pt idx="1622">
                  <c:v>41421.0</c:v>
                </c:pt>
                <c:pt idx="1623">
                  <c:v>41422.0</c:v>
                </c:pt>
                <c:pt idx="1624">
                  <c:v>41423.0</c:v>
                </c:pt>
                <c:pt idx="1625">
                  <c:v>41424.0</c:v>
                </c:pt>
                <c:pt idx="1626">
                  <c:v>41425.0</c:v>
                </c:pt>
                <c:pt idx="1627">
                  <c:v>41428.0</c:v>
                </c:pt>
                <c:pt idx="1628">
                  <c:v>41429.0</c:v>
                </c:pt>
                <c:pt idx="1629">
                  <c:v>41430.0</c:v>
                </c:pt>
                <c:pt idx="1630">
                  <c:v>41431.0</c:v>
                </c:pt>
                <c:pt idx="1631">
                  <c:v>41432.0</c:v>
                </c:pt>
                <c:pt idx="1632">
                  <c:v>41435.0</c:v>
                </c:pt>
                <c:pt idx="1633">
                  <c:v>41436.0</c:v>
                </c:pt>
                <c:pt idx="1634">
                  <c:v>41437.0</c:v>
                </c:pt>
                <c:pt idx="1635">
                  <c:v>41438.0</c:v>
                </c:pt>
                <c:pt idx="1636">
                  <c:v>41439.0</c:v>
                </c:pt>
                <c:pt idx="1637">
                  <c:v>41442.0</c:v>
                </c:pt>
                <c:pt idx="1638">
                  <c:v>41443.0</c:v>
                </c:pt>
                <c:pt idx="1639">
                  <c:v>41444.0</c:v>
                </c:pt>
                <c:pt idx="1640">
                  <c:v>41445.0</c:v>
                </c:pt>
                <c:pt idx="1641">
                  <c:v>41446.0</c:v>
                </c:pt>
                <c:pt idx="1642">
                  <c:v>41449.0</c:v>
                </c:pt>
                <c:pt idx="1643">
                  <c:v>41450.0</c:v>
                </c:pt>
                <c:pt idx="1644">
                  <c:v>41451.0</c:v>
                </c:pt>
                <c:pt idx="1645">
                  <c:v>41452.0</c:v>
                </c:pt>
                <c:pt idx="1646">
                  <c:v>41453.0</c:v>
                </c:pt>
                <c:pt idx="1647">
                  <c:v>41456.0</c:v>
                </c:pt>
                <c:pt idx="1648">
                  <c:v>41457.0</c:v>
                </c:pt>
                <c:pt idx="1649">
                  <c:v>41458.0</c:v>
                </c:pt>
                <c:pt idx="1650">
                  <c:v>41459.0</c:v>
                </c:pt>
                <c:pt idx="1651">
                  <c:v>41460.0</c:v>
                </c:pt>
                <c:pt idx="1652">
                  <c:v>41463.0</c:v>
                </c:pt>
                <c:pt idx="1653">
                  <c:v>41464.0</c:v>
                </c:pt>
                <c:pt idx="1654">
                  <c:v>41465.0</c:v>
                </c:pt>
                <c:pt idx="1655">
                  <c:v>41466.0</c:v>
                </c:pt>
                <c:pt idx="1656">
                  <c:v>41467.0</c:v>
                </c:pt>
                <c:pt idx="1657">
                  <c:v>41470.0</c:v>
                </c:pt>
                <c:pt idx="1658">
                  <c:v>41471.0</c:v>
                </c:pt>
                <c:pt idx="1659">
                  <c:v>41472.0</c:v>
                </c:pt>
                <c:pt idx="1660">
                  <c:v>41473.0</c:v>
                </c:pt>
                <c:pt idx="1661">
                  <c:v>41474.0</c:v>
                </c:pt>
                <c:pt idx="1662">
                  <c:v>41477.0</c:v>
                </c:pt>
                <c:pt idx="1663">
                  <c:v>41478.0</c:v>
                </c:pt>
                <c:pt idx="1664">
                  <c:v>41479.0</c:v>
                </c:pt>
                <c:pt idx="1665">
                  <c:v>41480.0</c:v>
                </c:pt>
                <c:pt idx="1666">
                  <c:v>41481.0</c:v>
                </c:pt>
                <c:pt idx="1667">
                  <c:v>41484.0</c:v>
                </c:pt>
                <c:pt idx="1668">
                  <c:v>41485.0</c:v>
                </c:pt>
                <c:pt idx="1669">
                  <c:v>41486.0</c:v>
                </c:pt>
                <c:pt idx="1670">
                  <c:v>41487.0</c:v>
                </c:pt>
                <c:pt idx="1671">
                  <c:v>41488.0</c:v>
                </c:pt>
                <c:pt idx="1672">
                  <c:v>41491.0</c:v>
                </c:pt>
                <c:pt idx="1673">
                  <c:v>41492.0</c:v>
                </c:pt>
                <c:pt idx="1674">
                  <c:v>41493.0</c:v>
                </c:pt>
                <c:pt idx="1675">
                  <c:v>41494.0</c:v>
                </c:pt>
                <c:pt idx="1676">
                  <c:v>41495.0</c:v>
                </c:pt>
                <c:pt idx="1677">
                  <c:v>41498.0</c:v>
                </c:pt>
                <c:pt idx="1678">
                  <c:v>41499.0</c:v>
                </c:pt>
                <c:pt idx="1679">
                  <c:v>41500.0</c:v>
                </c:pt>
                <c:pt idx="1680">
                  <c:v>41501.0</c:v>
                </c:pt>
                <c:pt idx="1681">
                  <c:v>41502.0</c:v>
                </c:pt>
                <c:pt idx="1682">
                  <c:v>41505.0</c:v>
                </c:pt>
                <c:pt idx="1683">
                  <c:v>41506.0</c:v>
                </c:pt>
                <c:pt idx="1684">
                  <c:v>41507.0</c:v>
                </c:pt>
                <c:pt idx="1685">
                  <c:v>41508.0</c:v>
                </c:pt>
                <c:pt idx="1686">
                  <c:v>41509.0</c:v>
                </c:pt>
                <c:pt idx="1687">
                  <c:v>41512.0</c:v>
                </c:pt>
                <c:pt idx="1688">
                  <c:v>41513.0</c:v>
                </c:pt>
                <c:pt idx="1689">
                  <c:v>41514.0</c:v>
                </c:pt>
                <c:pt idx="1690">
                  <c:v>41515.0</c:v>
                </c:pt>
                <c:pt idx="1691">
                  <c:v>41516.0</c:v>
                </c:pt>
                <c:pt idx="1692">
                  <c:v>41519.0</c:v>
                </c:pt>
                <c:pt idx="1693">
                  <c:v>41520.0</c:v>
                </c:pt>
                <c:pt idx="1694">
                  <c:v>41521.0</c:v>
                </c:pt>
                <c:pt idx="1695">
                  <c:v>41522.0</c:v>
                </c:pt>
                <c:pt idx="1696">
                  <c:v>41523.0</c:v>
                </c:pt>
                <c:pt idx="1697">
                  <c:v>41526.0</c:v>
                </c:pt>
                <c:pt idx="1698">
                  <c:v>41527.0</c:v>
                </c:pt>
                <c:pt idx="1699">
                  <c:v>41528.0</c:v>
                </c:pt>
                <c:pt idx="1700">
                  <c:v>41529.0</c:v>
                </c:pt>
                <c:pt idx="1701">
                  <c:v>41530.0</c:v>
                </c:pt>
                <c:pt idx="1702">
                  <c:v>41533.0</c:v>
                </c:pt>
                <c:pt idx="1703">
                  <c:v>41534.0</c:v>
                </c:pt>
                <c:pt idx="1704">
                  <c:v>41535.0</c:v>
                </c:pt>
                <c:pt idx="1705">
                  <c:v>41536.0</c:v>
                </c:pt>
                <c:pt idx="1706">
                  <c:v>41537.0</c:v>
                </c:pt>
                <c:pt idx="1707">
                  <c:v>41540.0</c:v>
                </c:pt>
                <c:pt idx="1708">
                  <c:v>41541.0</c:v>
                </c:pt>
                <c:pt idx="1709">
                  <c:v>41542.0</c:v>
                </c:pt>
                <c:pt idx="1710">
                  <c:v>41543.0</c:v>
                </c:pt>
                <c:pt idx="1711">
                  <c:v>41544.0</c:v>
                </c:pt>
                <c:pt idx="1712">
                  <c:v>41547.0</c:v>
                </c:pt>
                <c:pt idx="1713">
                  <c:v>41548.0</c:v>
                </c:pt>
                <c:pt idx="1714">
                  <c:v>41549.0</c:v>
                </c:pt>
                <c:pt idx="1715">
                  <c:v>41550.0</c:v>
                </c:pt>
                <c:pt idx="1716">
                  <c:v>41551.0</c:v>
                </c:pt>
                <c:pt idx="1717">
                  <c:v>41554.0</c:v>
                </c:pt>
                <c:pt idx="1718">
                  <c:v>41555.0</c:v>
                </c:pt>
                <c:pt idx="1719">
                  <c:v>41556.0</c:v>
                </c:pt>
                <c:pt idx="1720">
                  <c:v>41557.0</c:v>
                </c:pt>
                <c:pt idx="1721">
                  <c:v>41558.0</c:v>
                </c:pt>
                <c:pt idx="1722">
                  <c:v>41561.0</c:v>
                </c:pt>
                <c:pt idx="1723">
                  <c:v>41562.0</c:v>
                </c:pt>
                <c:pt idx="1724">
                  <c:v>41563.0</c:v>
                </c:pt>
                <c:pt idx="1725">
                  <c:v>41564.0</c:v>
                </c:pt>
                <c:pt idx="1726">
                  <c:v>41565.0</c:v>
                </c:pt>
                <c:pt idx="1727">
                  <c:v>41568.0</c:v>
                </c:pt>
                <c:pt idx="1728">
                  <c:v>41569.0</c:v>
                </c:pt>
                <c:pt idx="1729">
                  <c:v>41570.0</c:v>
                </c:pt>
                <c:pt idx="1730">
                  <c:v>41571.0</c:v>
                </c:pt>
                <c:pt idx="1731">
                  <c:v>41572.0</c:v>
                </c:pt>
                <c:pt idx="1732">
                  <c:v>41575.0</c:v>
                </c:pt>
                <c:pt idx="1733">
                  <c:v>41576.0</c:v>
                </c:pt>
                <c:pt idx="1734">
                  <c:v>41577.0</c:v>
                </c:pt>
                <c:pt idx="1735">
                  <c:v>41578.0</c:v>
                </c:pt>
                <c:pt idx="1736">
                  <c:v>41579.0</c:v>
                </c:pt>
                <c:pt idx="1737">
                  <c:v>41582.0</c:v>
                </c:pt>
                <c:pt idx="1738">
                  <c:v>41583.0</c:v>
                </c:pt>
                <c:pt idx="1739">
                  <c:v>41584.0</c:v>
                </c:pt>
                <c:pt idx="1740">
                  <c:v>41585.0</c:v>
                </c:pt>
                <c:pt idx="1741">
                  <c:v>41586.0</c:v>
                </c:pt>
                <c:pt idx="1742">
                  <c:v>41589.0</c:v>
                </c:pt>
                <c:pt idx="1743">
                  <c:v>41590.0</c:v>
                </c:pt>
                <c:pt idx="1744">
                  <c:v>41591.0</c:v>
                </c:pt>
                <c:pt idx="1745">
                  <c:v>41592.0</c:v>
                </c:pt>
                <c:pt idx="1746">
                  <c:v>41593.0</c:v>
                </c:pt>
                <c:pt idx="1747">
                  <c:v>41596.0</c:v>
                </c:pt>
                <c:pt idx="1748">
                  <c:v>41597.0</c:v>
                </c:pt>
                <c:pt idx="1749">
                  <c:v>41598.0</c:v>
                </c:pt>
                <c:pt idx="1750">
                  <c:v>41599.0</c:v>
                </c:pt>
                <c:pt idx="1751">
                  <c:v>41600.0</c:v>
                </c:pt>
                <c:pt idx="1752">
                  <c:v>41603.0</c:v>
                </c:pt>
                <c:pt idx="1753">
                  <c:v>41604.0</c:v>
                </c:pt>
                <c:pt idx="1754">
                  <c:v>41605.0</c:v>
                </c:pt>
                <c:pt idx="1755">
                  <c:v>41606.0</c:v>
                </c:pt>
                <c:pt idx="1756">
                  <c:v>41607.0</c:v>
                </c:pt>
                <c:pt idx="1757">
                  <c:v>41610.0</c:v>
                </c:pt>
                <c:pt idx="1758">
                  <c:v>41611.0</c:v>
                </c:pt>
                <c:pt idx="1759">
                  <c:v>41612.0</c:v>
                </c:pt>
                <c:pt idx="1760">
                  <c:v>41613.0</c:v>
                </c:pt>
                <c:pt idx="1761">
                  <c:v>41614.0</c:v>
                </c:pt>
                <c:pt idx="1762">
                  <c:v>41617.0</c:v>
                </c:pt>
                <c:pt idx="1763">
                  <c:v>41618.0</c:v>
                </c:pt>
                <c:pt idx="1764">
                  <c:v>41619.0</c:v>
                </c:pt>
                <c:pt idx="1765">
                  <c:v>41620.0</c:v>
                </c:pt>
                <c:pt idx="1766">
                  <c:v>41621.0</c:v>
                </c:pt>
                <c:pt idx="1767">
                  <c:v>41624.0</c:v>
                </c:pt>
                <c:pt idx="1768">
                  <c:v>41625.0</c:v>
                </c:pt>
                <c:pt idx="1769">
                  <c:v>41626.0</c:v>
                </c:pt>
                <c:pt idx="1770">
                  <c:v>41627.0</c:v>
                </c:pt>
                <c:pt idx="1771">
                  <c:v>41628.0</c:v>
                </c:pt>
                <c:pt idx="1772">
                  <c:v>41631.0</c:v>
                </c:pt>
                <c:pt idx="1773">
                  <c:v>41632.0</c:v>
                </c:pt>
                <c:pt idx="1774">
                  <c:v>41633.0</c:v>
                </c:pt>
                <c:pt idx="1775">
                  <c:v>41634.0</c:v>
                </c:pt>
                <c:pt idx="1776">
                  <c:v>41635.0</c:v>
                </c:pt>
                <c:pt idx="1777">
                  <c:v>41638.0</c:v>
                </c:pt>
                <c:pt idx="1778">
                  <c:v>41639.0</c:v>
                </c:pt>
                <c:pt idx="1779">
                  <c:v>41640.0</c:v>
                </c:pt>
                <c:pt idx="1780">
                  <c:v>41641.0</c:v>
                </c:pt>
                <c:pt idx="1781">
                  <c:v>41642.0</c:v>
                </c:pt>
                <c:pt idx="1782">
                  <c:v>41645.0</c:v>
                </c:pt>
                <c:pt idx="1783">
                  <c:v>41646.0</c:v>
                </c:pt>
                <c:pt idx="1784">
                  <c:v>41647.0</c:v>
                </c:pt>
                <c:pt idx="1785">
                  <c:v>41648.0</c:v>
                </c:pt>
                <c:pt idx="1786">
                  <c:v>41649.0</c:v>
                </c:pt>
                <c:pt idx="1787">
                  <c:v>41652.0</c:v>
                </c:pt>
                <c:pt idx="1788">
                  <c:v>41653.0</c:v>
                </c:pt>
                <c:pt idx="1789">
                  <c:v>41654.0</c:v>
                </c:pt>
                <c:pt idx="1790">
                  <c:v>41655.0</c:v>
                </c:pt>
                <c:pt idx="1791">
                  <c:v>41656.0</c:v>
                </c:pt>
                <c:pt idx="1792">
                  <c:v>41659.0</c:v>
                </c:pt>
                <c:pt idx="1793">
                  <c:v>41660.0</c:v>
                </c:pt>
                <c:pt idx="1794">
                  <c:v>41661.0</c:v>
                </c:pt>
                <c:pt idx="1795">
                  <c:v>41662.0</c:v>
                </c:pt>
                <c:pt idx="1796">
                  <c:v>41663.0</c:v>
                </c:pt>
                <c:pt idx="1797">
                  <c:v>41666.0</c:v>
                </c:pt>
                <c:pt idx="1798">
                  <c:v>41667.0</c:v>
                </c:pt>
                <c:pt idx="1799">
                  <c:v>41668.0</c:v>
                </c:pt>
                <c:pt idx="1800">
                  <c:v>41669.0</c:v>
                </c:pt>
                <c:pt idx="1801">
                  <c:v>41670.0</c:v>
                </c:pt>
                <c:pt idx="1802">
                  <c:v>41673.0</c:v>
                </c:pt>
                <c:pt idx="1803">
                  <c:v>41674.0</c:v>
                </c:pt>
                <c:pt idx="1804">
                  <c:v>41675.0</c:v>
                </c:pt>
                <c:pt idx="1805">
                  <c:v>41676.0</c:v>
                </c:pt>
                <c:pt idx="1806">
                  <c:v>41677.0</c:v>
                </c:pt>
                <c:pt idx="1807">
                  <c:v>41680.0</c:v>
                </c:pt>
                <c:pt idx="1808">
                  <c:v>41681.0</c:v>
                </c:pt>
                <c:pt idx="1809">
                  <c:v>41682.0</c:v>
                </c:pt>
                <c:pt idx="1810">
                  <c:v>41683.0</c:v>
                </c:pt>
                <c:pt idx="1811">
                  <c:v>41684.0</c:v>
                </c:pt>
                <c:pt idx="1812">
                  <c:v>41687.0</c:v>
                </c:pt>
                <c:pt idx="1813">
                  <c:v>41688.0</c:v>
                </c:pt>
                <c:pt idx="1814">
                  <c:v>41689.0</c:v>
                </c:pt>
                <c:pt idx="1815">
                  <c:v>41690.0</c:v>
                </c:pt>
                <c:pt idx="1816">
                  <c:v>41691.0</c:v>
                </c:pt>
                <c:pt idx="1817">
                  <c:v>41694.0</c:v>
                </c:pt>
                <c:pt idx="1818">
                  <c:v>41695.0</c:v>
                </c:pt>
                <c:pt idx="1819">
                  <c:v>41696.0</c:v>
                </c:pt>
                <c:pt idx="1820">
                  <c:v>41697.0</c:v>
                </c:pt>
                <c:pt idx="1821">
                  <c:v>41698.0</c:v>
                </c:pt>
                <c:pt idx="1822">
                  <c:v>41701.0</c:v>
                </c:pt>
                <c:pt idx="1823">
                  <c:v>41702.0</c:v>
                </c:pt>
                <c:pt idx="1824">
                  <c:v>41703.0</c:v>
                </c:pt>
                <c:pt idx="1825">
                  <c:v>41704.0</c:v>
                </c:pt>
                <c:pt idx="1826">
                  <c:v>41705.0</c:v>
                </c:pt>
                <c:pt idx="1827">
                  <c:v>41708.0</c:v>
                </c:pt>
                <c:pt idx="1828">
                  <c:v>41709.0</c:v>
                </c:pt>
                <c:pt idx="1829">
                  <c:v>41710.0</c:v>
                </c:pt>
                <c:pt idx="1830">
                  <c:v>41711.0</c:v>
                </c:pt>
                <c:pt idx="1831">
                  <c:v>41712.0</c:v>
                </c:pt>
                <c:pt idx="1832">
                  <c:v>41715.0</c:v>
                </c:pt>
                <c:pt idx="1833">
                  <c:v>41716.0</c:v>
                </c:pt>
                <c:pt idx="1834">
                  <c:v>41717.0</c:v>
                </c:pt>
                <c:pt idx="1835">
                  <c:v>41718.0</c:v>
                </c:pt>
                <c:pt idx="1836">
                  <c:v>41719.0</c:v>
                </c:pt>
                <c:pt idx="1837">
                  <c:v>41722.0</c:v>
                </c:pt>
                <c:pt idx="1838">
                  <c:v>41723.0</c:v>
                </c:pt>
                <c:pt idx="1839">
                  <c:v>41724.0</c:v>
                </c:pt>
                <c:pt idx="1840">
                  <c:v>41725.0</c:v>
                </c:pt>
                <c:pt idx="1841">
                  <c:v>41726.0</c:v>
                </c:pt>
                <c:pt idx="1842">
                  <c:v>41729.0</c:v>
                </c:pt>
                <c:pt idx="1843">
                  <c:v>41730.0</c:v>
                </c:pt>
                <c:pt idx="1844">
                  <c:v>41731.0</c:v>
                </c:pt>
                <c:pt idx="1845">
                  <c:v>41732.0</c:v>
                </c:pt>
                <c:pt idx="1846">
                  <c:v>41733.0</c:v>
                </c:pt>
                <c:pt idx="1847">
                  <c:v>41736.0</c:v>
                </c:pt>
                <c:pt idx="1848">
                  <c:v>41737.0</c:v>
                </c:pt>
                <c:pt idx="1849">
                  <c:v>41738.0</c:v>
                </c:pt>
                <c:pt idx="1850">
                  <c:v>41739.0</c:v>
                </c:pt>
                <c:pt idx="1851">
                  <c:v>41740.0</c:v>
                </c:pt>
                <c:pt idx="1852">
                  <c:v>41743.0</c:v>
                </c:pt>
                <c:pt idx="1853">
                  <c:v>41744.0</c:v>
                </c:pt>
                <c:pt idx="1854">
                  <c:v>41745.0</c:v>
                </c:pt>
                <c:pt idx="1855">
                  <c:v>41746.0</c:v>
                </c:pt>
                <c:pt idx="1856">
                  <c:v>41751.0</c:v>
                </c:pt>
                <c:pt idx="1857">
                  <c:v>41752.0</c:v>
                </c:pt>
                <c:pt idx="1858">
                  <c:v>41753.0</c:v>
                </c:pt>
                <c:pt idx="1859">
                  <c:v>41754.0</c:v>
                </c:pt>
                <c:pt idx="1860">
                  <c:v>41757.0</c:v>
                </c:pt>
                <c:pt idx="1861">
                  <c:v>41758.0</c:v>
                </c:pt>
                <c:pt idx="1862">
                  <c:v>41759.0</c:v>
                </c:pt>
                <c:pt idx="1863">
                  <c:v>41760.0</c:v>
                </c:pt>
                <c:pt idx="1864">
                  <c:v>41761.0</c:v>
                </c:pt>
                <c:pt idx="1865">
                  <c:v>41764.0</c:v>
                </c:pt>
                <c:pt idx="1866">
                  <c:v>41765.0</c:v>
                </c:pt>
                <c:pt idx="1867">
                  <c:v>41766.0</c:v>
                </c:pt>
                <c:pt idx="1868">
                  <c:v>41767.0</c:v>
                </c:pt>
                <c:pt idx="1869">
                  <c:v>41768.0</c:v>
                </c:pt>
                <c:pt idx="1870">
                  <c:v>41771.0</c:v>
                </c:pt>
                <c:pt idx="1871">
                  <c:v>41772.0</c:v>
                </c:pt>
                <c:pt idx="1872">
                  <c:v>41773.0</c:v>
                </c:pt>
                <c:pt idx="1873">
                  <c:v>41774.0</c:v>
                </c:pt>
                <c:pt idx="1874">
                  <c:v>41775.0</c:v>
                </c:pt>
                <c:pt idx="1875">
                  <c:v>41778.0</c:v>
                </c:pt>
                <c:pt idx="1876">
                  <c:v>41779.0</c:v>
                </c:pt>
                <c:pt idx="1877">
                  <c:v>41780.0</c:v>
                </c:pt>
                <c:pt idx="1878">
                  <c:v>41781.0</c:v>
                </c:pt>
                <c:pt idx="1879">
                  <c:v>41782.0</c:v>
                </c:pt>
                <c:pt idx="1880">
                  <c:v>41785.0</c:v>
                </c:pt>
                <c:pt idx="1881">
                  <c:v>41786.0</c:v>
                </c:pt>
                <c:pt idx="1882">
                  <c:v>41787.0</c:v>
                </c:pt>
                <c:pt idx="1883">
                  <c:v>41788.0</c:v>
                </c:pt>
                <c:pt idx="1884">
                  <c:v>41789.0</c:v>
                </c:pt>
                <c:pt idx="1885">
                  <c:v>41792.0</c:v>
                </c:pt>
                <c:pt idx="1886">
                  <c:v>41793.0</c:v>
                </c:pt>
                <c:pt idx="1887">
                  <c:v>41794.0</c:v>
                </c:pt>
                <c:pt idx="1888">
                  <c:v>41795.0</c:v>
                </c:pt>
                <c:pt idx="1889">
                  <c:v>41796.0</c:v>
                </c:pt>
                <c:pt idx="1890">
                  <c:v>41799.0</c:v>
                </c:pt>
                <c:pt idx="1891">
                  <c:v>41800.0</c:v>
                </c:pt>
                <c:pt idx="1892">
                  <c:v>41801.0</c:v>
                </c:pt>
                <c:pt idx="1893">
                  <c:v>41802.0</c:v>
                </c:pt>
                <c:pt idx="1894">
                  <c:v>41803.0</c:v>
                </c:pt>
                <c:pt idx="1895">
                  <c:v>41806.0</c:v>
                </c:pt>
                <c:pt idx="1896">
                  <c:v>41807.0</c:v>
                </c:pt>
                <c:pt idx="1897">
                  <c:v>41808.0</c:v>
                </c:pt>
                <c:pt idx="1898">
                  <c:v>41809.0</c:v>
                </c:pt>
                <c:pt idx="1899">
                  <c:v>41810.0</c:v>
                </c:pt>
                <c:pt idx="1900">
                  <c:v>41813.0</c:v>
                </c:pt>
                <c:pt idx="1901">
                  <c:v>41814.0</c:v>
                </c:pt>
                <c:pt idx="1902">
                  <c:v>41815.0</c:v>
                </c:pt>
                <c:pt idx="1903">
                  <c:v>41816.0</c:v>
                </c:pt>
                <c:pt idx="1904">
                  <c:v>41817.0</c:v>
                </c:pt>
                <c:pt idx="1905">
                  <c:v>41820.0</c:v>
                </c:pt>
                <c:pt idx="1906">
                  <c:v>41821.0</c:v>
                </c:pt>
                <c:pt idx="1907">
                  <c:v>41822.0</c:v>
                </c:pt>
                <c:pt idx="1908">
                  <c:v>41823.0</c:v>
                </c:pt>
                <c:pt idx="1909">
                  <c:v>41824.0</c:v>
                </c:pt>
                <c:pt idx="1910">
                  <c:v>41827.0</c:v>
                </c:pt>
                <c:pt idx="1911">
                  <c:v>41828.0</c:v>
                </c:pt>
                <c:pt idx="1912">
                  <c:v>41829.0</c:v>
                </c:pt>
                <c:pt idx="1913">
                  <c:v>41830.0</c:v>
                </c:pt>
                <c:pt idx="1914">
                  <c:v>41831.0</c:v>
                </c:pt>
                <c:pt idx="1915">
                  <c:v>41834.0</c:v>
                </c:pt>
                <c:pt idx="1916">
                  <c:v>41835.0</c:v>
                </c:pt>
                <c:pt idx="1917">
                  <c:v>41836.0</c:v>
                </c:pt>
                <c:pt idx="1918">
                  <c:v>41837.0</c:v>
                </c:pt>
                <c:pt idx="1919">
                  <c:v>41838.0</c:v>
                </c:pt>
                <c:pt idx="1920">
                  <c:v>41841.0</c:v>
                </c:pt>
                <c:pt idx="1921">
                  <c:v>41842.0</c:v>
                </c:pt>
                <c:pt idx="1922">
                  <c:v>41843.0</c:v>
                </c:pt>
                <c:pt idx="1923">
                  <c:v>41844.0</c:v>
                </c:pt>
                <c:pt idx="1924">
                  <c:v>41845.0</c:v>
                </c:pt>
                <c:pt idx="1925">
                  <c:v>41848.0</c:v>
                </c:pt>
                <c:pt idx="1926">
                  <c:v>41849.0</c:v>
                </c:pt>
                <c:pt idx="1927">
                  <c:v>41850.0</c:v>
                </c:pt>
                <c:pt idx="1928">
                  <c:v>41851.0</c:v>
                </c:pt>
                <c:pt idx="1929">
                  <c:v>41852.0</c:v>
                </c:pt>
                <c:pt idx="1930">
                  <c:v>41855.0</c:v>
                </c:pt>
                <c:pt idx="1931">
                  <c:v>41856.0</c:v>
                </c:pt>
                <c:pt idx="1932">
                  <c:v>41857.0</c:v>
                </c:pt>
                <c:pt idx="1933">
                  <c:v>41858.0</c:v>
                </c:pt>
                <c:pt idx="1934">
                  <c:v>41859.0</c:v>
                </c:pt>
                <c:pt idx="1935">
                  <c:v>41862.0</c:v>
                </c:pt>
                <c:pt idx="1936">
                  <c:v>41863.0</c:v>
                </c:pt>
                <c:pt idx="1937">
                  <c:v>41864.0</c:v>
                </c:pt>
                <c:pt idx="1938">
                  <c:v>41865.0</c:v>
                </c:pt>
                <c:pt idx="1939">
                  <c:v>41866.0</c:v>
                </c:pt>
                <c:pt idx="1940">
                  <c:v>41869.0</c:v>
                </c:pt>
                <c:pt idx="1941">
                  <c:v>41870.0</c:v>
                </c:pt>
                <c:pt idx="1942">
                  <c:v>41871.0</c:v>
                </c:pt>
                <c:pt idx="1943">
                  <c:v>41872.0</c:v>
                </c:pt>
                <c:pt idx="1944">
                  <c:v>41873.0</c:v>
                </c:pt>
                <c:pt idx="1945">
                  <c:v>41876.0</c:v>
                </c:pt>
                <c:pt idx="1946">
                  <c:v>41877.0</c:v>
                </c:pt>
                <c:pt idx="1947">
                  <c:v>41878.0</c:v>
                </c:pt>
                <c:pt idx="1948">
                  <c:v>41879.0</c:v>
                </c:pt>
                <c:pt idx="1949">
                  <c:v>41880.0</c:v>
                </c:pt>
                <c:pt idx="1950">
                  <c:v>41883.0</c:v>
                </c:pt>
                <c:pt idx="1951">
                  <c:v>41884.0</c:v>
                </c:pt>
                <c:pt idx="1952">
                  <c:v>41885.0</c:v>
                </c:pt>
                <c:pt idx="1953">
                  <c:v>41886.0</c:v>
                </c:pt>
                <c:pt idx="1954">
                  <c:v>41887.0</c:v>
                </c:pt>
                <c:pt idx="1955">
                  <c:v>41890.0</c:v>
                </c:pt>
                <c:pt idx="1956">
                  <c:v>41891.0</c:v>
                </c:pt>
                <c:pt idx="1957">
                  <c:v>41892.0</c:v>
                </c:pt>
                <c:pt idx="1958">
                  <c:v>41893.0</c:v>
                </c:pt>
                <c:pt idx="1959">
                  <c:v>41894.0</c:v>
                </c:pt>
                <c:pt idx="1960">
                  <c:v>41897.0</c:v>
                </c:pt>
                <c:pt idx="1961">
                  <c:v>41898.0</c:v>
                </c:pt>
                <c:pt idx="1962">
                  <c:v>41899.0</c:v>
                </c:pt>
                <c:pt idx="1963">
                  <c:v>41900.0</c:v>
                </c:pt>
                <c:pt idx="1964">
                  <c:v>41901.0</c:v>
                </c:pt>
                <c:pt idx="1965">
                  <c:v>41904.0</c:v>
                </c:pt>
                <c:pt idx="1966">
                  <c:v>41905.0</c:v>
                </c:pt>
                <c:pt idx="1967">
                  <c:v>41906.0</c:v>
                </c:pt>
                <c:pt idx="1968">
                  <c:v>41907.0</c:v>
                </c:pt>
                <c:pt idx="1969">
                  <c:v>41908.0</c:v>
                </c:pt>
                <c:pt idx="1970">
                  <c:v>41911.0</c:v>
                </c:pt>
                <c:pt idx="1971">
                  <c:v>41912.0</c:v>
                </c:pt>
                <c:pt idx="1972">
                  <c:v>41913.0</c:v>
                </c:pt>
                <c:pt idx="1973">
                  <c:v>41914.0</c:v>
                </c:pt>
                <c:pt idx="1974">
                  <c:v>41915.0</c:v>
                </c:pt>
                <c:pt idx="1975">
                  <c:v>41918.0</c:v>
                </c:pt>
                <c:pt idx="1976">
                  <c:v>41919.0</c:v>
                </c:pt>
                <c:pt idx="1977">
                  <c:v>41920.0</c:v>
                </c:pt>
                <c:pt idx="1978">
                  <c:v>41921.0</c:v>
                </c:pt>
                <c:pt idx="1979">
                  <c:v>41922.0</c:v>
                </c:pt>
                <c:pt idx="1980">
                  <c:v>41925.0</c:v>
                </c:pt>
                <c:pt idx="1981">
                  <c:v>41926.0</c:v>
                </c:pt>
                <c:pt idx="1982">
                  <c:v>41927.0</c:v>
                </c:pt>
                <c:pt idx="1983">
                  <c:v>41928.0</c:v>
                </c:pt>
                <c:pt idx="1984">
                  <c:v>41929.0</c:v>
                </c:pt>
                <c:pt idx="1985">
                  <c:v>41932.0</c:v>
                </c:pt>
                <c:pt idx="1986">
                  <c:v>41933.0</c:v>
                </c:pt>
                <c:pt idx="1987">
                  <c:v>41934.0</c:v>
                </c:pt>
                <c:pt idx="1988">
                  <c:v>41935.0</c:v>
                </c:pt>
                <c:pt idx="1989">
                  <c:v>41936.0</c:v>
                </c:pt>
                <c:pt idx="1990">
                  <c:v>41939.0</c:v>
                </c:pt>
                <c:pt idx="1991">
                  <c:v>41940.0</c:v>
                </c:pt>
                <c:pt idx="1992">
                  <c:v>41941.0</c:v>
                </c:pt>
                <c:pt idx="1993">
                  <c:v>41942.0</c:v>
                </c:pt>
                <c:pt idx="1994">
                  <c:v>41943.0</c:v>
                </c:pt>
                <c:pt idx="1995">
                  <c:v>41946.0</c:v>
                </c:pt>
                <c:pt idx="1996">
                  <c:v>41947.0</c:v>
                </c:pt>
                <c:pt idx="1997">
                  <c:v>41948.0</c:v>
                </c:pt>
                <c:pt idx="1998">
                  <c:v>41949.0</c:v>
                </c:pt>
                <c:pt idx="1999">
                  <c:v>41950.0</c:v>
                </c:pt>
                <c:pt idx="2000">
                  <c:v>41953.0</c:v>
                </c:pt>
                <c:pt idx="2001">
                  <c:v>41954.0</c:v>
                </c:pt>
                <c:pt idx="2002">
                  <c:v>41955.0</c:v>
                </c:pt>
                <c:pt idx="2003">
                  <c:v>41956.0</c:v>
                </c:pt>
                <c:pt idx="2004">
                  <c:v>41957.0</c:v>
                </c:pt>
                <c:pt idx="2005">
                  <c:v>41960.0</c:v>
                </c:pt>
                <c:pt idx="2006">
                  <c:v>41961.0</c:v>
                </c:pt>
                <c:pt idx="2007">
                  <c:v>41964.0</c:v>
                </c:pt>
                <c:pt idx="2008">
                  <c:v>41967.0</c:v>
                </c:pt>
                <c:pt idx="2009">
                  <c:v>41968.0</c:v>
                </c:pt>
                <c:pt idx="2010">
                  <c:v>41969.0</c:v>
                </c:pt>
                <c:pt idx="2011">
                  <c:v>41970.0</c:v>
                </c:pt>
                <c:pt idx="2012">
                  <c:v>41971.0</c:v>
                </c:pt>
                <c:pt idx="2013">
                  <c:v>41974.0</c:v>
                </c:pt>
                <c:pt idx="2014">
                  <c:v>41975.0</c:v>
                </c:pt>
                <c:pt idx="2015">
                  <c:v>41976.0</c:v>
                </c:pt>
                <c:pt idx="2016">
                  <c:v>41977.0</c:v>
                </c:pt>
                <c:pt idx="2017">
                  <c:v>41978.0</c:v>
                </c:pt>
                <c:pt idx="2018">
                  <c:v>41981.0</c:v>
                </c:pt>
                <c:pt idx="2019">
                  <c:v>41982.0</c:v>
                </c:pt>
                <c:pt idx="2020">
                  <c:v>41983.0</c:v>
                </c:pt>
                <c:pt idx="2021">
                  <c:v>41984.0</c:v>
                </c:pt>
                <c:pt idx="2022">
                  <c:v>41985.0</c:v>
                </c:pt>
                <c:pt idx="2023">
                  <c:v>41988.0</c:v>
                </c:pt>
                <c:pt idx="2024">
                  <c:v>41989.0</c:v>
                </c:pt>
                <c:pt idx="2025">
                  <c:v>41990.0</c:v>
                </c:pt>
                <c:pt idx="2026">
                  <c:v>41991.0</c:v>
                </c:pt>
                <c:pt idx="2027">
                  <c:v>41992.0</c:v>
                </c:pt>
                <c:pt idx="2028">
                  <c:v>41995.0</c:v>
                </c:pt>
                <c:pt idx="2029">
                  <c:v>41996.0</c:v>
                </c:pt>
                <c:pt idx="2030">
                  <c:v>41997.0</c:v>
                </c:pt>
                <c:pt idx="2031">
                  <c:v>41999.0</c:v>
                </c:pt>
                <c:pt idx="2032">
                  <c:v>42002.0</c:v>
                </c:pt>
                <c:pt idx="2033">
                  <c:v>42003.0</c:v>
                </c:pt>
                <c:pt idx="2034">
                  <c:v>42004.0</c:v>
                </c:pt>
                <c:pt idx="2035">
                  <c:v>42005.0</c:v>
                </c:pt>
                <c:pt idx="2036">
                  <c:v>42006.0</c:v>
                </c:pt>
                <c:pt idx="2037">
                  <c:v>42009.0</c:v>
                </c:pt>
                <c:pt idx="2038">
                  <c:v>42010.0</c:v>
                </c:pt>
                <c:pt idx="2039">
                  <c:v>42011.0</c:v>
                </c:pt>
                <c:pt idx="2040">
                  <c:v>42012.0</c:v>
                </c:pt>
                <c:pt idx="2041">
                  <c:v>42013.0</c:v>
                </c:pt>
                <c:pt idx="2042">
                  <c:v>42016.0</c:v>
                </c:pt>
                <c:pt idx="2043">
                  <c:v>42017.0</c:v>
                </c:pt>
                <c:pt idx="2044">
                  <c:v>42018.0</c:v>
                </c:pt>
                <c:pt idx="2045">
                  <c:v>42019.0</c:v>
                </c:pt>
                <c:pt idx="2046">
                  <c:v>42020.0</c:v>
                </c:pt>
                <c:pt idx="2047">
                  <c:v>42023.0</c:v>
                </c:pt>
                <c:pt idx="2048">
                  <c:v>42024.0</c:v>
                </c:pt>
                <c:pt idx="2049">
                  <c:v>42025.0</c:v>
                </c:pt>
                <c:pt idx="2050">
                  <c:v>42026.0</c:v>
                </c:pt>
                <c:pt idx="2051">
                  <c:v>42027.0</c:v>
                </c:pt>
                <c:pt idx="2052">
                  <c:v>42030.0</c:v>
                </c:pt>
                <c:pt idx="2053">
                  <c:v>42031.0</c:v>
                </c:pt>
                <c:pt idx="2054">
                  <c:v>42032.0</c:v>
                </c:pt>
                <c:pt idx="2055">
                  <c:v>42033.0</c:v>
                </c:pt>
                <c:pt idx="2056">
                  <c:v>42034.0</c:v>
                </c:pt>
                <c:pt idx="2057">
                  <c:v>42037.0</c:v>
                </c:pt>
                <c:pt idx="2058">
                  <c:v>42038.0</c:v>
                </c:pt>
                <c:pt idx="2059">
                  <c:v>42039.0</c:v>
                </c:pt>
                <c:pt idx="2060">
                  <c:v>42040.0</c:v>
                </c:pt>
                <c:pt idx="2061">
                  <c:v>42041.0</c:v>
                </c:pt>
                <c:pt idx="2062">
                  <c:v>42044.0</c:v>
                </c:pt>
                <c:pt idx="2063">
                  <c:v>42045.0</c:v>
                </c:pt>
                <c:pt idx="2064">
                  <c:v>42046.0</c:v>
                </c:pt>
                <c:pt idx="2065">
                  <c:v>42047.0</c:v>
                </c:pt>
                <c:pt idx="2066">
                  <c:v>42048.0</c:v>
                </c:pt>
                <c:pt idx="2067">
                  <c:v>42051.0</c:v>
                </c:pt>
                <c:pt idx="2068">
                  <c:v>42052.0</c:v>
                </c:pt>
                <c:pt idx="2069">
                  <c:v>42053.0</c:v>
                </c:pt>
                <c:pt idx="2070">
                  <c:v>42054.0</c:v>
                </c:pt>
                <c:pt idx="2071">
                  <c:v>42055.0</c:v>
                </c:pt>
                <c:pt idx="2072">
                  <c:v>42058.0</c:v>
                </c:pt>
                <c:pt idx="2073">
                  <c:v>42059.0</c:v>
                </c:pt>
                <c:pt idx="2074">
                  <c:v>42060.0</c:v>
                </c:pt>
                <c:pt idx="2075">
                  <c:v>42061.0</c:v>
                </c:pt>
                <c:pt idx="2076">
                  <c:v>42062.0</c:v>
                </c:pt>
                <c:pt idx="2077">
                  <c:v>42065.0</c:v>
                </c:pt>
                <c:pt idx="2078">
                  <c:v>42066.0</c:v>
                </c:pt>
                <c:pt idx="2079">
                  <c:v>42067.0</c:v>
                </c:pt>
                <c:pt idx="2080">
                  <c:v>42068.0</c:v>
                </c:pt>
                <c:pt idx="2081">
                  <c:v>42069.0</c:v>
                </c:pt>
                <c:pt idx="2082">
                  <c:v>42072.0</c:v>
                </c:pt>
                <c:pt idx="2083">
                  <c:v>42073.0</c:v>
                </c:pt>
                <c:pt idx="2084">
                  <c:v>42074.0</c:v>
                </c:pt>
                <c:pt idx="2085">
                  <c:v>42075.0</c:v>
                </c:pt>
                <c:pt idx="2086">
                  <c:v>42076.0</c:v>
                </c:pt>
                <c:pt idx="2087">
                  <c:v>42079.0</c:v>
                </c:pt>
                <c:pt idx="2088">
                  <c:v>42080.0</c:v>
                </c:pt>
                <c:pt idx="2089">
                  <c:v>42081.0</c:v>
                </c:pt>
                <c:pt idx="2090">
                  <c:v>42082.0</c:v>
                </c:pt>
                <c:pt idx="2091">
                  <c:v>42083.0</c:v>
                </c:pt>
                <c:pt idx="2092">
                  <c:v>42086.0</c:v>
                </c:pt>
                <c:pt idx="2093">
                  <c:v>42087.0</c:v>
                </c:pt>
                <c:pt idx="2094">
                  <c:v>42088.0</c:v>
                </c:pt>
                <c:pt idx="2095">
                  <c:v>42089.0</c:v>
                </c:pt>
                <c:pt idx="2096">
                  <c:v>42090.0</c:v>
                </c:pt>
                <c:pt idx="2097">
                  <c:v>42093.0</c:v>
                </c:pt>
                <c:pt idx="2098">
                  <c:v>42094.0</c:v>
                </c:pt>
                <c:pt idx="2099">
                  <c:v>42095.0</c:v>
                </c:pt>
                <c:pt idx="2100">
                  <c:v>42100.0</c:v>
                </c:pt>
                <c:pt idx="2101">
                  <c:v>42101.0</c:v>
                </c:pt>
                <c:pt idx="2102">
                  <c:v>42102.0</c:v>
                </c:pt>
                <c:pt idx="2103">
                  <c:v>42103.0</c:v>
                </c:pt>
                <c:pt idx="2104">
                  <c:v>42104.0</c:v>
                </c:pt>
                <c:pt idx="2105">
                  <c:v>42107.0</c:v>
                </c:pt>
                <c:pt idx="2106">
                  <c:v>42108.0</c:v>
                </c:pt>
                <c:pt idx="2107">
                  <c:v>42110.0</c:v>
                </c:pt>
                <c:pt idx="2108">
                  <c:v>42111.0</c:v>
                </c:pt>
                <c:pt idx="2109">
                  <c:v>42114.0</c:v>
                </c:pt>
                <c:pt idx="2110">
                  <c:v>42115.0</c:v>
                </c:pt>
                <c:pt idx="2111">
                  <c:v>42116.0</c:v>
                </c:pt>
                <c:pt idx="2112">
                  <c:v>42117.0</c:v>
                </c:pt>
                <c:pt idx="2113">
                  <c:v>42118.0</c:v>
                </c:pt>
                <c:pt idx="2114">
                  <c:v>42121.0</c:v>
                </c:pt>
                <c:pt idx="2115">
                  <c:v>42122.0</c:v>
                </c:pt>
                <c:pt idx="2116">
                  <c:v>42123.0</c:v>
                </c:pt>
                <c:pt idx="2117">
                  <c:v>42124.0</c:v>
                </c:pt>
                <c:pt idx="2118">
                  <c:v>42125.0</c:v>
                </c:pt>
                <c:pt idx="2119">
                  <c:v>42128.0</c:v>
                </c:pt>
                <c:pt idx="2120">
                  <c:v>42129.0</c:v>
                </c:pt>
                <c:pt idx="2121">
                  <c:v>42130.0</c:v>
                </c:pt>
                <c:pt idx="2122">
                  <c:v>42131.0</c:v>
                </c:pt>
                <c:pt idx="2123">
                  <c:v>42132.0</c:v>
                </c:pt>
                <c:pt idx="2124">
                  <c:v>42135.0</c:v>
                </c:pt>
                <c:pt idx="2125">
                  <c:v>42136.0</c:v>
                </c:pt>
                <c:pt idx="2126">
                  <c:v>42137.0</c:v>
                </c:pt>
                <c:pt idx="2127">
                  <c:v>42138.0</c:v>
                </c:pt>
                <c:pt idx="2128">
                  <c:v>42139.0</c:v>
                </c:pt>
                <c:pt idx="2129">
                  <c:v>42142.0</c:v>
                </c:pt>
                <c:pt idx="2130">
                  <c:v>42143.0</c:v>
                </c:pt>
                <c:pt idx="2131">
                  <c:v>42144.0</c:v>
                </c:pt>
                <c:pt idx="2132">
                  <c:v>42145.0</c:v>
                </c:pt>
                <c:pt idx="2133">
                  <c:v>42146.0</c:v>
                </c:pt>
                <c:pt idx="2134">
                  <c:v>42149.0</c:v>
                </c:pt>
                <c:pt idx="2135">
                  <c:v>42150.0</c:v>
                </c:pt>
                <c:pt idx="2136">
                  <c:v>42151.0</c:v>
                </c:pt>
                <c:pt idx="2137">
                  <c:v>42152.0</c:v>
                </c:pt>
                <c:pt idx="2138">
                  <c:v>42153.0</c:v>
                </c:pt>
                <c:pt idx="2139">
                  <c:v>42156.0</c:v>
                </c:pt>
                <c:pt idx="2140">
                  <c:v>42157.0</c:v>
                </c:pt>
                <c:pt idx="2141">
                  <c:v>42158.0</c:v>
                </c:pt>
                <c:pt idx="2142">
                  <c:v>42159.0</c:v>
                </c:pt>
                <c:pt idx="2143">
                  <c:v>42160.0</c:v>
                </c:pt>
                <c:pt idx="2144">
                  <c:v>42163.0</c:v>
                </c:pt>
                <c:pt idx="2145">
                  <c:v>42164.0</c:v>
                </c:pt>
                <c:pt idx="2146">
                  <c:v>42165.0</c:v>
                </c:pt>
                <c:pt idx="2147">
                  <c:v>42166.0</c:v>
                </c:pt>
                <c:pt idx="2148">
                  <c:v>42167.0</c:v>
                </c:pt>
                <c:pt idx="2149">
                  <c:v>42170.0</c:v>
                </c:pt>
                <c:pt idx="2150">
                  <c:v>42171.0</c:v>
                </c:pt>
                <c:pt idx="2151">
                  <c:v>42172.0</c:v>
                </c:pt>
                <c:pt idx="2152">
                  <c:v>42173.0</c:v>
                </c:pt>
                <c:pt idx="2153">
                  <c:v>42174.0</c:v>
                </c:pt>
                <c:pt idx="2154">
                  <c:v>42177.0</c:v>
                </c:pt>
                <c:pt idx="2155">
                  <c:v>42178.0</c:v>
                </c:pt>
                <c:pt idx="2156">
                  <c:v>42179.0</c:v>
                </c:pt>
                <c:pt idx="2157">
                  <c:v>42180.0</c:v>
                </c:pt>
                <c:pt idx="2158">
                  <c:v>42181.0</c:v>
                </c:pt>
                <c:pt idx="2159">
                  <c:v>42184.0</c:v>
                </c:pt>
                <c:pt idx="2160">
                  <c:v>42185.0</c:v>
                </c:pt>
                <c:pt idx="2161">
                  <c:v>42186.0</c:v>
                </c:pt>
                <c:pt idx="2162">
                  <c:v>42187.0</c:v>
                </c:pt>
                <c:pt idx="2163">
                  <c:v>42188.0</c:v>
                </c:pt>
                <c:pt idx="2164">
                  <c:v>42191.0</c:v>
                </c:pt>
                <c:pt idx="2165">
                  <c:v>42192.0</c:v>
                </c:pt>
                <c:pt idx="2166">
                  <c:v>42193.0</c:v>
                </c:pt>
                <c:pt idx="2167">
                  <c:v>42194.0</c:v>
                </c:pt>
                <c:pt idx="2168">
                  <c:v>42195.0</c:v>
                </c:pt>
                <c:pt idx="2169">
                  <c:v>42198.0</c:v>
                </c:pt>
                <c:pt idx="2170">
                  <c:v>42199.0</c:v>
                </c:pt>
                <c:pt idx="2171">
                  <c:v>42200.0</c:v>
                </c:pt>
                <c:pt idx="2172">
                  <c:v>42201.0</c:v>
                </c:pt>
                <c:pt idx="2173">
                  <c:v>42202.0</c:v>
                </c:pt>
                <c:pt idx="2174">
                  <c:v>42205.0</c:v>
                </c:pt>
                <c:pt idx="2175">
                  <c:v>42206.0</c:v>
                </c:pt>
                <c:pt idx="2176">
                  <c:v>42207.0</c:v>
                </c:pt>
                <c:pt idx="2177">
                  <c:v>42208.0</c:v>
                </c:pt>
                <c:pt idx="2178">
                  <c:v>42209.0</c:v>
                </c:pt>
                <c:pt idx="2179">
                  <c:v>42212.0</c:v>
                </c:pt>
                <c:pt idx="2180">
                  <c:v>42213.0</c:v>
                </c:pt>
                <c:pt idx="2181">
                  <c:v>42214.0</c:v>
                </c:pt>
                <c:pt idx="2182">
                  <c:v>42215.0</c:v>
                </c:pt>
                <c:pt idx="2183">
                  <c:v>42216.0</c:v>
                </c:pt>
                <c:pt idx="2184">
                  <c:v>42219.0</c:v>
                </c:pt>
                <c:pt idx="2185">
                  <c:v>42220.0</c:v>
                </c:pt>
                <c:pt idx="2186">
                  <c:v>42221.0</c:v>
                </c:pt>
                <c:pt idx="2187">
                  <c:v>42222.0</c:v>
                </c:pt>
                <c:pt idx="2188">
                  <c:v>42223.0</c:v>
                </c:pt>
                <c:pt idx="2189">
                  <c:v>42226.0</c:v>
                </c:pt>
                <c:pt idx="2190">
                  <c:v>42227.0</c:v>
                </c:pt>
                <c:pt idx="2191">
                  <c:v>42228.0</c:v>
                </c:pt>
                <c:pt idx="2192">
                  <c:v>42229.0</c:v>
                </c:pt>
                <c:pt idx="2193">
                  <c:v>42230.0</c:v>
                </c:pt>
                <c:pt idx="2194">
                  <c:v>42233.0</c:v>
                </c:pt>
                <c:pt idx="2195">
                  <c:v>42234.0</c:v>
                </c:pt>
                <c:pt idx="2196">
                  <c:v>42235.0</c:v>
                </c:pt>
                <c:pt idx="2197">
                  <c:v>42236.0</c:v>
                </c:pt>
                <c:pt idx="2198">
                  <c:v>42237.0</c:v>
                </c:pt>
                <c:pt idx="2199">
                  <c:v>42240.0</c:v>
                </c:pt>
                <c:pt idx="2200">
                  <c:v>42241.0</c:v>
                </c:pt>
                <c:pt idx="2201">
                  <c:v>42242.0</c:v>
                </c:pt>
                <c:pt idx="2202">
                  <c:v>42243.0</c:v>
                </c:pt>
                <c:pt idx="2203">
                  <c:v>42244.0</c:v>
                </c:pt>
                <c:pt idx="2204">
                  <c:v>42247.0</c:v>
                </c:pt>
                <c:pt idx="2205">
                  <c:v>42248.0</c:v>
                </c:pt>
                <c:pt idx="2206">
                  <c:v>42249.0</c:v>
                </c:pt>
                <c:pt idx="2207">
                  <c:v>42250.0</c:v>
                </c:pt>
                <c:pt idx="2208">
                  <c:v>42251.0</c:v>
                </c:pt>
                <c:pt idx="2209">
                  <c:v>42254.0</c:v>
                </c:pt>
                <c:pt idx="2210">
                  <c:v>42255.0</c:v>
                </c:pt>
                <c:pt idx="2211">
                  <c:v>42256.0</c:v>
                </c:pt>
                <c:pt idx="2212">
                  <c:v>42257.0</c:v>
                </c:pt>
                <c:pt idx="2213">
                  <c:v>42258.0</c:v>
                </c:pt>
                <c:pt idx="2214">
                  <c:v>42261.0</c:v>
                </c:pt>
                <c:pt idx="2215">
                  <c:v>42262.0</c:v>
                </c:pt>
                <c:pt idx="2216">
                  <c:v>42263.0</c:v>
                </c:pt>
                <c:pt idx="2217">
                  <c:v>42264.0</c:v>
                </c:pt>
                <c:pt idx="2218">
                  <c:v>42265.0</c:v>
                </c:pt>
                <c:pt idx="2219">
                  <c:v>42268.0</c:v>
                </c:pt>
                <c:pt idx="2220">
                  <c:v>42269.0</c:v>
                </c:pt>
                <c:pt idx="2221">
                  <c:v>42270.0</c:v>
                </c:pt>
                <c:pt idx="2222">
                  <c:v>42271.0</c:v>
                </c:pt>
                <c:pt idx="2223">
                  <c:v>42272.0</c:v>
                </c:pt>
                <c:pt idx="2224">
                  <c:v>42275.0</c:v>
                </c:pt>
                <c:pt idx="2225">
                  <c:v>42276.0</c:v>
                </c:pt>
                <c:pt idx="2226">
                  <c:v>42277.0</c:v>
                </c:pt>
                <c:pt idx="2227">
                  <c:v>42278.0</c:v>
                </c:pt>
                <c:pt idx="2228">
                  <c:v>42279.0</c:v>
                </c:pt>
                <c:pt idx="2229">
                  <c:v>42282.0</c:v>
                </c:pt>
                <c:pt idx="2230">
                  <c:v>42283.0</c:v>
                </c:pt>
                <c:pt idx="2231">
                  <c:v>42284.0</c:v>
                </c:pt>
                <c:pt idx="2232">
                  <c:v>42285.0</c:v>
                </c:pt>
                <c:pt idx="2233">
                  <c:v>42286.0</c:v>
                </c:pt>
                <c:pt idx="2234">
                  <c:v>42290.0</c:v>
                </c:pt>
                <c:pt idx="2235">
                  <c:v>42291.0</c:v>
                </c:pt>
                <c:pt idx="2236">
                  <c:v>42292.0</c:v>
                </c:pt>
                <c:pt idx="2237">
                  <c:v>42293.0</c:v>
                </c:pt>
                <c:pt idx="2238">
                  <c:v>42296.0</c:v>
                </c:pt>
                <c:pt idx="2239">
                  <c:v>42297.0</c:v>
                </c:pt>
                <c:pt idx="2240">
                  <c:v>42298.0</c:v>
                </c:pt>
                <c:pt idx="2241">
                  <c:v>42299.0</c:v>
                </c:pt>
                <c:pt idx="2242">
                  <c:v>42300.0</c:v>
                </c:pt>
                <c:pt idx="2243">
                  <c:v>42303.0</c:v>
                </c:pt>
                <c:pt idx="2244">
                  <c:v>42304.0</c:v>
                </c:pt>
                <c:pt idx="2245">
                  <c:v>42305.0</c:v>
                </c:pt>
                <c:pt idx="2246">
                  <c:v>42306.0</c:v>
                </c:pt>
                <c:pt idx="2247">
                  <c:v>42307.0</c:v>
                </c:pt>
                <c:pt idx="2248">
                  <c:v>42310.0</c:v>
                </c:pt>
                <c:pt idx="2249">
                  <c:v>42311.0</c:v>
                </c:pt>
                <c:pt idx="2250">
                  <c:v>42312.0</c:v>
                </c:pt>
                <c:pt idx="2251">
                  <c:v>42313.0</c:v>
                </c:pt>
                <c:pt idx="2252">
                  <c:v>42314.0</c:v>
                </c:pt>
                <c:pt idx="2253">
                  <c:v>42317.0</c:v>
                </c:pt>
                <c:pt idx="2254">
                  <c:v>42318.0</c:v>
                </c:pt>
                <c:pt idx="2255">
                  <c:v>42319.0</c:v>
                </c:pt>
                <c:pt idx="2256">
                  <c:v>42320.0</c:v>
                </c:pt>
                <c:pt idx="2257">
                  <c:v>42321.0</c:v>
                </c:pt>
                <c:pt idx="2258">
                  <c:v>42324.0</c:v>
                </c:pt>
                <c:pt idx="2259">
                  <c:v>42325.0</c:v>
                </c:pt>
                <c:pt idx="2260">
                  <c:v>42326.0</c:v>
                </c:pt>
                <c:pt idx="2261">
                  <c:v>42327.0</c:v>
                </c:pt>
                <c:pt idx="2262">
                  <c:v>42328.0</c:v>
                </c:pt>
                <c:pt idx="2263">
                  <c:v>42331.0</c:v>
                </c:pt>
                <c:pt idx="2264">
                  <c:v>42332.0</c:v>
                </c:pt>
                <c:pt idx="2265">
                  <c:v>42333.0</c:v>
                </c:pt>
                <c:pt idx="2266">
                  <c:v>42334.0</c:v>
                </c:pt>
                <c:pt idx="2267">
                  <c:v>42335.0</c:v>
                </c:pt>
                <c:pt idx="2268">
                  <c:v>42338.0</c:v>
                </c:pt>
                <c:pt idx="2269">
                  <c:v>42339.0</c:v>
                </c:pt>
                <c:pt idx="2270">
                  <c:v>42340.0</c:v>
                </c:pt>
                <c:pt idx="2271">
                  <c:v>42341.0</c:v>
                </c:pt>
                <c:pt idx="2272">
                  <c:v>42342.0</c:v>
                </c:pt>
                <c:pt idx="2273">
                  <c:v>42345.0</c:v>
                </c:pt>
                <c:pt idx="2274">
                  <c:v>42346.0</c:v>
                </c:pt>
                <c:pt idx="2275">
                  <c:v>42347.0</c:v>
                </c:pt>
                <c:pt idx="2276">
                  <c:v>42348.0</c:v>
                </c:pt>
                <c:pt idx="2277">
                  <c:v>42349.0</c:v>
                </c:pt>
                <c:pt idx="2278">
                  <c:v>42352.0</c:v>
                </c:pt>
                <c:pt idx="2279">
                  <c:v>42353.0</c:v>
                </c:pt>
                <c:pt idx="2280">
                  <c:v>42354.0</c:v>
                </c:pt>
                <c:pt idx="2281">
                  <c:v>42355.0</c:v>
                </c:pt>
                <c:pt idx="2282">
                  <c:v>42356.0</c:v>
                </c:pt>
                <c:pt idx="2283">
                  <c:v>42359.0</c:v>
                </c:pt>
                <c:pt idx="2284">
                  <c:v>42360.0</c:v>
                </c:pt>
                <c:pt idx="2285">
                  <c:v>42361.0</c:v>
                </c:pt>
                <c:pt idx="2286">
                  <c:v>42362.0</c:v>
                </c:pt>
                <c:pt idx="2287">
                  <c:v>42366.0</c:v>
                </c:pt>
                <c:pt idx="2288">
                  <c:v>42367.0</c:v>
                </c:pt>
                <c:pt idx="2289">
                  <c:v>42368.0</c:v>
                </c:pt>
                <c:pt idx="2290">
                  <c:v>42369.0</c:v>
                </c:pt>
                <c:pt idx="2291">
                  <c:v>42373.0</c:v>
                </c:pt>
                <c:pt idx="2292">
                  <c:v>42374.0</c:v>
                </c:pt>
                <c:pt idx="2293">
                  <c:v>42375.0</c:v>
                </c:pt>
                <c:pt idx="2294">
                  <c:v>42376.0</c:v>
                </c:pt>
                <c:pt idx="2295">
                  <c:v>42377.0</c:v>
                </c:pt>
                <c:pt idx="2296">
                  <c:v>42380.0</c:v>
                </c:pt>
                <c:pt idx="2297">
                  <c:v>42381.0</c:v>
                </c:pt>
                <c:pt idx="2298">
                  <c:v>42382.0</c:v>
                </c:pt>
                <c:pt idx="2299">
                  <c:v>42383.0</c:v>
                </c:pt>
                <c:pt idx="2300">
                  <c:v>42384.0</c:v>
                </c:pt>
                <c:pt idx="2301">
                  <c:v>42387.0</c:v>
                </c:pt>
                <c:pt idx="2302">
                  <c:v>42388.0</c:v>
                </c:pt>
                <c:pt idx="2303">
                  <c:v>42389.0</c:v>
                </c:pt>
                <c:pt idx="2304">
                  <c:v>42390.0</c:v>
                </c:pt>
                <c:pt idx="2305">
                  <c:v>42391.0</c:v>
                </c:pt>
                <c:pt idx="2306">
                  <c:v>42394.0</c:v>
                </c:pt>
                <c:pt idx="2307">
                  <c:v>42395.0</c:v>
                </c:pt>
                <c:pt idx="2308">
                  <c:v>42396.0</c:v>
                </c:pt>
                <c:pt idx="2309">
                  <c:v>42397.0</c:v>
                </c:pt>
                <c:pt idx="2310">
                  <c:v>42398.0</c:v>
                </c:pt>
                <c:pt idx="2311">
                  <c:v>42401.0</c:v>
                </c:pt>
                <c:pt idx="2312">
                  <c:v>42402.0</c:v>
                </c:pt>
                <c:pt idx="2313">
                  <c:v>42403.0</c:v>
                </c:pt>
                <c:pt idx="2314">
                  <c:v>42404.0</c:v>
                </c:pt>
                <c:pt idx="2315">
                  <c:v>42405.0</c:v>
                </c:pt>
                <c:pt idx="2316">
                  <c:v>42408.0</c:v>
                </c:pt>
                <c:pt idx="2317">
                  <c:v>42409.0</c:v>
                </c:pt>
                <c:pt idx="2318">
                  <c:v>42410.0</c:v>
                </c:pt>
                <c:pt idx="2319">
                  <c:v>42411.0</c:v>
                </c:pt>
                <c:pt idx="2320">
                  <c:v>42412.0</c:v>
                </c:pt>
                <c:pt idx="2321">
                  <c:v>42415.0</c:v>
                </c:pt>
                <c:pt idx="2322">
                  <c:v>42416.0</c:v>
                </c:pt>
                <c:pt idx="2323">
                  <c:v>42417.0</c:v>
                </c:pt>
                <c:pt idx="2324">
                  <c:v>42418.0</c:v>
                </c:pt>
                <c:pt idx="2325">
                  <c:v>42419.0</c:v>
                </c:pt>
                <c:pt idx="2326">
                  <c:v>42422.0</c:v>
                </c:pt>
                <c:pt idx="2327">
                  <c:v>42423.0</c:v>
                </c:pt>
                <c:pt idx="2328">
                  <c:v>42424.0</c:v>
                </c:pt>
                <c:pt idx="2329">
                  <c:v>42425.0</c:v>
                </c:pt>
                <c:pt idx="2330">
                  <c:v>42426.0</c:v>
                </c:pt>
                <c:pt idx="2331">
                  <c:v>42429.0</c:v>
                </c:pt>
                <c:pt idx="2332">
                  <c:v>42430.0</c:v>
                </c:pt>
                <c:pt idx="2333">
                  <c:v>42431.0</c:v>
                </c:pt>
                <c:pt idx="2334">
                  <c:v>42432.0</c:v>
                </c:pt>
                <c:pt idx="2335">
                  <c:v>42433.0</c:v>
                </c:pt>
                <c:pt idx="2336">
                  <c:v>42436.0</c:v>
                </c:pt>
                <c:pt idx="2337">
                  <c:v>42437.0</c:v>
                </c:pt>
                <c:pt idx="2338">
                  <c:v>42438.0</c:v>
                </c:pt>
                <c:pt idx="2339">
                  <c:v>42439.0</c:v>
                </c:pt>
                <c:pt idx="2340">
                  <c:v>42440.0</c:v>
                </c:pt>
                <c:pt idx="2341">
                  <c:v>42443.0</c:v>
                </c:pt>
                <c:pt idx="2342">
                  <c:v>42444.0</c:v>
                </c:pt>
                <c:pt idx="2343">
                  <c:v>42445.0</c:v>
                </c:pt>
                <c:pt idx="2344">
                  <c:v>42446.0</c:v>
                </c:pt>
                <c:pt idx="2345">
                  <c:v>42447.0</c:v>
                </c:pt>
                <c:pt idx="2346">
                  <c:v>42450.0</c:v>
                </c:pt>
                <c:pt idx="2347">
                  <c:v>42451.0</c:v>
                </c:pt>
                <c:pt idx="2348">
                  <c:v>42452.0</c:v>
                </c:pt>
                <c:pt idx="2349">
                  <c:v>42453.0</c:v>
                </c:pt>
                <c:pt idx="2350">
                  <c:v>42457.0</c:v>
                </c:pt>
                <c:pt idx="2351">
                  <c:v>42458.0</c:v>
                </c:pt>
                <c:pt idx="2352">
                  <c:v>42459.0</c:v>
                </c:pt>
                <c:pt idx="2353">
                  <c:v>42460.0</c:v>
                </c:pt>
                <c:pt idx="2354">
                  <c:v>42461.0</c:v>
                </c:pt>
                <c:pt idx="2355">
                  <c:v>42464.0</c:v>
                </c:pt>
                <c:pt idx="2356">
                  <c:v>42465.0</c:v>
                </c:pt>
                <c:pt idx="2357">
                  <c:v>42466.0</c:v>
                </c:pt>
                <c:pt idx="2358">
                  <c:v>42467.0</c:v>
                </c:pt>
                <c:pt idx="2359">
                  <c:v>42468.0</c:v>
                </c:pt>
                <c:pt idx="2360">
                  <c:v>42471.0</c:v>
                </c:pt>
                <c:pt idx="2361">
                  <c:v>42472.0</c:v>
                </c:pt>
                <c:pt idx="2362">
                  <c:v>42473.0</c:v>
                </c:pt>
                <c:pt idx="2363">
                  <c:v>42474.0</c:v>
                </c:pt>
                <c:pt idx="2364">
                  <c:v>42475.0</c:v>
                </c:pt>
                <c:pt idx="2365">
                  <c:v>42478.0</c:v>
                </c:pt>
                <c:pt idx="2366">
                  <c:v>42479.0</c:v>
                </c:pt>
                <c:pt idx="2367">
                  <c:v>42480.0</c:v>
                </c:pt>
                <c:pt idx="2368">
                  <c:v>42481.0</c:v>
                </c:pt>
                <c:pt idx="2369">
                  <c:v>42482.0</c:v>
                </c:pt>
                <c:pt idx="2370">
                  <c:v>42485.0</c:v>
                </c:pt>
                <c:pt idx="2371">
                  <c:v>42486.0</c:v>
                </c:pt>
                <c:pt idx="2372">
                  <c:v>42487.0</c:v>
                </c:pt>
                <c:pt idx="2373">
                  <c:v>42488.0</c:v>
                </c:pt>
                <c:pt idx="2374">
                  <c:v>42489.0</c:v>
                </c:pt>
                <c:pt idx="2375">
                  <c:v>42492.0</c:v>
                </c:pt>
                <c:pt idx="2376">
                  <c:v>42493.0</c:v>
                </c:pt>
                <c:pt idx="2377">
                  <c:v>42494.0</c:v>
                </c:pt>
                <c:pt idx="2378">
                  <c:v>42495.0</c:v>
                </c:pt>
                <c:pt idx="2379">
                  <c:v>42496.0</c:v>
                </c:pt>
                <c:pt idx="2380">
                  <c:v>42499.0</c:v>
                </c:pt>
                <c:pt idx="2381">
                  <c:v>42500.0</c:v>
                </c:pt>
                <c:pt idx="2382">
                  <c:v>42501.0</c:v>
                </c:pt>
                <c:pt idx="2383">
                  <c:v>42502.0</c:v>
                </c:pt>
                <c:pt idx="2384">
                  <c:v>42503.0</c:v>
                </c:pt>
                <c:pt idx="2385">
                  <c:v>42506.0</c:v>
                </c:pt>
                <c:pt idx="2386">
                  <c:v>42507.0</c:v>
                </c:pt>
                <c:pt idx="2387">
                  <c:v>42508.0</c:v>
                </c:pt>
                <c:pt idx="2388">
                  <c:v>42509.0</c:v>
                </c:pt>
                <c:pt idx="2389">
                  <c:v>42510.0</c:v>
                </c:pt>
                <c:pt idx="2390">
                  <c:v>42513.0</c:v>
                </c:pt>
                <c:pt idx="2391">
                  <c:v>42514.0</c:v>
                </c:pt>
                <c:pt idx="2392">
                  <c:v>42515.0</c:v>
                </c:pt>
                <c:pt idx="2393">
                  <c:v>42516.0</c:v>
                </c:pt>
                <c:pt idx="2394">
                  <c:v>42517.0</c:v>
                </c:pt>
                <c:pt idx="2395">
                  <c:v>42520.0</c:v>
                </c:pt>
                <c:pt idx="2396">
                  <c:v>42521.0</c:v>
                </c:pt>
                <c:pt idx="2397">
                  <c:v>42522.0</c:v>
                </c:pt>
                <c:pt idx="2398">
                  <c:v>42523.0</c:v>
                </c:pt>
                <c:pt idx="2399">
                  <c:v>42524.0</c:v>
                </c:pt>
                <c:pt idx="2400">
                  <c:v>42527.0</c:v>
                </c:pt>
                <c:pt idx="2401">
                  <c:v>42528.0</c:v>
                </c:pt>
                <c:pt idx="2402">
                  <c:v>42529.0</c:v>
                </c:pt>
                <c:pt idx="2403">
                  <c:v>42530.0</c:v>
                </c:pt>
                <c:pt idx="2404">
                  <c:v>42531.0</c:v>
                </c:pt>
                <c:pt idx="2405">
                  <c:v>42534.0</c:v>
                </c:pt>
                <c:pt idx="2406">
                  <c:v>42535.0</c:v>
                </c:pt>
                <c:pt idx="2407">
                  <c:v>42536.0</c:v>
                </c:pt>
                <c:pt idx="2408">
                  <c:v>42537.0</c:v>
                </c:pt>
                <c:pt idx="2409">
                  <c:v>42538.0</c:v>
                </c:pt>
                <c:pt idx="2410">
                  <c:v>42541.0</c:v>
                </c:pt>
                <c:pt idx="2411">
                  <c:v>42542.0</c:v>
                </c:pt>
                <c:pt idx="2412">
                  <c:v>42543.0</c:v>
                </c:pt>
                <c:pt idx="2413">
                  <c:v>42544.0</c:v>
                </c:pt>
                <c:pt idx="2414">
                  <c:v>42545.0</c:v>
                </c:pt>
                <c:pt idx="2415">
                  <c:v>42548.0</c:v>
                </c:pt>
                <c:pt idx="2416">
                  <c:v>42549.0</c:v>
                </c:pt>
                <c:pt idx="2417">
                  <c:v>42550.0</c:v>
                </c:pt>
                <c:pt idx="2418">
                  <c:v>42551.0</c:v>
                </c:pt>
                <c:pt idx="2419">
                  <c:v>42552.0</c:v>
                </c:pt>
                <c:pt idx="2420">
                  <c:v>42555.0</c:v>
                </c:pt>
                <c:pt idx="2421">
                  <c:v>42556.0</c:v>
                </c:pt>
                <c:pt idx="2422">
                  <c:v>42557.0</c:v>
                </c:pt>
                <c:pt idx="2423">
                  <c:v>42558.0</c:v>
                </c:pt>
                <c:pt idx="2424">
                  <c:v>42559.0</c:v>
                </c:pt>
                <c:pt idx="2425">
                  <c:v>42562.0</c:v>
                </c:pt>
                <c:pt idx="2426">
                  <c:v>42563.0</c:v>
                </c:pt>
                <c:pt idx="2427">
                  <c:v>42564.0</c:v>
                </c:pt>
                <c:pt idx="2428">
                  <c:v>42565.0</c:v>
                </c:pt>
                <c:pt idx="2429">
                  <c:v>42566.0</c:v>
                </c:pt>
                <c:pt idx="2430">
                  <c:v>42569.0</c:v>
                </c:pt>
                <c:pt idx="2431">
                  <c:v>42570.0</c:v>
                </c:pt>
                <c:pt idx="2432">
                  <c:v>42571.0</c:v>
                </c:pt>
                <c:pt idx="2433">
                  <c:v>42572.0</c:v>
                </c:pt>
                <c:pt idx="2434">
                  <c:v>42573.0</c:v>
                </c:pt>
                <c:pt idx="2435">
                  <c:v>42576.0</c:v>
                </c:pt>
                <c:pt idx="2436">
                  <c:v>42577.0</c:v>
                </c:pt>
                <c:pt idx="2437">
                  <c:v>42578.0</c:v>
                </c:pt>
                <c:pt idx="2438">
                  <c:v>42579.0</c:v>
                </c:pt>
                <c:pt idx="2439">
                  <c:v>42580.0</c:v>
                </c:pt>
                <c:pt idx="2440">
                  <c:v>42583.0</c:v>
                </c:pt>
                <c:pt idx="2441">
                  <c:v>42584.0</c:v>
                </c:pt>
                <c:pt idx="2442">
                  <c:v>42585.0</c:v>
                </c:pt>
                <c:pt idx="2443">
                  <c:v>42586.0</c:v>
                </c:pt>
                <c:pt idx="2444">
                  <c:v>42587.0</c:v>
                </c:pt>
                <c:pt idx="2445">
                  <c:v>42590.0</c:v>
                </c:pt>
                <c:pt idx="2446">
                  <c:v>42591.0</c:v>
                </c:pt>
                <c:pt idx="2447">
                  <c:v>42592.0</c:v>
                </c:pt>
                <c:pt idx="2448">
                  <c:v>42593.0</c:v>
                </c:pt>
                <c:pt idx="2449">
                  <c:v>42594.0</c:v>
                </c:pt>
                <c:pt idx="2450">
                  <c:v>42597.0</c:v>
                </c:pt>
                <c:pt idx="2451">
                  <c:v>42598.0</c:v>
                </c:pt>
                <c:pt idx="2452">
                  <c:v>42599.0</c:v>
                </c:pt>
                <c:pt idx="2453">
                  <c:v>42600.0</c:v>
                </c:pt>
                <c:pt idx="2454">
                  <c:v>42601.0</c:v>
                </c:pt>
                <c:pt idx="2455">
                  <c:v>42604.0</c:v>
                </c:pt>
                <c:pt idx="2456">
                  <c:v>42605.0</c:v>
                </c:pt>
                <c:pt idx="2457">
                  <c:v>42606.0</c:v>
                </c:pt>
                <c:pt idx="2458">
                  <c:v>42607.0</c:v>
                </c:pt>
                <c:pt idx="2459">
                  <c:v>42608.0</c:v>
                </c:pt>
                <c:pt idx="2460">
                  <c:v>42611.0</c:v>
                </c:pt>
                <c:pt idx="2461">
                  <c:v>42612.0</c:v>
                </c:pt>
                <c:pt idx="2462">
                  <c:v>42613.0</c:v>
                </c:pt>
                <c:pt idx="2463">
                  <c:v>42614.0</c:v>
                </c:pt>
                <c:pt idx="2464">
                  <c:v>42615.0</c:v>
                </c:pt>
                <c:pt idx="2465">
                  <c:v>42618.0</c:v>
                </c:pt>
                <c:pt idx="2466">
                  <c:v>42620.0</c:v>
                </c:pt>
                <c:pt idx="2467">
                  <c:v>42621.0</c:v>
                </c:pt>
                <c:pt idx="2468">
                  <c:v>42622.0</c:v>
                </c:pt>
                <c:pt idx="2469">
                  <c:v>42625.0</c:v>
                </c:pt>
                <c:pt idx="2470">
                  <c:v>42626.0</c:v>
                </c:pt>
                <c:pt idx="2471">
                  <c:v>42627.0</c:v>
                </c:pt>
                <c:pt idx="2472">
                  <c:v>42628.0</c:v>
                </c:pt>
                <c:pt idx="2473">
                  <c:v>42629.0</c:v>
                </c:pt>
                <c:pt idx="2474">
                  <c:v>42632.0</c:v>
                </c:pt>
                <c:pt idx="2475">
                  <c:v>42633.0</c:v>
                </c:pt>
                <c:pt idx="2476">
                  <c:v>42634.0</c:v>
                </c:pt>
                <c:pt idx="2477">
                  <c:v>42635.0</c:v>
                </c:pt>
                <c:pt idx="2478">
                  <c:v>42636.0</c:v>
                </c:pt>
                <c:pt idx="2479">
                  <c:v>42639.0</c:v>
                </c:pt>
                <c:pt idx="2480">
                  <c:v>42640.0</c:v>
                </c:pt>
                <c:pt idx="2481">
                  <c:v>42641.0</c:v>
                </c:pt>
                <c:pt idx="2482">
                  <c:v>42642.0</c:v>
                </c:pt>
                <c:pt idx="2483">
                  <c:v>42643.0</c:v>
                </c:pt>
                <c:pt idx="2484">
                  <c:v>42646.0</c:v>
                </c:pt>
                <c:pt idx="2485">
                  <c:v>42647.0</c:v>
                </c:pt>
                <c:pt idx="2486">
                  <c:v>42648.0</c:v>
                </c:pt>
                <c:pt idx="2487">
                  <c:v>42649.0</c:v>
                </c:pt>
                <c:pt idx="2488">
                  <c:v>42650.0</c:v>
                </c:pt>
                <c:pt idx="2489">
                  <c:v>42653.0</c:v>
                </c:pt>
                <c:pt idx="2490">
                  <c:v>42654.0</c:v>
                </c:pt>
                <c:pt idx="2491">
                  <c:v>42655.0</c:v>
                </c:pt>
                <c:pt idx="2492">
                  <c:v>42656.0</c:v>
                </c:pt>
                <c:pt idx="2493">
                  <c:v>42657.0</c:v>
                </c:pt>
                <c:pt idx="2494">
                  <c:v>42660.0</c:v>
                </c:pt>
                <c:pt idx="2495">
                  <c:v>42661.0</c:v>
                </c:pt>
                <c:pt idx="2496">
                  <c:v>42662.0</c:v>
                </c:pt>
                <c:pt idx="2497">
                  <c:v>42663.0</c:v>
                </c:pt>
                <c:pt idx="2498">
                  <c:v>42664.0</c:v>
                </c:pt>
                <c:pt idx="2499">
                  <c:v>42667.0</c:v>
                </c:pt>
                <c:pt idx="2500">
                  <c:v>42668.0</c:v>
                </c:pt>
                <c:pt idx="2501">
                  <c:v>42669.0</c:v>
                </c:pt>
                <c:pt idx="2502">
                  <c:v>42670.0</c:v>
                </c:pt>
                <c:pt idx="2503">
                  <c:v>42671.0</c:v>
                </c:pt>
                <c:pt idx="2504">
                  <c:v>42674.0</c:v>
                </c:pt>
                <c:pt idx="2505">
                  <c:v>42675.0</c:v>
                </c:pt>
                <c:pt idx="2506">
                  <c:v>42676.0</c:v>
                </c:pt>
                <c:pt idx="2507">
                  <c:v>42677.0</c:v>
                </c:pt>
                <c:pt idx="2508">
                  <c:v>42678.0</c:v>
                </c:pt>
                <c:pt idx="2509">
                  <c:v>42681.0</c:v>
                </c:pt>
                <c:pt idx="2510">
                  <c:v>42682.0</c:v>
                </c:pt>
                <c:pt idx="2511">
                  <c:v>42683.0</c:v>
                </c:pt>
                <c:pt idx="2512">
                  <c:v>42684.0</c:v>
                </c:pt>
                <c:pt idx="2513">
                  <c:v>42685.0</c:v>
                </c:pt>
                <c:pt idx="2514">
                  <c:v>42688.0</c:v>
                </c:pt>
                <c:pt idx="2515">
                  <c:v>42689.0</c:v>
                </c:pt>
                <c:pt idx="2516">
                  <c:v>42690.0</c:v>
                </c:pt>
                <c:pt idx="2517">
                  <c:v>42691.0</c:v>
                </c:pt>
                <c:pt idx="2518">
                  <c:v>42692.0</c:v>
                </c:pt>
                <c:pt idx="2519">
                  <c:v>42695.0</c:v>
                </c:pt>
                <c:pt idx="2520">
                  <c:v>42696.0</c:v>
                </c:pt>
                <c:pt idx="2521">
                  <c:v>42697.0</c:v>
                </c:pt>
                <c:pt idx="2522">
                  <c:v>42698.0</c:v>
                </c:pt>
                <c:pt idx="2523">
                  <c:v>42699.0</c:v>
                </c:pt>
                <c:pt idx="2524">
                  <c:v>42702.0</c:v>
                </c:pt>
                <c:pt idx="2525">
                  <c:v>42703.0</c:v>
                </c:pt>
                <c:pt idx="2526">
                  <c:v>42704.0</c:v>
                </c:pt>
                <c:pt idx="2527">
                  <c:v>42705.0</c:v>
                </c:pt>
                <c:pt idx="2528">
                  <c:v>42706.0</c:v>
                </c:pt>
                <c:pt idx="2529">
                  <c:v>42709.0</c:v>
                </c:pt>
                <c:pt idx="2530">
                  <c:v>42710.0</c:v>
                </c:pt>
                <c:pt idx="2531">
                  <c:v>42711.0</c:v>
                </c:pt>
                <c:pt idx="2532">
                  <c:v>42712.0</c:v>
                </c:pt>
                <c:pt idx="2533">
                  <c:v>42713.0</c:v>
                </c:pt>
                <c:pt idx="2534">
                  <c:v>42716.0</c:v>
                </c:pt>
                <c:pt idx="2535">
                  <c:v>42717.0</c:v>
                </c:pt>
                <c:pt idx="2536">
                  <c:v>42718.0</c:v>
                </c:pt>
                <c:pt idx="2537">
                  <c:v>42719.0</c:v>
                </c:pt>
                <c:pt idx="2538">
                  <c:v>42720.0</c:v>
                </c:pt>
                <c:pt idx="2539">
                  <c:v>42723.0</c:v>
                </c:pt>
                <c:pt idx="2540">
                  <c:v>42724.0</c:v>
                </c:pt>
                <c:pt idx="2541">
                  <c:v>42725.0</c:v>
                </c:pt>
                <c:pt idx="2542">
                  <c:v>42726.0</c:v>
                </c:pt>
                <c:pt idx="2543">
                  <c:v>42727.0</c:v>
                </c:pt>
                <c:pt idx="2544">
                  <c:v>42730.0</c:v>
                </c:pt>
                <c:pt idx="2545">
                  <c:v>42731.0</c:v>
                </c:pt>
                <c:pt idx="2546">
                  <c:v>42732.0</c:v>
                </c:pt>
                <c:pt idx="2547">
                  <c:v>42733.0</c:v>
                </c:pt>
                <c:pt idx="2548">
                  <c:v>42734.0</c:v>
                </c:pt>
                <c:pt idx="2549">
                  <c:v>42737.0</c:v>
                </c:pt>
                <c:pt idx="2550">
                  <c:v>42738.0</c:v>
                </c:pt>
                <c:pt idx="2551">
                  <c:v>42739.0</c:v>
                </c:pt>
                <c:pt idx="2552">
                  <c:v>42740.0</c:v>
                </c:pt>
                <c:pt idx="2553">
                  <c:v>42741.0</c:v>
                </c:pt>
                <c:pt idx="2554">
                  <c:v>42744.0</c:v>
                </c:pt>
                <c:pt idx="2555">
                  <c:v>42745.0</c:v>
                </c:pt>
                <c:pt idx="2556">
                  <c:v>42746.0</c:v>
                </c:pt>
                <c:pt idx="2557">
                  <c:v>42747.0</c:v>
                </c:pt>
                <c:pt idx="2558">
                  <c:v>42748.0</c:v>
                </c:pt>
                <c:pt idx="2559">
                  <c:v>42751.0</c:v>
                </c:pt>
                <c:pt idx="2560">
                  <c:v>42752.0</c:v>
                </c:pt>
                <c:pt idx="2561">
                  <c:v>42753.0</c:v>
                </c:pt>
                <c:pt idx="2562">
                  <c:v>42754.0</c:v>
                </c:pt>
                <c:pt idx="2563">
                  <c:v>42755.0</c:v>
                </c:pt>
                <c:pt idx="2564">
                  <c:v>42758.0</c:v>
                </c:pt>
                <c:pt idx="2565">
                  <c:v>42759.0</c:v>
                </c:pt>
                <c:pt idx="2566">
                  <c:v>42760.0</c:v>
                </c:pt>
                <c:pt idx="2567">
                  <c:v>42761.0</c:v>
                </c:pt>
                <c:pt idx="2568">
                  <c:v>42762.0</c:v>
                </c:pt>
                <c:pt idx="2569">
                  <c:v>42765.0</c:v>
                </c:pt>
                <c:pt idx="2570">
                  <c:v>42766.0</c:v>
                </c:pt>
                <c:pt idx="2571">
                  <c:v>42767.0</c:v>
                </c:pt>
                <c:pt idx="2572">
                  <c:v>42768.0</c:v>
                </c:pt>
                <c:pt idx="2573">
                  <c:v>42769.0</c:v>
                </c:pt>
                <c:pt idx="2574">
                  <c:v>42772.0</c:v>
                </c:pt>
                <c:pt idx="2575">
                  <c:v>42773.0</c:v>
                </c:pt>
                <c:pt idx="2576">
                  <c:v>42774.0</c:v>
                </c:pt>
                <c:pt idx="2577">
                  <c:v>42775.0</c:v>
                </c:pt>
                <c:pt idx="2578">
                  <c:v>42776.0</c:v>
                </c:pt>
                <c:pt idx="2579">
                  <c:v>42779.0</c:v>
                </c:pt>
                <c:pt idx="2580">
                  <c:v>42780.0</c:v>
                </c:pt>
                <c:pt idx="2581">
                  <c:v>42781.0</c:v>
                </c:pt>
                <c:pt idx="2582">
                  <c:v>42782.0</c:v>
                </c:pt>
                <c:pt idx="2583">
                  <c:v>42783.0</c:v>
                </c:pt>
                <c:pt idx="2584">
                  <c:v>42786.0</c:v>
                </c:pt>
                <c:pt idx="2585">
                  <c:v>42787.0</c:v>
                </c:pt>
                <c:pt idx="2586">
                  <c:v>42788.0</c:v>
                </c:pt>
                <c:pt idx="2587">
                  <c:v>42789.0</c:v>
                </c:pt>
                <c:pt idx="2588">
                  <c:v>42790.0</c:v>
                </c:pt>
                <c:pt idx="2589">
                  <c:v>42793.0</c:v>
                </c:pt>
                <c:pt idx="2590">
                  <c:v>42794.0</c:v>
                </c:pt>
                <c:pt idx="2591">
                  <c:v>42795.0</c:v>
                </c:pt>
                <c:pt idx="2592">
                  <c:v>42796.0</c:v>
                </c:pt>
                <c:pt idx="2593">
                  <c:v>42797.0</c:v>
                </c:pt>
                <c:pt idx="2594">
                  <c:v>42800.0</c:v>
                </c:pt>
                <c:pt idx="2595">
                  <c:v>42801.0</c:v>
                </c:pt>
                <c:pt idx="2596">
                  <c:v>42802.0</c:v>
                </c:pt>
                <c:pt idx="2597">
                  <c:v>42803.0</c:v>
                </c:pt>
                <c:pt idx="2598">
                  <c:v>42804.0</c:v>
                </c:pt>
                <c:pt idx="2599">
                  <c:v>42807.0</c:v>
                </c:pt>
                <c:pt idx="2600">
                  <c:v>42808.0</c:v>
                </c:pt>
                <c:pt idx="2601">
                  <c:v>42809.0</c:v>
                </c:pt>
                <c:pt idx="2602">
                  <c:v>42810.0</c:v>
                </c:pt>
                <c:pt idx="2603">
                  <c:v>42811.0</c:v>
                </c:pt>
                <c:pt idx="2604">
                  <c:v>42814.0</c:v>
                </c:pt>
                <c:pt idx="2605">
                  <c:v>42815.0</c:v>
                </c:pt>
                <c:pt idx="2606">
                  <c:v>42816.0</c:v>
                </c:pt>
                <c:pt idx="2607">
                  <c:v>42817.0</c:v>
                </c:pt>
                <c:pt idx="2608">
                  <c:v>42818.0</c:v>
                </c:pt>
                <c:pt idx="2609">
                  <c:v>42821.0</c:v>
                </c:pt>
                <c:pt idx="2610">
                  <c:v>42822.0</c:v>
                </c:pt>
                <c:pt idx="2611">
                  <c:v>42823.0</c:v>
                </c:pt>
                <c:pt idx="2612">
                  <c:v>42824.0</c:v>
                </c:pt>
                <c:pt idx="2613">
                  <c:v>42825.0</c:v>
                </c:pt>
                <c:pt idx="2614">
                  <c:v>42828.0</c:v>
                </c:pt>
                <c:pt idx="2615">
                  <c:v>42829.0</c:v>
                </c:pt>
                <c:pt idx="2616">
                  <c:v>42830.0</c:v>
                </c:pt>
                <c:pt idx="2617">
                  <c:v>42831.0</c:v>
                </c:pt>
                <c:pt idx="2618">
                  <c:v>42832.0</c:v>
                </c:pt>
                <c:pt idx="2619">
                  <c:v>42835.0</c:v>
                </c:pt>
                <c:pt idx="2620">
                  <c:v>42836.0</c:v>
                </c:pt>
                <c:pt idx="2621">
                  <c:v>42837.0</c:v>
                </c:pt>
                <c:pt idx="2622">
                  <c:v>42838.0</c:v>
                </c:pt>
                <c:pt idx="2623">
                  <c:v>42839.0</c:v>
                </c:pt>
                <c:pt idx="2624">
                  <c:v>42842.0</c:v>
                </c:pt>
                <c:pt idx="2625">
                  <c:v>42843.0</c:v>
                </c:pt>
                <c:pt idx="2626">
                  <c:v>42844.0</c:v>
                </c:pt>
                <c:pt idx="2627">
                  <c:v>42845.0</c:v>
                </c:pt>
                <c:pt idx="2628">
                  <c:v>42846.0</c:v>
                </c:pt>
                <c:pt idx="2629">
                  <c:v>42849.0</c:v>
                </c:pt>
                <c:pt idx="2630">
                  <c:v>42850.0</c:v>
                </c:pt>
                <c:pt idx="2631">
                  <c:v>42851.0</c:v>
                </c:pt>
                <c:pt idx="2632">
                  <c:v>42852.0</c:v>
                </c:pt>
                <c:pt idx="2633">
                  <c:v>42853.0</c:v>
                </c:pt>
                <c:pt idx="2634">
                  <c:v>42856.0</c:v>
                </c:pt>
                <c:pt idx="2635">
                  <c:v>42857.0</c:v>
                </c:pt>
                <c:pt idx="2636">
                  <c:v>42858.0</c:v>
                </c:pt>
                <c:pt idx="2637">
                  <c:v>42859.0</c:v>
                </c:pt>
                <c:pt idx="2638">
                  <c:v>42860.0</c:v>
                </c:pt>
                <c:pt idx="2639">
                  <c:v>42863.0</c:v>
                </c:pt>
                <c:pt idx="2640">
                  <c:v>42864.0</c:v>
                </c:pt>
                <c:pt idx="2641">
                  <c:v>42865.0</c:v>
                </c:pt>
                <c:pt idx="2642">
                  <c:v>42866.0</c:v>
                </c:pt>
                <c:pt idx="2643">
                  <c:v>42867.0</c:v>
                </c:pt>
                <c:pt idx="2644">
                  <c:v>42870.0</c:v>
                </c:pt>
                <c:pt idx="2645">
                  <c:v>42871.0</c:v>
                </c:pt>
                <c:pt idx="2646">
                  <c:v>42872.0</c:v>
                </c:pt>
                <c:pt idx="2647">
                  <c:v>42873.0</c:v>
                </c:pt>
                <c:pt idx="2648">
                  <c:v>42874.0</c:v>
                </c:pt>
                <c:pt idx="2649">
                  <c:v>42877.0</c:v>
                </c:pt>
                <c:pt idx="2650">
                  <c:v>42878.0</c:v>
                </c:pt>
                <c:pt idx="2651">
                  <c:v>42879.0</c:v>
                </c:pt>
                <c:pt idx="2652">
                  <c:v>42880.0</c:v>
                </c:pt>
                <c:pt idx="2653">
                  <c:v>42881.0</c:v>
                </c:pt>
                <c:pt idx="2654">
                  <c:v>42884.0</c:v>
                </c:pt>
                <c:pt idx="2655">
                  <c:v>42885.0</c:v>
                </c:pt>
                <c:pt idx="2656">
                  <c:v>42886.0</c:v>
                </c:pt>
                <c:pt idx="2657">
                  <c:v>42887.0</c:v>
                </c:pt>
                <c:pt idx="2658">
                  <c:v>42888.0</c:v>
                </c:pt>
                <c:pt idx="2659">
                  <c:v>42891.0</c:v>
                </c:pt>
                <c:pt idx="2660">
                  <c:v>42892.0</c:v>
                </c:pt>
                <c:pt idx="2661">
                  <c:v>42893.0</c:v>
                </c:pt>
                <c:pt idx="2662">
                  <c:v>42894.0</c:v>
                </c:pt>
                <c:pt idx="2663">
                  <c:v>42895.0</c:v>
                </c:pt>
                <c:pt idx="2664">
                  <c:v>42898.0</c:v>
                </c:pt>
                <c:pt idx="2665">
                  <c:v>42899.0</c:v>
                </c:pt>
                <c:pt idx="2666">
                  <c:v>42900.0</c:v>
                </c:pt>
                <c:pt idx="2667">
                  <c:v>42901.0</c:v>
                </c:pt>
                <c:pt idx="2668">
                  <c:v>42902.0</c:v>
                </c:pt>
                <c:pt idx="2669">
                  <c:v>42905.0</c:v>
                </c:pt>
                <c:pt idx="2670">
                  <c:v>42906.0</c:v>
                </c:pt>
                <c:pt idx="2671">
                  <c:v>42907.0</c:v>
                </c:pt>
                <c:pt idx="2672">
                  <c:v>42908.0</c:v>
                </c:pt>
                <c:pt idx="2673">
                  <c:v>42909.0</c:v>
                </c:pt>
                <c:pt idx="2674">
                  <c:v>42912.0</c:v>
                </c:pt>
                <c:pt idx="2675">
                  <c:v>42913.0</c:v>
                </c:pt>
                <c:pt idx="2676">
                  <c:v>42914.0</c:v>
                </c:pt>
                <c:pt idx="2677">
                  <c:v>42915.0</c:v>
                </c:pt>
                <c:pt idx="2678">
                  <c:v>42916.0</c:v>
                </c:pt>
                <c:pt idx="2679">
                  <c:v>42919.0</c:v>
                </c:pt>
                <c:pt idx="2680">
                  <c:v>42920.0</c:v>
                </c:pt>
                <c:pt idx="2681">
                  <c:v>42921.0</c:v>
                </c:pt>
                <c:pt idx="2682">
                  <c:v>42922.0</c:v>
                </c:pt>
                <c:pt idx="2683">
                  <c:v>42923.0</c:v>
                </c:pt>
                <c:pt idx="2684">
                  <c:v>42926.0</c:v>
                </c:pt>
                <c:pt idx="2685">
                  <c:v>42927.0</c:v>
                </c:pt>
                <c:pt idx="2686">
                  <c:v>42928.0</c:v>
                </c:pt>
                <c:pt idx="2687">
                  <c:v>42929.0</c:v>
                </c:pt>
                <c:pt idx="2688">
                  <c:v>42930.0</c:v>
                </c:pt>
                <c:pt idx="2689">
                  <c:v>42933.0</c:v>
                </c:pt>
                <c:pt idx="2690">
                  <c:v>42934.0</c:v>
                </c:pt>
                <c:pt idx="2691">
                  <c:v>42935.0</c:v>
                </c:pt>
                <c:pt idx="2692">
                  <c:v>42936.0</c:v>
                </c:pt>
                <c:pt idx="2693">
                  <c:v>42937.0</c:v>
                </c:pt>
                <c:pt idx="2694">
                  <c:v>42940.0</c:v>
                </c:pt>
                <c:pt idx="2695">
                  <c:v>42941.0</c:v>
                </c:pt>
                <c:pt idx="2696">
                  <c:v>42942.0</c:v>
                </c:pt>
                <c:pt idx="2697">
                  <c:v>42943.0</c:v>
                </c:pt>
                <c:pt idx="2698">
                  <c:v>42944.0</c:v>
                </c:pt>
                <c:pt idx="2699">
                  <c:v>42947.0</c:v>
                </c:pt>
                <c:pt idx="2700">
                  <c:v>42948.0</c:v>
                </c:pt>
                <c:pt idx="2701">
                  <c:v>42949.0</c:v>
                </c:pt>
                <c:pt idx="2702">
                  <c:v>42950.0</c:v>
                </c:pt>
                <c:pt idx="2703">
                  <c:v>42951.0</c:v>
                </c:pt>
                <c:pt idx="2704">
                  <c:v>42954.0</c:v>
                </c:pt>
                <c:pt idx="2705">
                  <c:v>42955.0</c:v>
                </c:pt>
                <c:pt idx="2706">
                  <c:v>42956.0</c:v>
                </c:pt>
                <c:pt idx="2707">
                  <c:v>42957.0</c:v>
                </c:pt>
                <c:pt idx="2708">
                  <c:v>42958.0</c:v>
                </c:pt>
                <c:pt idx="2709">
                  <c:v>42961.0</c:v>
                </c:pt>
                <c:pt idx="2710">
                  <c:v>42962.0</c:v>
                </c:pt>
                <c:pt idx="2711">
                  <c:v>42963.0</c:v>
                </c:pt>
                <c:pt idx="2712">
                  <c:v>42964.0</c:v>
                </c:pt>
                <c:pt idx="2713">
                  <c:v>42965.0</c:v>
                </c:pt>
                <c:pt idx="2714">
                  <c:v>42968.0</c:v>
                </c:pt>
                <c:pt idx="2715">
                  <c:v>42969.0</c:v>
                </c:pt>
                <c:pt idx="2716">
                  <c:v>42970.0</c:v>
                </c:pt>
                <c:pt idx="2717">
                  <c:v>42971.0</c:v>
                </c:pt>
                <c:pt idx="2718">
                  <c:v>42972.0</c:v>
                </c:pt>
                <c:pt idx="2719">
                  <c:v>42975.0</c:v>
                </c:pt>
                <c:pt idx="2720">
                  <c:v>42976.0</c:v>
                </c:pt>
                <c:pt idx="2721">
                  <c:v>42977.0</c:v>
                </c:pt>
                <c:pt idx="2722">
                  <c:v>42978.0</c:v>
                </c:pt>
                <c:pt idx="2723">
                  <c:v>42979.0</c:v>
                </c:pt>
                <c:pt idx="2724">
                  <c:v>42982.0</c:v>
                </c:pt>
                <c:pt idx="2725">
                  <c:v>42983.0</c:v>
                </c:pt>
                <c:pt idx="2726">
                  <c:v>42984.0</c:v>
                </c:pt>
                <c:pt idx="2727">
                  <c:v>42985.0</c:v>
                </c:pt>
                <c:pt idx="2728">
                  <c:v>42986.0</c:v>
                </c:pt>
                <c:pt idx="2729">
                  <c:v>42989.0</c:v>
                </c:pt>
                <c:pt idx="2730">
                  <c:v>42990.0</c:v>
                </c:pt>
                <c:pt idx="2731">
                  <c:v>42991.0</c:v>
                </c:pt>
                <c:pt idx="2732">
                  <c:v>42992.0</c:v>
                </c:pt>
                <c:pt idx="2733">
                  <c:v>42993.0</c:v>
                </c:pt>
                <c:pt idx="2734">
                  <c:v>42996.0</c:v>
                </c:pt>
                <c:pt idx="2735">
                  <c:v>42997.0</c:v>
                </c:pt>
                <c:pt idx="2736">
                  <c:v>42998.0</c:v>
                </c:pt>
                <c:pt idx="2737">
                  <c:v>42999.0</c:v>
                </c:pt>
                <c:pt idx="2738">
                  <c:v>43000.0</c:v>
                </c:pt>
                <c:pt idx="2739">
                  <c:v>43003.0</c:v>
                </c:pt>
                <c:pt idx="2740">
                  <c:v>43004.0</c:v>
                </c:pt>
                <c:pt idx="2741">
                  <c:v>43005.0</c:v>
                </c:pt>
                <c:pt idx="2742">
                  <c:v>43006.0</c:v>
                </c:pt>
                <c:pt idx="2743">
                  <c:v>43007.0</c:v>
                </c:pt>
                <c:pt idx="2744">
                  <c:v>43010.0</c:v>
                </c:pt>
                <c:pt idx="2745">
                  <c:v>43011.0</c:v>
                </c:pt>
                <c:pt idx="2746">
                  <c:v>43012.0</c:v>
                </c:pt>
                <c:pt idx="2747">
                  <c:v>43013.0</c:v>
                </c:pt>
                <c:pt idx="2748">
                  <c:v>43014.0</c:v>
                </c:pt>
                <c:pt idx="2749">
                  <c:v>43017.0</c:v>
                </c:pt>
                <c:pt idx="2750">
                  <c:v>43018.0</c:v>
                </c:pt>
                <c:pt idx="2751">
                  <c:v>43019.0</c:v>
                </c:pt>
                <c:pt idx="2752">
                  <c:v>43020.0</c:v>
                </c:pt>
                <c:pt idx="2753">
                  <c:v>43021.0</c:v>
                </c:pt>
                <c:pt idx="2754">
                  <c:v>43024.0</c:v>
                </c:pt>
                <c:pt idx="2755">
                  <c:v>43025.0</c:v>
                </c:pt>
                <c:pt idx="2756">
                  <c:v>43026.0</c:v>
                </c:pt>
                <c:pt idx="2757">
                  <c:v>43027.0</c:v>
                </c:pt>
                <c:pt idx="2758">
                  <c:v>43028.0</c:v>
                </c:pt>
                <c:pt idx="2759">
                  <c:v>43031.0</c:v>
                </c:pt>
                <c:pt idx="2760">
                  <c:v>43032.0</c:v>
                </c:pt>
                <c:pt idx="2761">
                  <c:v>43033.0</c:v>
                </c:pt>
                <c:pt idx="2762">
                  <c:v>43034.0</c:v>
                </c:pt>
                <c:pt idx="2763">
                  <c:v>43035.0</c:v>
                </c:pt>
                <c:pt idx="2764">
                  <c:v>43038.0</c:v>
                </c:pt>
                <c:pt idx="2765">
                  <c:v>43039.0</c:v>
                </c:pt>
                <c:pt idx="2766">
                  <c:v>43040.0</c:v>
                </c:pt>
                <c:pt idx="2767">
                  <c:v>43041.0</c:v>
                </c:pt>
                <c:pt idx="2768">
                  <c:v>43042.0</c:v>
                </c:pt>
                <c:pt idx="2769">
                  <c:v>43045.0</c:v>
                </c:pt>
                <c:pt idx="2770">
                  <c:v>43046.0</c:v>
                </c:pt>
                <c:pt idx="2771">
                  <c:v>43047.0</c:v>
                </c:pt>
                <c:pt idx="2772">
                  <c:v>43048.0</c:v>
                </c:pt>
                <c:pt idx="2773">
                  <c:v>43049.0</c:v>
                </c:pt>
                <c:pt idx="2774">
                  <c:v>43052.0</c:v>
                </c:pt>
                <c:pt idx="2775">
                  <c:v>43053.0</c:v>
                </c:pt>
                <c:pt idx="2776">
                  <c:v>43054.0</c:v>
                </c:pt>
                <c:pt idx="2777">
                  <c:v>43055.0</c:v>
                </c:pt>
                <c:pt idx="2778">
                  <c:v>43056.0</c:v>
                </c:pt>
                <c:pt idx="2779">
                  <c:v>43059.0</c:v>
                </c:pt>
                <c:pt idx="2780">
                  <c:v>43060.0</c:v>
                </c:pt>
                <c:pt idx="2781">
                  <c:v>43061.0</c:v>
                </c:pt>
                <c:pt idx="2782">
                  <c:v>43062.0</c:v>
                </c:pt>
                <c:pt idx="2783">
                  <c:v>43063.0</c:v>
                </c:pt>
                <c:pt idx="2784">
                  <c:v>43066.0</c:v>
                </c:pt>
                <c:pt idx="2785">
                  <c:v>43067.0</c:v>
                </c:pt>
                <c:pt idx="2786">
                  <c:v>43068.0</c:v>
                </c:pt>
                <c:pt idx="2787">
                  <c:v>43069.0</c:v>
                </c:pt>
                <c:pt idx="2788">
                  <c:v>43070.0</c:v>
                </c:pt>
                <c:pt idx="2789">
                  <c:v>43073.0</c:v>
                </c:pt>
                <c:pt idx="2790">
                  <c:v>43074.0</c:v>
                </c:pt>
                <c:pt idx="2791">
                  <c:v>43075.0</c:v>
                </c:pt>
                <c:pt idx="2792">
                  <c:v>43076.0</c:v>
                </c:pt>
                <c:pt idx="2793">
                  <c:v>43077.0</c:v>
                </c:pt>
                <c:pt idx="2794">
                  <c:v>43080.0</c:v>
                </c:pt>
                <c:pt idx="2795">
                  <c:v>43081.0</c:v>
                </c:pt>
                <c:pt idx="2796">
                  <c:v>43082.0</c:v>
                </c:pt>
                <c:pt idx="2797">
                  <c:v>43083.0</c:v>
                </c:pt>
                <c:pt idx="2798">
                  <c:v>43084.0</c:v>
                </c:pt>
                <c:pt idx="2799">
                  <c:v>43087.0</c:v>
                </c:pt>
                <c:pt idx="2800">
                  <c:v>43088.0</c:v>
                </c:pt>
                <c:pt idx="2801">
                  <c:v>43089.0</c:v>
                </c:pt>
                <c:pt idx="2802">
                  <c:v>43090.0</c:v>
                </c:pt>
                <c:pt idx="2803">
                  <c:v>43091.0</c:v>
                </c:pt>
                <c:pt idx="2804">
                  <c:v>43095.0</c:v>
                </c:pt>
                <c:pt idx="2805">
                  <c:v>43096.0</c:v>
                </c:pt>
                <c:pt idx="2806">
                  <c:v>43097.0</c:v>
                </c:pt>
                <c:pt idx="2807">
                  <c:v>43098.0</c:v>
                </c:pt>
                <c:pt idx="2808">
                  <c:v>43102.0</c:v>
                </c:pt>
                <c:pt idx="2809">
                  <c:v>43103.0</c:v>
                </c:pt>
                <c:pt idx="2810">
                  <c:v>43104.0</c:v>
                </c:pt>
                <c:pt idx="2811">
                  <c:v>43105.0</c:v>
                </c:pt>
                <c:pt idx="2812">
                  <c:v>43108.0</c:v>
                </c:pt>
                <c:pt idx="2813">
                  <c:v>43109.0</c:v>
                </c:pt>
                <c:pt idx="2814">
                  <c:v>43110.0</c:v>
                </c:pt>
                <c:pt idx="2815">
                  <c:v>43111.0</c:v>
                </c:pt>
                <c:pt idx="2816">
                  <c:v>43112.0</c:v>
                </c:pt>
                <c:pt idx="2817">
                  <c:v>43115.0</c:v>
                </c:pt>
                <c:pt idx="2818">
                  <c:v>43116.0</c:v>
                </c:pt>
                <c:pt idx="2819">
                  <c:v>43117.0</c:v>
                </c:pt>
                <c:pt idx="2820">
                  <c:v>43118.0</c:v>
                </c:pt>
                <c:pt idx="2821">
                  <c:v>43119.0</c:v>
                </c:pt>
                <c:pt idx="2822">
                  <c:v>43122.0</c:v>
                </c:pt>
                <c:pt idx="2823">
                  <c:v>43123.0</c:v>
                </c:pt>
                <c:pt idx="2824">
                  <c:v>43124.0</c:v>
                </c:pt>
                <c:pt idx="2825">
                  <c:v>43125.0</c:v>
                </c:pt>
                <c:pt idx="2826">
                  <c:v>43126.0</c:v>
                </c:pt>
                <c:pt idx="2827">
                  <c:v>43129.0</c:v>
                </c:pt>
                <c:pt idx="2828">
                  <c:v>43130.0</c:v>
                </c:pt>
                <c:pt idx="2829">
                  <c:v>43131.0</c:v>
                </c:pt>
                <c:pt idx="2830">
                  <c:v>43132.0</c:v>
                </c:pt>
                <c:pt idx="2831">
                  <c:v>43133.0</c:v>
                </c:pt>
                <c:pt idx="2832">
                  <c:v>43136.0</c:v>
                </c:pt>
                <c:pt idx="2833">
                  <c:v>43137.0</c:v>
                </c:pt>
                <c:pt idx="2834">
                  <c:v>43138.0</c:v>
                </c:pt>
                <c:pt idx="2835">
                  <c:v>43139.0</c:v>
                </c:pt>
                <c:pt idx="2836">
                  <c:v>43140.0</c:v>
                </c:pt>
                <c:pt idx="2837">
                  <c:v>43143.0</c:v>
                </c:pt>
                <c:pt idx="2838">
                  <c:v>43144.0</c:v>
                </c:pt>
                <c:pt idx="2839">
                  <c:v>43145.0</c:v>
                </c:pt>
                <c:pt idx="2840">
                  <c:v>43146.0</c:v>
                </c:pt>
                <c:pt idx="2841">
                  <c:v>43147.0</c:v>
                </c:pt>
                <c:pt idx="2842">
                  <c:v>43150.0</c:v>
                </c:pt>
                <c:pt idx="2843">
                  <c:v>43151.0</c:v>
                </c:pt>
                <c:pt idx="2844">
                  <c:v>43152.0</c:v>
                </c:pt>
                <c:pt idx="2845">
                  <c:v>43153.0</c:v>
                </c:pt>
                <c:pt idx="2846">
                  <c:v>43154.0</c:v>
                </c:pt>
                <c:pt idx="2847">
                  <c:v>43157.0</c:v>
                </c:pt>
                <c:pt idx="2848">
                  <c:v>43158.0</c:v>
                </c:pt>
                <c:pt idx="2849">
                  <c:v>43159.0</c:v>
                </c:pt>
                <c:pt idx="2850">
                  <c:v>43160.0</c:v>
                </c:pt>
                <c:pt idx="2851">
                  <c:v>43161.0</c:v>
                </c:pt>
                <c:pt idx="2852">
                  <c:v>43164.0</c:v>
                </c:pt>
                <c:pt idx="2853">
                  <c:v>43165.0</c:v>
                </c:pt>
                <c:pt idx="2854">
                  <c:v>43166.0</c:v>
                </c:pt>
                <c:pt idx="2855">
                  <c:v>43167.0</c:v>
                </c:pt>
                <c:pt idx="2856">
                  <c:v>43168.0</c:v>
                </c:pt>
                <c:pt idx="2857">
                  <c:v>43171.0</c:v>
                </c:pt>
                <c:pt idx="2858">
                  <c:v>43172.0</c:v>
                </c:pt>
                <c:pt idx="2859">
                  <c:v>43173.0</c:v>
                </c:pt>
                <c:pt idx="2860">
                  <c:v>43174.0</c:v>
                </c:pt>
                <c:pt idx="2861">
                  <c:v>43175.0</c:v>
                </c:pt>
                <c:pt idx="2862">
                  <c:v>43178.0</c:v>
                </c:pt>
                <c:pt idx="2863">
                  <c:v>43179.0</c:v>
                </c:pt>
                <c:pt idx="2864">
                  <c:v>43180.0</c:v>
                </c:pt>
                <c:pt idx="2865">
                  <c:v>43181.0</c:v>
                </c:pt>
                <c:pt idx="2866">
                  <c:v>43182.0</c:v>
                </c:pt>
                <c:pt idx="2867">
                  <c:v>43185.0</c:v>
                </c:pt>
                <c:pt idx="2868">
                  <c:v>43186.0</c:v>
                </c:pt>
                <c:pt idx="2869">
                  <c:v>43187.0</c:v>
                </c:pt>
                <c:pt idx="2870">
                  <c:v>43188.0</c:v>
                </c:pt>
                <c:pt idx="2871">
                  <c:v>43192.0</c:v>
                </c:pt>
                <c:pt idx="2872">
                  <c:v>43193.0</c:v>
                </c:pt>
                <c:pt idx="2873">
                  <c:v>43194.0</c:v>
                </c:pt>
                <c:pt idx="2874">
                  <c:v>43195.0</c:v>
                </c:pt>
                <c:pt idx="2875">
                  <c:v>43196.0</c:v>
                </c:pt>
                <c:pt idx="2876">
                  <c:v>43199.0</c:v>
                </c:pt>
                <c:pt idx="2877">
                  <c:v>43200.0</c:v>
                </c:pt>
                <c:pt idx="2878">
                  <c:v>43201.0</c:v>
                </c:pt>
                <c:pt idx="2879">
                  <c:v>43202.0</c:v>
                </c:pt>
                <c:pt idx="2880">
                  <c:v>43203.0</c:v>
                </c:pt>
                <c:pt idx="2881">
                  <c:v>43206.0</c:v>
                </c:pt>
                <c:pt idx="2882">
                  <c:v>43207.0</c:v>
                </c:pt>
                <c:pt idx="2883">
                  <c:v>43208.0</c:v>
                </c:pt>
                <c:pt idx="2884">
                  <c:v>43209.0</c:v>
                </c:pt>
                <c:pt idx="2885">
                  <c:v>43210.0</c:v>
                </c:pt>
                <c:pt idx="2886">
                  <c:v>43213.0</c:v>
                </c:pt>
                <c:pt idx="2887">
                  <c:v>43214.0</c:v>
                </c:pt>
                <c:pt idx="2888">
                  <c:v>43215.0</c:v>
                </c:pt>
                <c:pt idx="2889">
                  <c:v>43216.0</c:v>
                </c:pt>
                <c:pt idx="2890">
                  <c:v>43217.0</c:v>
                </c:pt>
                <c:pt idx="2891">
                  <c:v>43220.0</c:v>
                </c:pt>
                <c:pt idx="2892">
                  <c:v>43221.0</c:v>
                </c:pt>
                <c:pt idx="2893">
                  <c:v>43222.0</c:v>
                </c:pt>
                <c:pt idx="2894">
                  <c:v>43223.0</c:v>
                </c:pt>
                <c:pt idx="2895">
                  <c:v>43224.0</c:v>
                </c:pt>
                <c:pt idx="2896">
                  <c:v>43227.0</c:v>
                </c:pt>
                <c:pt idx="2897">
                  <c:v>43228.0</c:v>
                </c:pt>
                <c:pt idx="2898">
                  <c:v>43229.0</c:v>
                </c:pt>
                <c:pt idx="2899">
                  <c:v>43230.0</c:v>
                </c:pt>
                <c:pt idx="2900">
                  <c:v>43231.0</c:v>
                </c:pt>
                <c:pt idx="2901">
                  <c:v>43234.0</c:v>
                </c:pt>
                <c:pt idx="2902">
                  <c:v>43235.0</c:v>
                </c:pt>
                <c:pt idx="2903">
                  <c:v>43236.0</c:v>
                </c:pt>
                <c:pt idx="2904">
                  <c:v>43237.0</c:v>
                </c:pt>
                <c:pt idx="2905">
                  <c:v>43238.0</c:v>
                </c:pt>
                <c:pt idx="2906">
                  <c:v>43241.0</c:v>
                </c:pt>
                <c:pt idx="2907">
                  <c:v>43242.0</c:v>
                </c:pt>
                <c:pt idx="2908">
                  <c:v>43243.0</c:v>
                </c:pt>
                <c:pt idx="2909">
                  <c:v>43244.0</c:v>
                </c:pt>
                <c:pt idx="2910">
                  <c:v>43245.0</c:v>
                </c:pt>
                <c:pt idx="2911">
                  <c:v>43248.0</c:v>
                </c:pt>
                <c:pt idx="2912">
                  <c:v>43249.0</c:v>
                </c:pt>
                <c:pt idx="2913">
                  <c:v>43250.0</c:v>
                </c:pt>
                <c:pt idx="2914">
                  <c:v>43251.0</c:v>
                </c:pt>
                <c:pt idx="2915">
                  <c:v>43252.0</c:v>
                </c:pt>
                <c:pt idx="2916">
                  <c:v>43255.0</c:v>
                </c:pt>
                <c:pt idx="2917">
                  <c:v>43256.0</c:v>
                </c:pt>
                <c:pt idx="2918">
                  <c:v>43257.0</c:v>
                </c:pt>
                <c:pt idx="2919">
                  <c:v>43258.0</c:v>
                </c:pt>
                <c:pt idx="2920">
                  <c:v>43259.0</c:v>
                </c:pt>
                <c:pt idx="2921">
                  <c:v>43262.0</c:v>
                </c:pt>
                <c:pt idx="2922">
                  <c:v>43263.0</c:v>
                </c:pt>
                <c:pt idx="2923">
                  <c:v>43264.0</c:v>
                </c:pt>
                <c:pt idx="2924">
                  <c:v>43265.0</c:v>
                </c:pt>
                <c:pt idx="2925">
                  <c:v>43266.0</c:v>
                </c:pt>
                <c:pt idx="2926">
                  <c:v>43269.0</c:v>
                </c:pt>
                <c:pt idx="2927">
                  <c:v>43270.0</c:v>
                </c:pt>
                <c:pt idx="2928">
                  <c:v>43271.0</c:v>
                </c:pt>
                <c:pt idx="2929">
                  <c:v>43272.0</c:v>
                </c:pt>
                <c:pt idx="2930">
                  <c:v>43273.0</c:v>
                </c:pt>
                <c:pt idx="2931">
                  <c:v>43276.0</c:v>
                </c:pt>
                <c:pt idx="2932">
                  <c:v>43277.0</c:v>
                </c:pt>
                <c:pt idx="2933">
                  <c:v>43278.0</c:v>
                </c:pt>
                <c:pt idx="2934">
                  <c:v>43279.0</c:v>
                </c:pt>
                <c:pt idx="2935">
                  <c:v>43280.0</c:v>
                </c:pt>
                <c:pt idx="2936">
                  <c:v>43283.0</c:v>
                </c:pt>
                <c:pt idx="2937">
                  <c:v>43284.0</c:v>
                </c:pt>
                <c:pt idx="2938">
                  <c:v>43285.0</c:v>
                </c:pt>
                <c:pt idx="2939">
                  <c:v>43286.0</c:v>
                </c:pt>
                <c:pt idx="2940">
                  <c:v>43287.0</c:v>
                </c:pt>
                <c:pt idx="2941">
                  <c:v>43290.0</c:v>
                </c:pt>
                <c:pt idx="2942">
                  <c:v>43291.0</c:v>
                </c:pt>
                <c:pt idx="2943">
                  <c:v>43292.0</c:v>
                </c:pt>
                <c:pt idx="2944">
                  <c:v>43293.0</c:v>
                </c:pt>
                <c:pt idx="2945">
                  <c:v>43294.0</c:v>
                </c:pt>
                <c:pt idx="2946">
                  <c:v>43297.0</c:v>
                </c:pt>
                <c:pt idx="2947">
                  <c:v>43298.0</c:v>
                </c:pt>
                <c:pt idx="2948">
                  <c:v>43299.0</c:v>
                </c:pt>
                <c:pt idx="2949">
                  <c:v>43300.0</c:v>
                </c:pt>
                <c:pt idx="2950">
                  <c:v>43301.0</c:v>
                </c:pt>
                <c:pt idx="2951">
                  <c:v>43304.0</c:v>
                </c:pt>
                <c:pt idx="2952">
                  <c:v>43305.0</c:v>
                </c:pt>
                <c:pt idx="2953">
                  <c:v>43306.0</c:v>
                </c:pt>
                <c:pt idx="2954">
                  <c:v>43307.0</c:v>
                </c:pt>
                <c:pt idx="2955">
                  <c:v>43308.0</c:v>
                </c:pt>
                <c:pt idx="2956">
                  <c:v>43311.0</c:v>
                </c:pt>
                <c:pt idx="2957">
                  <c:v>43312.0</c:v>
                </c:pt>
                <c:pt idx="2958">
                  <c:v>43313.0</c:v>
                </c:pt>
                <c:pt idx="2959">
                  <c:v>43314.0</c:v>
                </c:pt>
                <c:pt idx="2960">
                  <c:v>43315.0</c:v>
                </c:pt>
                <c:pt idx="2961">
                  <c:v>43318.0</c:v>
                </c:pt>
                <c:pt idx="2962">
                  <c:v>43319.0</c:v>
                </c:pt>
                <c:pt idx="2963">
                  <c:v>43320.0</c:v>
                </c:pt>
                <c:pt idx="2964">
                  <c:v>43321.0</c:v>
                </c:pt>
                <c:pt idx="2965">
                  <c:v>43322.0</c:v>
                </c:pt>
                <c:pt idx="2966">
                  <c:v>43325.0</c:v>
                </c:pt>
                <c:pt idx="2967">
                  <c:v>43326.0</c:v>
                </c:pt>
                <c:pt idx="2968">
                  <c:v>43327.0</c:v>
                </c:pt>
                <c:pt idx="2969">
                  <c:v>43328.0</c:v>
                </c:pt>
                <c:pt idx="2970">
                  <c:v>43329.0</c:v>
                </c:pt>
                <c:pt idx="2971">
                  <c:v>43332.0</c:v>
                </c:pt>
                <c:pt idx="2972">
                  <c:v>43333.0</c:v>
                </c:pt>
                <c:pt idx="2973">
                  <c:v>43334.0</c:v>
                </c:pt>
                <c:pt idx="2974">
                  <c:v>43335.0</c:v>
                </c:pt>
                <c:pt idx="2975">
                  <c:v>43336.0</c:v>
                </c:pt>
                <c:pt idx="2976">
                  <c:v>43339.0</c:v>
                </c:pt>
                <c:pt idx="2977">
                  <c:v>43340.0</c:v>
                </c:pt>
                <c:pt idx="2978">
                  <c:v>43341.0</c:v>
                </c:pt>
                <c:pt idx="2979">
                  <c:v>43342.0</c:v>
                </c:pt>
                <c:pt idx="2980">
                  <c:v>43343.0</c:v>
                </c:pt>
                <c:pt idx="2981">
                  <c:v>43346.0</c:v>
                </c:pt>
                <c:pt idx="2982">
                  <c:v>43347.0</c:v>
                </c:pt>
                <c:pt idx="2983">
                  <c:v>43348.0</c:v>
                </c:pt>
                <c:pt idx="2984">
                  <c:v>43349.0</c:v>
                </c:pt>
                <c:pt idx="2985">
                  <c:v>43350.0</c:v>
                </c:pt>
                <c:pt idx="2986">
                  <c:v>43353.0</c:v>
                </c:pt>
                <c:pt idx="2987">
                  <c:v>43354.0</c:v>
                </c:pt>
                <c:pt idx="2988">
                  <c:v>43355.0</c:v>
                </c:pt>
                <c:pt idx="2989">
                  <c:v>43356.0</c:v>
                </c:pt>
                <c:pt idx="2990">
                  <c:v>43357.0</c:v>
                </c:pt>
                <c:pt idx="2991">
                  <c:v>43360.0</c:v>
                </c:pt>
                <c:pt idx="2992">
                  <c:v>43361.0</c:v>
                </c:pt>
                <c:pt idx="2993">
                  <c:v>43362.0</c:v>
                </c:pt>
                <c:pt idx="2994">
                  <c:v>43363.0</c:v>
                </c:pt>
                <c:pt idx="2995">
                  <c:v>43364.0</c:v>
                </c:pt>
                <c:pt idx="2996">
                  <c:v>43367.0</c:v>
                </c:pt>
                <c:pt idx="2997">
                  <c:v>43368.0</c:v>
                </c:pt>
                <c:pt idx="2998">
                  <c:v>43369.0</c:v>
                </c:pt>
                <c:pt idx="2999">
                  <c:v>43370.0</c:v>
                </c:pt>
                <c:pt idx="3000">
                  <c:v>43371.0</c:v>
                </c:pt>
                <c:pt idx="3001">
                  <c:v>43374.0</c:v>
                </c:pt>
                <c:pt idx="3002">
                  <c:v>43375.0</c:v>
                </c:pt>
                <c:pt idx="3003">
                  <c:v>43376.0</c:v>
                </c:pt>
                <c:pt idx="3004">
                  <c:v>43377.0</c:v>
                </c:pt>
                <c:pt idx="3005">
                  <c:v>43378.0</c:v>
                </c:pt>
                <c:pt idx="3006">
                  <c:v>43381.0</c:v>
                </c:pt>
                <c:pt idx="3007">
                  <c:v>43382.0</c:v>
                </c:pt>
                <c:pt idx="3008">
                  <c:v>43383.0</c:v>
                </c:pt>
                <c:pt idx="3009">
                  <c:v>43384.0</c:v>
                </c:pt>
                <c:pt idx="3010">
                  <c:v>43385.0</c:v>
                </c:pt>
                <c:pt idx="3011">
                  <c:v>43388.0</c:v>
                </c:pt>
                <c:pt idx="3012">
                  <c:v>43389.0</c:v>
                </c:pt>
                <c:pt idx="3013">
                  <c:v>43390.0</c:v>
                </c:pt>
                <c:pt idx="3014">
                  <c:v>43391.0</c:v>
                </c:pt>
                <c:pt idx="3015">
                  <c:v>43392.0</c:v>
                </c:pt>
                <c:pt idx="3016">
                  <c:v>43395.0</c:v>
                </c:pt>
                <c:pt idx="3017">
                  <c:v>43396.0</c:v>
                </c:pt>
                <c:pt idx="3018">
                  <c:v>43397.0</c:v>
                </c:pt>
                <c:pt idx="3019">
                  <c:v>43398.0</c:v>
                </c:pt>
                <c:pt idx="3020">
                  <c:v>43399.0</c:v>
                </c:pt>
                <c:pt idx="3021">
                  <c:v>43402.0</c:v>
                </c:pt>
                <c:pt idx="3022">
                  <c:v>43403.0</c:v>
                </c:pt>
                <c:pt idx="3023">
                  <c:v>43404.0</c:v>
                </c:pt>
                <c:pt idx="3024">
                  <c:v>43405.0</c:v>
                </c:pt>
                <c:pt idx="3025">
                  <c:v>43406.0</c:v>
                </c:pt>
                <c:pt idx="3026">
                  <c:v>43409.0</c:v>
                </c:pt>
                <c:pt idx="3027">
                  <c:v>43410.0</c:v>
                </c:pt>
                <c:pt idx="3028">
                  <c:v>43411.0</c:v>
                </c:pt>
                <c:pt idx="3029">
                  <c:v>43412.0</c:v>
                </c:pt>
                <c:pt idx="3030">
                  <c:v>43413.0</c:v>
                </c:pt>
                <c:pt idx="3031">
                  <c:v>43416.0</c:v>
                </c:pt>
                <c:pt idx="3032">
                  <c:v>43417.0</c:v>
                </c:pt>
                <c:pt idx="3033">
                  <c:v>43418.0</c:v>
                </c:pt>
                <c:pt idx="3034">
                  <c:v>43419.0</c:v>
                </c:pt>
                <c:pt idx="3035">
                  <c:v>43420.0</c:v>
                </c:pt>
                <c:pt idx="3036">
                  <c:v>43423.0</c:v>
                </c:pt>
                <c:pt idx="3037">
                  <c:v>43424.0</c:v>
                </c:pt>
                <c:pt idx="3038">
                  <c:v>43425.0</c:v>
                </c:pt>
                <c:pt idx="3039">
                  <c:v>43426.0</c:v>
                </c:pt>
                <c:pt idx="3040">
                  <c:v>43427.0</c:v>
                </c:pt>
                <c:pt idx="3041">
                  <c:v>43430.0</c:v>
                </c:pt>
                <c:pt idx="3042">
                  <c:v>43431.0</c:v>
                </c:pt>
                <c:pt idx="3043">
                  <c:v>43432.0</c:v>
                </c:pt>
                <c:pt idx="3044">
                  <c:v>43433.0</c:v>
                </c:pt>
                <c:pt idx="3045">
                  <c:v>43434.0</c:v>
                </c:pt>
                <c:pt idx="3046">
                  <c:v>43437.0</c:v>
                </c:pt>
                <c:pt idx="3047">
                  <c:v>43438.0</c:v>
                </c:pt>
                <c:pt idx="3048">
                  <c:v>43439.0</c:v>
                </c:pt>
                <c:pt idx="3049">
                  <c:v>43440.0</c:v>
                </c:pt>
                <c:pt idx="3050">
                  <c:v>43441.0</c:v>
                </c:pt>
                <c:pt idx="3051">
                  <c:v>43444.0</c:v>
                </c:pt>
                <c:pt idx="3052">
                  <c:v>43445.0</c:v>
                </c:pt>
                <c:pt idx="3053">
                  <c:v>43446.0</c:v>
                </c:pt>
                <c:pt idx="3054">
                  <c:v>43447.0</c:v>
                </c:pt>
                <c:pt idx="3055">
                  <c:v>43448.0</c:v>
                </c:pt>
                <c:pt idx="3056">
                  <c:v>43451.0</c:v>
                </c:pt>
                <c:pt idx="3057">
                  <c:v>43452.0</c:v>
                </c:pt>
                <c:pt idx="3058">
                  <c:v>43453.0</c:v>
                </c:pt>
                <c:pt idx="3059">
                  <c:v>43454.0</c:v>
                </c:pt>
                <c:pt idx="3060">
                  <c:v>43455.0</c:v>
                </c:pt>
                <c:pt idx="3061">
                  <c:v>43458.0</c:v>
                </c:pt>
                <c:pt idx="3062">
                  <c:v>43460.0</c:v>
                </c:pt>
                <c:pt idx="3063">
                  <c:v>43461.0</c:v>
                </c:pt>
                <c:pt idx="3064">
                  <c:v>43462.0</c:v>
                </c:pt>
                <c:pt idx="3065">
                  <c:v>43467.0</c:v>
                </c:pt>
                <c:pt idx="3066">
                  <c:v>43468.0</c:v>
                </c:pt>
                <c:pt idx="3067">
                  <c:v>43469.0</c:v>
                </c:pt>
                <c:pt idx="3068">
                  <c:v>43472.0</c:v>
                </c:pt>
                <c:pt idx="3069">
                  <c:v>43473.0</c:v>
                </c:pt>
                <c:pt idx="3070">
                  <c:v>43474.0</c:v>
                </c:pt>
                <c:pt idx="3071">
                  <c:v>43475.0</c:v>
                </c:pt>
                <c:pt idx="3072">
                  <c:v>43476.0</c:v>
                </c:pt>
                <c:pt idx="3073">
                  <c:v>43479.0</c:v>
                </c:pt>
                <c:pt idx="3074">
                  <c:v>43480.0</c:v>
                </c:pt>
                <c:pt idx="3075">
                  <c:v>43481.0</c:v>
                </c:pt>
                <c:pt idx="3076">
                  <c:v>43482.0</c:v>
                </c:pt>
                <c:pt idx="3077">
                  <c:v>43483.0</c:v>
                </c:pt>
                <c:pt idx="3078">
                  <c:v>43486.0</c:v>
                </c:pt>
                <c:pt idx="3079">
                  <c:v>43487.0</c:v>
                </c:pt>
                <c:pt idx="3080">
                  <c:v>43488.0</c:v>
                </c:pt>
                <c:pt idx="3081">
                  <c:v>43489.0</c:v>
                </c:pt>
                <c:pt idx="3082">
                  <c:v>43490.0</c:v>
                </c:pt>
                <c:pt idx="3083">
                  <c:v>43493.0</c:v>
                </c:pt>
                <c:pt idx="3084">
                  <c:v>43494.0</c:v>
                </c:pt>
                <c:pt idx="3085">
                  <c:v>43495.0</c:v>
                </c:pt>
                <c:pt idx="3086">
                  <c:v>43496.0</c:v>
                </c:pt>
                <c:pt idx="3087">
                  <c:v>43497.0</c:v>
                </c:pt>
                <c:pt idx="3088">
                  <c:v>43500.0</c:v>
                </c:pt>
                <c:pt idx="3089">
                  <c:v>43501.0</c:v>
                </c:pt>
                <c:pt idx="3090">
                  <c:v>43502.0</c:v>
                </c:pt>
                <c:pt idx="3091">
                  <c:v>43503.0</c:v>
                </c:pt>
                <c:pt idx="3092">
                  <c:v>43504.0</c:v>
                </c:pt>
                <c:pt idx="3093">
                  <c:v>43507.0</c:v>
                </c:pt>
                <c:pt idx="3094">
                  <c:v>43508.0</c:v>
                </c:pt>
                <c:pt idx="3095">
                  <c:v>43509.0</c:v>
                </c:pt>
                <c:pt idx="3096">
                  <c:v>43510.0</c:v>
                </c:pt>
                <c:pt idx="3097">
                  <c:v>43511.0</c:v>
                </c:pt>
                <c:pt idx="3098">
                  <c:v>43514.0</c:v>
                </c:pt>
                <c:pt idx="3099">
                  <c:v>43515.0</c:v>
                </c:pt>
                <c:pt idx="3100">
                  <c:v>43516.0</c:v>
                </c:pt>
                <c:pt idx="3101">
                  <c:v>43517.0</c:v>
                </c:pt>
                <c:pt idx="3102">
                  <c:v>43518.0</c:v>
                </c:pt>
                <c:pt idx="3103">
                  <c:v>43521.0</c:v>
                </c:pt>
                <c:pt idx="3104">
                  <c:v>43522.0</c:v>
                </c:pt>
                <c:pt idx="3105">
                  <c:v>43523.0</c:v>
                </c:pt>
                <c:pt idx="3106">
                  <c:v>43524.0</c:v>
                </c:pt>
                <c:pt idx="3107">
                  <c:v>43525.0</c:v>
                </c:pt>
                <c:pt idx="3108">
                  <c:v>43528.0</c:v>
                </c:pt>
                <c:pt idx="3109">
                  <c:v>43529.0</c:v>
                </c:pt>
                <c:pt idx="3110">
                  <c:v>43530.0</c:v>
                </c:pt>
                <c:pt idx="3111">
                  <c:v>43531.0</c:v>
                </c:pt>
                <c:pt idx="3112">
                  <c:v>43532.0</c:v>
                </c:pt>
                <c:pt idx="3113">
                  <c:v>43535.0</c:v>
                </c:pt>
                <c:pt idx="3114">
                  <c:v>43536.0</c:v>
                </c:pt>
                <c:pt idx="3115">
                  <c:v>43537.0</c:v>
                </c:pt>
                <c:pt idx="3116">
                  <c:v>43538.0</c:v>
                </c:pt>
                <c:pt idx="3117">
                  <c:v>43539.0</c:v>
                </c:pt>
                <c:pt idx="3118">
                  <c:v>43542.0</c:v>
                </c:pt>
                <c:pt idx="3119">
                  <c:v>43543.0</c:v>
                </c:pt>
                <c:pt idx="3120">
                  <c:v>43544.0</c:v>
                </c:pt>
                <c:pt idx="3121">
                  <c:v>43545.0</c:v>
                </c:pt>
                <c:pt idx="3122">
                  <c:v>43546.0</c:v>
                </c:pt>
                <c:pt idx="3123">
                  <c:v>43549.0</c:v>
                </c:pt>
                <c:pt idx="3124">
                  <c:v>43550.0</c:v>
                </c:pt>
                <c:pt idx="3125">
                  <c:v>43551.0</c:v>
                </c:pt>
                <c:pt idx="3126">
                  <c:v>43552.0</c:v>
                </c:pt>
                <c:pt idx="3127">
                  <c:v>43553.0</c:v>
                </c:pt>
                <c:pt idx="3128">
                  <c:v>43556.0</c:v>
                </c:pt>
                <c:pt idx="3129">
                  <c:v>43557.0</c:v>
                </c:pt>
                <c:pt idx="3130">
                  <c:v>43558.0</c:v>
                </c:pt>
                <c:pt idx="3131">
                  <c:v>43559.0</c:v>
                </c:pt>
                <c:pt idx="3132">
                  <c:v>43560.0</c:v>
                </c:pt>
                <c:pt idx="3133">
                  <c:v>43563.0</c:v>
                </c:pt>
                <c:pt idx="3134">
                  <c:v>43564.0</c:v>
                </c:pt>
                <c:pt idx="3135">
                  <c:v>43565.0</c:v>
                </c:pt>
                <c:pt idx="3136">
                  <c:v>43566.0</c:v>
                </c:pt>
                <c:pt idx="3137">
                  <c:v>43567.0</c:v>
                </c:pt>
                <c:pt idx="3138">
                  <c:v>43570.0</c:v>
                </c:pt>
                <c:pt idx="3139">
                  <c:v>43571.0</c:v>
                </c:pt>
                <c:pt idx="3140">
                  <c:v>43572.0</c:v>
                </c:pt>
                <c:pt idx="3141">
                  <c:v>43573.0</c:v>
                </c:pt>
                <c:pt idx="3142">
                  <c:v>43577.0</c:v>
                </c:pt>
                <c:pt idx="3143">
                  <c:v>43578.0</c:v>
                </c:pt>
                <c:pt idx="3144">
                  <c:v>43579.0</c:v>
                </c:pt>
                <c:pt idx="3145">
                  <c:v>43580.0</c:v>
                </c:pt>
                <c:pt idx="3146">
                  <c:v>43581.0</c:v>
                </c:pt>
                <c:pt idx="3147">
                  <c:v>43584.0</c:v>
                </c:pt>
                <c:pt idx="3148">
                  <c:v>43585.0</c:v>
                </c:pt>
                <c:pt idx="3149">
                  <c:v>43586.0</c:v>
                </c:pt>
                <c:pt idx="3150">
                  <c:v>43587.0</c:v>
                </c:pt>
                <c:pt idx="3151">
                  <c:v>43588.0</c:v>
                </c:pt>
                <c:pt idx="3152">
                  <c:v>43591.0</c:v>
                </c:pt>
                <c:pt idx="3153">
                  <c:v>43592.0</c:v>
                </c:pt>
                <c:pt idx="3154">
                  <c:v>43593.0</c:v>
                </c:pt>
                <c:pt idx="3155">
                  <c:v>43594.0</c:v>
                </c:pt>
                <c:pt idx="3156">
                  <c:v>43595.0</c:v>
                </c:pt>
                <c:pt idx="3157">
                  <c:v>43598.0</c:v>
                </c:pt>
                <c:pt idx="3158">
                  <c:v>43599.0</c:v>
                </c:pt>
                <c:pt idx="3159">
                  <c:v>43600.0</c:v>
                </c:pt>
                <c:pt idx="3160">
                  <c:v>43601.0</c:v>
                </c:pt>
                <c:pt idx="3161">
                  <c:v>43602.0</c:v>
                </c:pt>
                <c:pt idx="3162">
                  <c:v>43605.0</c:v>
                </c:pt>
                <c:pt idx="3163">
                  <c:v>43606.0</c:v>
                </c:pt>
                <c:pt idx="3164">
                  <c:v>43607.0</c:v>
                </c:pt>
                <c:pt idx="3165">
                  <c:v>43608.0</c:v>
                </c:pt>
                <c:pt idx="3166">
                  <c:v>43609.0</c:v>
                </c:pt>
                <c:pt idx="3167">
                  <c:v>43612.0</c:v>
                </c:pt>
                <c:pt idx="3168">
                  <c:v>43613.0</c:v>
                </c:pt>
                <c:pt idx="3169">
                  <c:v>43614.0</c:v>
                </c:pt>
                <c:pt idx="3170">
                  <c:v>43615.0</c:v>
                </c:pt>
                <c:pt idx="3171">
                  <c:v>43616.0</c:v>
                </c:pt>
                <c:pt idx="3172">
                  <c:v>43619.0</c:v>
                </c:pt>
                <c:pt idx="3173">
                  <c:v>43620.0</c:v>
                </c:pt>
                <c:pt idx="3174">
                  <c:v>43621.0</c:v>
                </c:pt>
                <c:pt idx="3175">
                  <c:v>43622.0</c:v>
                </c:pt>
                <c:pt idx="3176">
                  <c:v>43623.0</c:v>
                </c:pt>
                <c:pt idx="3177">
                  <c:v>43626.0</c:v>
                </c:pt>
                <c:pt idx="3178">
                  <c:v>43627.0</c:v>
                </c:pt>
                <c:pt idx="3179">
                  <c:v>43628.0</c:v>
                </c:pt>
                <c:pt idx="3180">
                  <c:v>43629.0</c:v>
                </c:pt>
                <c:pt idx="3181">
                  <c:v>43630.0</c:v>
                </c:pt>
                <c:pt idx="3182">
                  <c:v>43633.0</c:v>
                </c:pt>
                <c:pt idx="3183">
                  <c:v>43634.0</c:v>
                </c:pt>
                <c:pt idx="3184">
                  <c:v>43635.0</c:v>
                </c:pt>
                <c:pt idx="3185">
                  <c:v>43636.0</c:v>
                </c:pt>
                <c:pt idx="3186">
                  <c:v>43637.0</c:v>
                </c:pt>
                <c:pt idx="3187">
                  <c:v>43640.0</c:v>
                </c:pt>
                <c:pt idx="3188">
                  <c:v>43641.0</c:v>
                </c:pt>
                <c:pt idx="3189">
                  <c:v>43642.0</c:v>
                </c:pt>
                <c:pt idx="3190">
                  <c:v>43643.0</c:v>
                </c:pt>
                <c:pt idx="3191">
                  <c:v>43644.0</c:v>
                </c:pt>
                <c:pt idx="3192">
                  <c:v>43647.0</c:v>
                </c:pt>
                <c:pt idx="3193">
                  <c:v>43648.0</c:v>
                </c:pt>
                <c:pt idx="3194">
                  <c:v>43649.0</c:v>
                </c:pt>
                <c:pt idx="3195">
                  <c:v>43651.0</c:v>
                </c:pt>
                <c:pt idx="3196">
                  <c:v>43654.0</c:v>
                </c:pt>
                <c:pt idx="3197">
                  <c:v>43655.0</c:v>
                </c:pt>
                <c:pt idx="3198">
                  <c:v>43656.0</c:v>
                </c:pt>
                <c:pt idx="3199">
                  <c:v>43657.0</c:v>
                </c:pt>
                <c:pt idx="3200">
                  <c:v>43658.0</c:v>
                </c:pt>
                <c:pt idx="3201">
                  <c:v>43661.0</c:v>
                </c:pt>
                <c:pt idx="3202">
                  <c:v>43662.0</c:v>
                </c:pt>
                <c:pt idx="3203">
                  <c:v>43663.0</c:v>
                </c:pt>
                <c:pt idx="3204">
                  <c:v>43664.0</c:v>
                </c:pt>
                <c:pt idx="3205">
                  <c:v>43665.0</c:v>
                </c:pt>
                <c:pt idx="3206">
                  <c:v>43668.0</c:v>
                </c:pt>
                <c:pt idx="3207">
                  <c:v>43669.0</c:v>
                </c:pt>
              </c:numCache>
            </c:numRef>
          </c:cat>
          <c:val>
            <c:numRef>
              <c:f>Sheet1!$F$2:$F$3209</c:f>
              <c:numCache>
                <c:formatCode>#,##0.00</c:formatCode>
                <c:ptCount val="3208"/>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-6.0</c:v>
                </c:pt>
                <c:pt idx="44">
                  <c:v>-6.0</c:v>
                </c:pt>
                <c:pt idx="45">
                  <c:v>-6.0</c:v>
                </c:pt>
                <c:pt idx="46">
                  <c:v>-6.0</c:v>
                </c:pt>
                <c:pt idx="47">
                  <c:v>-6.0</c:v>
                </c:pt>
                <c:pt idx="48">
                  <c:v>-6.0</c:v>
                </c:pt>
                <c:pt idx="49">
                  <c:v>-6.0</c:v>
                </c:pt>
                <c:pt idx="50">
                  <c:v>-6.0</c:v>
                </c:pt>
                <c:pt idx="51">
                  <c:v>-6.0</c:v>
                </c:pt>
                <c:pt idx="52">
                  <c:v>-6.0</c:v>
                </c:pt>
                <c:pt idx="53">
                  <c:v>-6.0</c:v>
                </c:pt>
                <c:pt idx="54">
                  <c:v>-6.0</c:v>
                </c:pt>
                <c:pt idx="55">
                  <c:v>-6.0</c:v>
                </c:pt>
                <c:pt idx="56">
                  <c:v>-6.0</c:v>
                </c:pt>
                <c:pt idx="57">
                  <c:v>-6.0</c:v>
                </c:pt>
                <c:pt idx="58">
                  <c:v>-6.0</c:v>
                </c:pt>
                <c:pt idx="59">
                  <c:v>-6.0</c:v>
                </c:pt>
                <c:pt idx="60">
                  <c:v>-6.0</c:v>
                </c:pt>
                <c:pt idx="61">
                  <c:v>-6.0</c:v>
                </c:pt>
                <c:pt idx="62">
                  <c:v>-6.0</c:v>
                </c:pt>
                <c:pt idx="63">
                  <c:v>-6.0</c:v>
                </c:pt>
                <c:pt idx="64">
                  <c:v>-6.0</c:v>
                </c:pt>
                <c:pt idx="65">
                  <c:v>-6.0</c:v>
                </c:pt>
                <c:pt idx="66">
                  <c:v>-6.0</c:v>
                </c:pt>
                <c:pt idx="67">
                  <c:v>-6.0</c:v>
                </c:pt>
                <c:pt idx="68">
                  <c:v>-6.0</c:v>
                </c:pt>
                <c:pt idx="69">
                  <c:v>-6.0</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-6.0</c:v>
                </c:pt>
                <c:pt idx="86">
                  <c:v>-6.0</c:v>
                </c:pt>
                <c:pt idx="87">
                  <c:v>-6.0</c:v>
                </c:pt>
                <c:pt idx="88">
                  <c:v>-6.0</c:v>
                </c:pt>
                <c:pt idx="89">
                  <c:v>-6.0</c:v>
                </c:pt>
                <c:pt idx="90">
                  <c:v>-6.0</c:v>
                </c:pt>
                <c:pt idx="91">
                  <c:v>-6.0</c:v>
                </c:pt>
                <c:pt idx="92">
                  <c:v>-6.0</c:v>
                </c:pt>
                <c:pt idx="93">
                  <c:v>-6.0</c:v>
                </c:pt>
                <c:pt idx="94">
                  <c:v>-6.0</c:v>
                </c:pt>
                <c:pt idx="95">
                  <c:v>-6.0</c:v>
                </c:pt>
                <c:pt idx="96">
                  <c:v>-6.0</c:v>
                </c:pt>
                <c:pt idx="97">
                  <c:v>-6.0</c:v>
                </c:pt>
                <c:pt idx="98">
                  <c:v>-6.0</c:v>
                </c:pt>
                <c:pt idx="99">
                  <c:v>-6.0</c:v>
                </c:pt>
                <c:pt idx="100">
                  <c:v>-6.0</c:v>
                </c:pt>
                <c:pt idx="101">
                  <c:v>-6.0</c:v>
                </c:pt>
                <c:pt idx="102">
                  <c:v>-6.0</c:v>
                </c:pt>
                <c:pt idx="103">
                  <c:v>-6.0</c:v>
                </c:pt>
                <c:pt idx="104">
                  <c:v>-6.0</c:v>
                </c:pt>
                <c:pt idx="105">
                  <c:v>-6.0</c:v>
                </c:pt>
                <c:pt idx="106">
                  <c:v>-6.0</c:v>
                </c:pt>
                <c:pt idx="107">
                  <c:v>-6.0</c:v>
                </c:pt>
                <c:pt idx="108">
                  <c:v>-6.0</c:v>
                </c:pt>
                <c:pt idx="109">
                  <c:v>-6.0</c:v>
                </c:pt>
                <c:pt idx="110">
                  <c:v>-6.0</c:v>
                </c:pt>
                <c:pt idx="111">
                  <c:v>-6.0</c:v>
                </c:pt>
                <c:pt idx="112">
                  <c:v>-6.0</c:v>
                </c:pt>
                <c:pt idx="113">
                  <c:v>-6.0</c:v>
                </c:pt>
                <c:pt idx="114">
                  <c:v>-6.0</c:v>
                </c:pt>
                <c:pt idx="115">
                  <c:v>-6.0</c:v>
                </c:pt>
                <c:pt idx="116">
                  <c:v>-6.0</c:v>
                </c:pt>
                <c:pt idx="117">
                  <c:v>-6.0</c:v>
                </c:pt>
                <c:pt idx="118">
                  <c:v>-6.0</c:v>
                </c:pt>
                <c:pt idx="119">
                  <c:v>-6.0</c:v>
                </c:pt>
                <c:pt idx="120">
                  <c:v>-6.0</c:v>
                </c:pt>
                <c:pt idx="121">
                  <c:v>-6.0</c:v>
                </c:pt>
                <c:pt idx="122">
                  <c:v>-6.0</c:v>
                </c:pt>
                <c:pt idx="123">
                  <c:v>-6.0</c:v>
                </c:pt>
                <c:pt idx="124">
                  <c:v>-6.0</c:v>
                </c:pt>
                <c:pt idx="125">
                  <c:v>-6.0</c:v>
                </c:pt>
                <c:pt idx="126">
                  <c:v>-6.0</c:v>
                </c:pt>
                <c:pt idx="127">
                  <c:v>-6.0</c:v>
                </c:pt>
                <c:pt idx="128">
                  <c:v>-6.0</c:v>
                </c:pt>
                <c:pt idx="129">
                  <c:v>-6.0</c:v>
                </c:pt>
                <c:pt idx="130">
                  <c:v>-6.0</c:v>
                </c:pt>
                <c:pt idx="131">
                  <c:v>-6.0</c:v>
                </c:pt>
                <c:pt idx="132">
                  <c:v>-6.0</c:v>
                </c:pt>
                <c:pt idx="133">
                  <c:v>-6.0</c:v>
                </c:pt>
                <c:pt idx="134">
                  <c:v>-6.0</c:v>
                </c:pt>
                <c:pt idx="135">
                  <c:v>-6.0</c:v>
                </c:pt>
                <c:pt idx="136">
                  <c:v>-6.0</c:v>
                </c:pt>
                <c:pt idx="137">
                  <c:v>-6.0</c:v>
                </c:pt>
                <c:pt idx="138">
                  <c:v>-6.0</c:v>
                </c:pt>
                <c:pt idx="139">
                  <c:v>-6.0</c:v>
                </c:pt>
                <c:pt idx="140">
                  <c:v>-6.0</c:v>
                </c:pt>
                <c:pt idx="141">
                  <c:v>-6.0</c:v>
                </c:pt>
                <c:pt idx="142">
                  <c:v>-6.0</c:v>
                </c:pt>
                <c:pt idx="143">
                  <c:v>-6.0</c:v>
                </c:pt>
                <c:pt idx="144">
                  <c:v>-6.0</c:v>
                </c:pt>
                <c:pt idx="145">
                  <c:v>-6.0</c:v>
                </c:pt>
                <c:pt idx="146">
                  <c:v>-6.0</c:v>
                </c:pt>
                <c:pt idx="147">
                  <c:v>-6.0</c:v>
                </c:pt>
                <c:pt idx="148">
                  <c:v>-6.0</c:v>
                </c:pt>
                <c:pt idx="149">
                  <c:v>-6.0</c:v>
                </c:pt>
                <c:pt idx="150">
                  <c:v>-6.0</c:v>
                </c:pt>
                <c:pt idx="151">
                  <c:v>-6.0</c:v>
                </c:pt>
                <c:pt idx="152">
                  <c:v>-6.0</c:v>
                </c:pt>
                <c:pt idx="153">
                  <c:v>-6.0</c:v>
                </c:pt>
                <c:pt idx="154">
                  <c:v>-6.0</c:v>
                </c:pt>
                <c:pt idx="155">
                  <c:v>-6.0</c:v>
                </c:pt>
                <c:pt idx="156">
                  <c:v>-6.0</c:v>
                </c:pt>
                <c:pt idx="157">
                  <c:v>-6.0</c:v>
                </c:pt>
                <c:pt idx="158">
                  <c:v>-6.0</c:v>
                </c:pt>
                <c:pt idx="159">
                  <c:v>-6.0</c:v>
                </c:pt>
                <c:pt idx="160">
                  <c:v>-6.0</c:v>
                </c:pt>
                <c:pt idx="161">
                  <c:v>-6.0</c:v>
                </c:pt>
                <c:pt idx="162">
                  <c:v>-6.0</c:v>
                </c:pt>
                <c:pt idx="163">
                  <c:v>-6.0</c:v>
                </c:pt>
                <c:pt idx="164">
                  <c:v>-6.0</c:v>
                </c:pt>
                <c:pt idx="165">
                  <c:v>-6.0</c:v>
                </c:pt>
                <c:pt idx="166">
                  <c:v>-6.0</c:v>
                </c:pt>
                <c:pt idx="167">
                  <c:v>-6.0</c:v>
                </c:pt>
                <c:pt idx="168">
                  <c:v>-6.0</c:v>
                </c:pt>
                <c:pt idx="169">
                  <c:v>-6.0</c:v>
                </c:pt>
                <c:pt idx="170">
                  <c:v>-6.0</c:v>
                </c:pt>
                <c:pt idx="171">
                  <c:v>-6.0</c:v>
                </c:pt>
                <c:pt idx="172">
                  <c:v>-6.0</c:v>
                </c:pt>
                <c:pt idx="173">
                  <c:v>-6.0</c:v>
                </c:pt>
                <c:pt idx="174">
                  <c:v>-6.0</c:v>
                </c:pt>
                <c:pt idx="175">
                  <c:v>-6.0</c:v>
                </c:pt>
                <c:pt idx="176">
                  <c:v>-6.0</c:v>
                </c:pt>
                <c:pt idx="177">
                  <c:v>-6.0</c:v>
                </c:pt>
                <c:pt idx="178">
                  <c:v>-6.0</c:v>
                </c:pt>
                <c:pt idx="179">
                  <c:v>-6.0</c:v>
                </c:pt>
                <c:pt idx="180">
                  <c:v>-6.0</c:v>
                </c:pt>
                <c:pt idx="181">
                  <c:v>-6.0</c:v>
                </c:pt>
                <c:pt idx="182">
                  <c:v>-6.0</c:v>
                </c:pt>
                <c:pt idx="183">
                  <c:v>-6.0</c:v>
                </c:pt>
                <c:pt idx="184">
                  <c:v>-6.0</c:v>
                </c:pt>
                <c:pt idx="185">
                  <c:v>-6.0</c:v>
                </c:pt>
                <c:pt idx="186">
                  <c:v>-6.0</c:v>
                </c:pt>
                <c:pt idx="187">
                  <c:v>-6.0</c:v>
                </c:pt>
                <c:pt idx="188">
                  <c:v>-6.0</c:v>
                </c:pt>
                <c:pt idx="189">
                  <c:v>-6.0</c:v>
                </c:pt>
                <c:pt idx="190">
                  <c:v>-6.0</c:v>
                </c:pt>
                <c:pt idx="191">
                  <c:v>-6.0</c:v>
                </c:pt>
                <c:pt idx="192">
                  <c:v>-6.0</c:v>
                </c:pt>
                <c:pt idx="193">
                  <c:v>-6.0</c:v>
                </c:pt>
                <c:pt idx="194">
                  <c:v>-6.0</c:v>
                </c:pt>
                <c:pt idx="195">
                  <c:v>-6.0</c:v>
                </c:pt>
                <c:pt idx="196">
                  <c:v>-6.0</c:v>
                </c:pt>
                <c:pt idx="197">
                  <c:v>-6.0</c:v>
                </c:pt>
                <c:pt idx="198">
                  <c:v>-6.0</c:v>
                </c:pt>
                <c:pt idx="199">
                  <c:v>-6.0</c:v>
                </c:pt>
                <c:pt idx="200">
                  <c:v>-6.0</c:v>
                </c:pt>
                <c:pt idx="201">
                  <c:v>-6.0</c:v>
                </c:pt>
                <c:pt idx="202">
                  <c:v>-6.0</c:v>
                </c:pt>
                <c:pt idx="203">
                  <c:v>-6.0</c:v>
                </c:pt>
                <c:pt idx="204">
                  <c:v>-6.0</c:v>
                </c:pt>
                <c:pt idx="205">
                  <c:v>-6.0</c:v>
                </c:pt>
                <c:pt idx="206">
                  <c:v>-6.0</c:v>
                </c:pt>
                <c:pt idx="207">
                  <c:v>-6.0</c:v>
                </c:pt>
                <c:pt idx="208">
                  <c:v>-6.0</c:v>
                </c:pt>
                <c:pt idx="209">
                  <c:v>-6.0</c:v>
                </c:pt>
                <c:pt idx="210">
                  <c:v>-6.0</c:v>
                </c:pt>
                <c:pt idx="211">
                  <c:v>-6.0</c:v>
                </c:pt>
                <c:pt idx="212">
                  <c:v>-6.0</c:v>
                </c:pt>
                <c:pt idx="213">
                  <c:v>-6.0</c:v>
                </c:pt>
                <c:pt idx="214">
                  <c:v>-6.0</c:v>
                </c:pt>
                <c:pt idx="215">
                  <c:v>-6.0</c:v>
                </c:pt>
                <c:pt idx="216">
                  <c:v>-6.0</c:v>
                </c:pt>
                <c:pt idx="217">
                  <c:v>-6.0</c:v>
                </c:pt>
                <c:pt idx="218">
                  <c:v>-6.0</c:v>
                </c:pt>
                <c:pt idx="219">
                  <c:v>-6.0</c:v>
                </c:pt>
                <c:pt idx="220">
                  <c:v>-6.0</c:v>
                </c:pt>
                <c:pt idx="221">
                  <c:v>-6.0</c:v>
                </c:pt>
                <c:pt idx="222">
                  <c:v>-6.0</c:v>
                </c:pt>
                <c:pt idx="223">
                  <c:v>-6.0</c:v>
                </c:pt>
                <c:pt idx="224">
                  <c:v>-6.0</c:v>
                </c:pt>
                <c:pt idx="225">
                  <c:v>-6.0</c:v>
                </c:pt>
                <c:pt idx="226">
                  <c:v>-6.0</c:v>
                </c:pt>
                <c:pt idx="227">
                  <c:v>-6.0</c:v>
                </c:pt>
                <c:pt idx="228">
                  <c:v>-6.0</c:v>
                </c:pt>
                <c:pt idx="229">
                  <c:v>-6.0</c:v>
                </c:pt>
                <c:pt idx="230">
                  <c:v>-6.0</c:v>
                </c:pt>
                <c:pt idx="231">
                  <c:v>-6.0</c:v>
                </c:pt>
                <c:pt idx="232">
                  <c:v>-6.0</c:v>
                </c:pt>
                <c:pt idx="233">
                  <c:v>-6.0</c:v>
                </c:pt>
                <c:pt idx="234">
                  <c:v>-6.0</c:v>
                </c:pt>
                <c:pt idx="235">
                  <c:v>-6.0</c:v>
                </c:pt>
                <c:pt idx="236">
                  <c:v>-6.0</c:v>
                </c:pt>
                <c:pt idx="237">
                  <c:v>-6.0</c:v>
                </c:pt>
                <c:pt idx="238">
                  <c:v>-6.0</c:v>
                </c:pt>
                <c:pt idx="239">
                  <c:v>-6.0</c:v>
                </c:pt>
                <c:pt idx="240">
                  <c:v>-6.0</c:v>
                </c:pt>
                <c:pt idx="241">
                  <c:v>-6.0</c:v>
                </c:pt>
                <c:pt idx="242">
                  <c:v>-6.0</c:v>
                </c:pt>
                <c:pt idx="243">
                  <c:v>-6.0</c:v>
                </c:pt>
                <c:pt idx="244">
                  <c:v>-6.0</c:v>
                </c:pt>
                <c:pt idx="245">
                  <c:v>-6.0</c:v>
                </c:pt>
                <c:pt idx="246">
                  <c:v>-6.0</c:v>
                </c:pt>
                <c:pt idx="247">
                  <c:v>-6.0</c:v>
                </c:pt>
                <c:pt idx="248">
                  <c:v>-6.0</c:v>
                </c:pt>
                <c:pt idx="249">
                  <c:v>-6.0</c:v>
                </c:pt>
                <c:pt idx="250">
                  <c:v>-6.0</c:v>
                </c:pt>
                <c:pt idx="251">
                  <c:v>-6.0</c:v>
                </c:pt>
                <c:pt idx="252">
                  <c:v>-6.0</c:v>
                </c:pt>
                <c:pt idx="253">
                  <c:v>-6.0</c:v>
                </c:pt>
                <c:pt idx="254">
                  <c:v>-6.0</c:v>
                </c:pt>
                <c:pt idx="255">
                  <c:v>-6.0</c:v>
                </c:pt>
                <c:pt idx="256">
                  <c:v>-6.0</c:v>
                </c:pt>
                <c:pt idx="257">
                  <c:v>-6.0</c:v>
                </c:pt>
                <c:pt idx="258">
                  <c:v>-6.0</c:v>
                </c:pt>
                <c:pt idx="259">
                  <c:v>-6.0</c:v>
                </c:pt>
                <c:pt idx="260">
                  <c:v>-6.0</c:v>
                </c:pt>
                <c:pt idx="261">
                  <c:v>-6.0</c:v>
                </c:pt>
                <c:pt idx="262">
                  <c:v>-6.0</c:v>
                </c:pt>
                <c:pt idx="263">
                  <c:v>-6.0</c:v>
                </c:pt>
                <c:pt idx="264">
                  <c:v>-6.0</c:v>
                </c:pt>
                <c:pt idx="265">
                  <c:v>-6.0</c:v>
                </c:pt>
                <c:pt idx="266">
                  <c:v>-6.0</c:v>
                </c:pt>
                <c:pt idx="267">
                  <c:v>-6.0</c:v>
                </c:pt>
                <c:pt idx="268">
                  <c:v>-6.0</c:v>
                </c:pt>
                <c:pt idx="269">
                  <c:v>-6.0</c:v>
                </c:pt>
                <c:pt idx="270">
                  <c:v>-6.0</c:v>
                </c:pt>
                <c:pt idx="271">
                  <c:v>-6.0</c:v>
                </c:pt>
                <c:pt idx="272">
                  <c:v>-6.0</c:v>
                </c:pt>
                <c:pt idx="273">
                  <c:v>-6.0</c:v>
                </c:pt>
                <c:pt idx="274">
                  <c:v>-6.0</c:v>
                </c:pt>
                <c:pt idx="275">
                  <c:v>-6.0</c:v>
                </c:pt>
                <c:pt idx="276">
                  <c:v>-6.0</c:v>
                </c:pt>
                <c:pt idx="277">
                  <c:v>-6.0</c:v>
                </c:pt>
                <c:pt idx="278">
                  <c:v>-6.0</c:v>
                </c:pt>
                <c:pt idx="279">
                  <c:v>-6.0</c:v>
                </c:pt>
                <c:pt idx="280">
                  <c:v>-6.0</c:v>
                </c:pt>
                <c:pt idx="281">
                  <c:v>-6.0</c:v>
                </c:pt>
                <c:pt idx="282">
                  <c:v>-6.0</c:v>
                </c:pt>
                <c:pt idx="283">
                  <c:v>-6.0</c:v>
                </c:pt>
                <c:pt idx="284">
                  <c:v>-6.0</c:v>
                </c:pt>
                <c:pt idx="285">
                  <c:v>-6.0</c:v>
                </c:pt>
                <c:pt idx="286">
                  <c:v>-6.0</c:v>
                </c:pt>
                <c:pt idx="287">
                  <c:v>-6.0</c:v>
                </c:pt>
                <c:pt idx="288">
                  <c:v>-6.0</c:v>
                </c:pt>
                <c:pt idx="289">
                  <c:v>-6.0</c:v>
                </c:pt>
                <c:pt idx="290">
                  <c:v>-6.0</c:v>
                </c:pt>
                <c:pt idx="291">
                  <c:v>-6.0</c:v>
                </c:pt>
                <c:pt idx="292">
                  <c:v>-6.0</c:v>
                </c:pt>
                <c:pt idx="293">
                  <c:v>-6.0</c:v>
                </c:pt>
                <c:pt idx="294">
                  <c:v>-6.0</c:v>
                </c:pt>
                <c:pt idx="295">
                  <c:v>-6.0</c:v>
                </c:pt>
                <c:pt idx="296">
                  <c:v>-6.0</c:v>
                </c:pt>
                <c:pt idx="297">
                  <c:v>-6.0</c:v>
                </c:pt>
                <c:pt idx="298">
                  <c:v>-6.0</c:v>
                </c:pt>
                <c:pt idx="299">
                  <c:v>-6.0</c:v>
                </c:pt>
                <c:pt idx="300">
                  <c:v>-6.0</c:v>
                </c:pt>
                <c:pt idx="301">
                  <c:v>-6.0</c:v>
                </c:pt>
                <c:pt idx="302">
                  <c:v>-6.0</c:v>
                </c:pt>
                <c:pt idx="303">
                  <c:v>-6.0</c:v>
                </c:pt>
                <c:pt idx="304">
                  <c:v>-6.0</c:v>
                </c:pt>
                <c:pt idx="305">
                  <c:v>-6.0</c:v>
                </c:pt>
                <c:pt idx="306">
                  <c:v>-6.0</c:v>
                </c:pt>
                <c:pt idx="307">
                  <c:v>-6.0</c:v>
                </c:pt>
                <c:pt idx="308">
                  <c:v>-6.0</c:v>
                </c:pt>
                <c:pt idx="309">
                  <c:v>-6.0</c:v>
                </c:pt>
                <c:pt idx="310">
                  <c:v>-6.0</c:v>
                </c:pt>
                <c:pt idx="311">
                  <c:v>-6.0</c:v>
                </c:pt>
                <c:pt idx="312">
                  <c:v>-6.0</c:v>
                </c:pt>
                <c:pt idx="313">
                  <c:v>-6.0</c:v>
                </c:pt>
                <c:pt idx="314">
                  <c:v>-6.0</c:v>
                </c:pt>
                <c:pt idx="315">
                  <c:v>-6.0</c:v>
                </c:pt>
                <c:pt idx="316">
                  <c:v>-6.0</c:v>
                </c:pt>
                <c:pt idx="317">
                  <c:v>-6.0</c:v>
                </c:pt>
                <c:pt idx="318">
                  <c:v>-6.0</c:v>
                </c:pt>
                <c:pt idx="319">
                  <c:v>-6.0</c:v>
                </c:pt>
                <c:pt idx="320">
                  <c:v>-6.0</c:v>
                </c:pt>
                <c:pt idx="321">
                  <c:v>-6.0</c:v>
                </c:pt>
                <c:pt idx="322">
                  <c:v>-6.0</c:v>
                </c:pt>
                <c:pt idx="323">
                  <c:v>-6.0</c:v>
                </c:pt>
                <c:pt idx="324">
                  <c:v>-6.0</c:v>
                </c:pt>
                <c:pt idx="325">
                  <c:v>-6.0</c:v>
                </c:pt>
                <c:pt idx="326">
                  <c:v>-6.0</c:v>
                </c:pt>
                <c:pt idx="327">
                  <c:v>-6.0</c:v>
                </c:pt>
                <c:pt idx="328">
                  <c:v>-6.0</c:v>
                </c:pt>
                <c:pt idx="329">
                  <c:v>-6.0</c:v>
                </c:pt>
                <c:pt idx="330">
                  <c:v>-6.0</c:v>
                </c:pt>
                <c:pt idx="331">
                  <c:v>-6.0</c:v>
                </c:pt>
                <c:pt idx="332">
                  <c:v>-6.0</c:v>
                </c:pt>
                <c:pt idx="333">
                  <c:v>-6.0</c:v>
                </c:pt>
                <c:pt idx="334">
                  <c:v>-6.0</c:v>
                </c:pt>
                <c:pt idx="335">
                  <c:v>-6.0</c:v>
                </c:pt>
                <c:pt idx="336">
                  <c:v>-6.0</c:v>
                </c:pt>
                <c:pt idx="337">
                  <c:v>-6.0</c:v>
                </c:pt>
                <c:pt idx="338">
                  <c:v>-6.0</c:v>
                </c:pt>
                <c:pt idx="339">
                  <c:v>-6.0</c:v>
                </c:pt>
                <c:pt idx="340">
                  <c:v>-6.0</c:v>
                </c:pt>
                <c:pt idx="341">
                  <c:v>-6.0</c:v>
                </c:pt>
                <c:pt idx="342">
                  <c:v>-6.0</c:v>
                </c:pt>
                <c:pt idx="343">
                  <c:v>-6.0</c:v>
                </c:pt>
                <c:pt idx="344">
                  <c:v>-6.0</c:v>
                </c:pt>
                <c:pt idx="345">
                  <c:v>-6.0</c:v>
                </c:pt>
                <c:pt idx="346">
                  <c:v>-6.0</c:v>
                </c:pt>
                <c:pt idx="347">
                  <c:v>-6.0</c:v>
                </c:pt>
                <c:pt idx="348">
                  <c:v>-6.0</c:v>
                </c:pt>
                <c:pt idx="349">
                  <c:v>-6.0</c:v>
                </c:pt>
                <c:pt idx="350">
                  <c:v>-6.0</c:v>
                </c:pt>
                <c:pt idx="351">
                  <c:v>-6.0</c:v>
                </c:pt>
                <c:pt idx="352">
                  <c:v>-6.0</c:v>
                </c:pt>
                <c:pt idx="353">
                  <c:v>-6.0</c:v>
                </c:pt>
                <c:pt idx="354">
                  <c:v>-6.0</c:v>
                </c:pt>
                <c:pt idx="355">
                  <c:v>-6.0</c:v>
                </c:pt>
                <c:pt idx="356">
                  <c:v>-6.0</c:v>
                </c:pt>
                <c:pt idx="357">
                  <c:v>-6.0</c:v>
                </c:pt>
                <c:pt idx="358">
                  <c:v>-6.0</c:v>
                </c:pt>
                <c:pt idx="359">
                  <c:v>-6.0</c:v>
                </c:pt>
                <c:pt idx="360">
                  <c:v>-6.0</c:v>
                </c:pt>
                <c:pt idx="361">
                  <c:v>-6.0</c:v>
                </c:pt>
                <c:pt idx="362">
                  <c:v>-6.0</c:v>
                </c:pt>
                <c:pt idx="363">
                  <c:v>-6.0</c:v>
                </c:pt>
                <c:pt idx="364">
                  <c:v>-6.0</c:v>
                </c:pt>
                <c:pt idx="365">
                  <c:v>-6.0</c:v>
                </c:pt>
                <c:pt idx="366">
                  <c:v>-6.0</c:v>
                </c:pt>
                <c:pt idx="367">
                  <c:v>-6.0</c:v>
                </c:pt>
                <c:pt idx="368">
                  <c:v>-6.0</c:v>
                </c:pt>
                <c:pt idx="369">
                  <c:v>-6.0</c:v>
                </c:pt>
                <c:pt idx="370">
                  <c:v>-6.0</c:v>
                </c:pt>
                <c:pt idx="371">
                  <c:v>-6.0</c:v>
                </c:pt>
                <c:pt idx="372">
                  <c:v>-6.0</c:v>
                </c:pt>
                <c:pt idx="373">
                  <c:v>-6.0</c:v>
                </c:pt>
                <c:pt idx="374">
                  <c:v>-6.0</c:v>
                </c:pt>
                <c:pt idx="375">
                  <c:v>-6.0</c:v>
                </c:pt>
                <c:pt idx="376">
                  <c:v>-6.0</c:v>
                </c:pt>
                <c:pt idx="377">
                  <c:v>-6.0</c:v>
                </c:pt>
                <c:pt idx="378">
                  <c:v>-6.0</c:v>
                </c:pt>
                <c:pt idx="379">
                  <c:v>-6.0</c:v>
                </c:pt>
                <c:pt idx="380">
                  <c:v>-6.0</c:v>
                </c:pt>
                <c:pt idx="381">
                  <c:v>-6.0</c:v>
                </c:pt>
                <c:pt idx="382">
                  <c:v>-6.0</c:v>
                </c:pt>
                <c:pt idx="383">
                  <c:v>-6.0</c:v>
                </c:pt>
                <c:pt idx="384">
                  <c:v>-6.0</c:v>
                </c:pt>
                <c:pt idx="385">
                  <c:v>-6.0</c:v>
                </c:pt>
                <c:pt idx="386">
                  <c:v>-6.0</c:v>
                </c:pt>
                <c:pt idx="387">
                  <c:v>-6.0</c:v>
                </c:pt>
                <c:pt idx="388">
                  <c:v>-6.0</c:v>
                </c:pt>
                <c:pt idx="389">
                  <c:v>-6.0</c:v>
                </c:pt>
                <c:pt idx="390">
                  <c:v>-6.0</c:v>
                </c:pt>
                <c:pt idx="391">
                  <c:v>-6.0</c:v>
                </c:pt>
                <c:pt idx="392">
                  <c:v>-6.0</c:v>
                </c:pt>
                <c:pt idx="393">
                  <c:v>-6.0</c:v>
                </c:pt>
                <c:pt idx="394">
                  <c:v>-6.0</c:v>
                </c:pt>
                <c:pt idx="395">
                  <c:v>-6.0</c:v>
                </c:pt>
                <c:pt idx="396">
                  <c:v>-6.0</c:v>
                </c:pt>
                <c:pt idx="397">
                  <c:v>-6.0</c:v>
                </c:pt>
                <c:pt idx="398">
                  <c:v>-6.0</c:v>
                </c:pt>
                <c:pt idx="399">
                  <c:v>-6.0</c:v>
                </c:pt>
                <c:pt idx="400">
                  <c:v>-6.0</c:v>
                </c:pt>
                <c:pt idx="401">
                  <c:v>-6.0</c:v>
                </c:pt>
                <c:pt idx="402">
                  <c:v>-6.0</c:v>
                </c:pt>
                <c:pt idx="403">
                  <c:v>-6.0</c:v>
                </c:pt>
                <c:pt idx="404">
                  <c:v>-6.0</c:v>
                </c:pt>
                <c:pt idx="405">
                  <c:v>-6.0</c:v>
                </c:pt>
                <c:pt idx="406">
                  <c:v>-6.0</c:v>
                </c:pt>
                <c:pt idx="407">
                  <c:v>-6.0</c:v>
                </c:pt>
                <c:pt idx="408">
                  <c:v>-6.0</c:v>
                </c:pt>
                <c:pt idx="409">
                  <c:v>-6.0</c:v>
                </c:pt>
                <c:pt idx="410">
                  <c:v>-6.0</c:v>
                </c:pt>
                <c:pt idx="411">
                  <c:v>-6.0</c:v>
                </c:pt>
                <c:pt idx="412">
                  <c:v>-6.0</c:v>
                </c:pt>
                <c:pt idx="413">
                  <c:v>-6.0</c:v>
                </c:pt>
                <c:pt idx="414">
                  <c:v>-6.0</c:v>
                </c:pt>
                <c:pt idx="415">
                  <c:v>-6.0</c:v>
                </c:pt>
                <c:pt idx="416">
                  <c:v>-6.0</c:v>
                </c:pt>
                <c:pt idx="417">
                  <c:v>-6.0</c:v>
                </c:pt>
                <c:pt idx="418">
                  <c:v>-6.0</c:v>
                </c:pt>
                <c:pt idx="419">
                  <c:v>-6.0</c:v>
                </c:pt>
                <c:pt idx="420">
                  <c:v>-6.0</c:v>
                </c:pt>
                <c:pt idx="421">
                  <c:v>-6.0</c:v>
                </c:pt>
                <c:pt idx="422">
                  <c:v>-6.0</c:v>
                </c:pt>
                <c:pt idx="423">
                  <c:v>-6.0</c:v>
                </c:pt>
                <c:pt idx="424">
                  <c:v>-6.0</c:v>
                </c:pt>
                <c:pt idx="425">
                  <c:v>-6.0</c:v>
                </c:pt>
                <c:pt idx="426">
                  <c:v>-6.0</c:v>
                </c:pt>
                <c:pt idx="427">
                  <c:v>-6.0</c:v>
                </c:pt>
                <c:pt idx="428">
                  <c:v>-6.0</c:v>
                </c:pt>
                <c:pt idx="429">
                  <c:v>-6.0</c:v>
                </c:pt>
                <c:pt idx="430">
                  <c:v>-6.0</c:v>
                </c:pt>
                <c:pt idx="431">
                  <c:v>-6.0</c:v>
                </c:pt>
                <c:pt idx="432">
                  <c:v>-6.0</c:v>
                </c:pt>
                <c:pt idx="433">
                  <c:v>-6.0</c:v>
                </c:pt>
                <c:pt idx="434">
                  <c:v>-6.0</c:v>
                </c:pt>
                <c:pt idx="435">
                  <c:v>-6.0</c:v>
                </c:pt>
                <c:pt idx="436">
                  <c:v>-6.0</c:v>
                </c:pt>
                <c:pt idx="437">
                  <c:v>-6.0</c:v>
                </c:pt>
                <c:pt idx="438">
                  <c:v>-6.0</c:v>
                </c:pt>
                <c:pt idx="439">
                  <c:v>-6.0</c:v>
                </c:pt>
                <c:pt idx="440">
                  <c:v>-6.0</c:v>
                </c:pt>
                <c:pt idx="441">
                  <c:v>-6.0</c:v>
                </c:pt>
                <c:pt idx="442">
                  <c:v>-6.0</c:v>
                </c:pt>
                <c:pt idx="443">
                  <c:v>-6.0</c:v>
                </c:pt>
                <c:pt idx="444">
                  <c:v>-6.0</c:v>
                </c:pt>
                <c:pt idx="445">
                  <c:v>-6.0</c:v>
                </c:pt>
                <c:pt idx="446">
                  <c:v>-6.0</c:v>
                </c:pt>
                <c:pt idx="447">
                  <c:v>-6.0</c:v>
                </c:pt>
                <c:pt idx="448">
                  <c:v>-6.0</c:v>
                </c:pt>
                <c:pt idx="449">
                  <c:v>-6.0</c:v>
                </c:pt>
                <c:pt idx="450">
                  <c:v>-6.0</c:v>
                </c:pt>
                <c:pt idx="451">
                  <c:v>-6.0</c:v>
                </c:pt>
                <c:pt idx="452">
                  <c:v>-6.0</c:v>
                </c:pt>
                <c:pt idx="453">
                  <c:v>-6.0</c:v>
                </c:pt>
                <c:pt idx="454">
                  <c:v>-6.0</c:v>
                </c:pt>
                <c:pt idx="455">
                  <c:v>-6.0</c:v>
                </c:pt>
                <c:pt idx="456">
                  <c:v>-6.0</c:v>
                </c:pt>
                <c:pt idx="457">
                  <c:v>-6.0</c:v>
                </c:pt>
                <c:pt idx="458">
                  <c:v>-6.0</c:v>
                </c:pt>
                <c:pt idx="459">
                  <c:v>-6.0</c:v>
                </c:pt>
                <c:pt idx="460">
                  <c:v>-6.0</c:v>
                </c:pt>
                <c:pt idx="461">
                  <c:v>-6.0</c:v>
                </c:pt>
                <c:pt idx="462">
                  <c:v>-6.0</c:v>
                </c:pt>
                <c:pt idx="463">
                  <c:v>-6.0</c:v>
                </c:pt>
                <c:pt idx="464">
                  <c:v>-6.0</c:v>
                </c:pt>
                <c:pt idx="465">
                  <c:v>-6.0</c:v>
                </c:pt>
                <c:pt idx="466">
                  <c:v>-6.0</c:v>
                </c:pt>
                <c:pt idx="467">
                  <c:v>-6.0</c:v>
                </c:pt>
                <c:pt idx="468">
                  <c:v>-6.0</c:v>
                </c:pt>
                <c:pt idx="469">
                  <c:v>-6.0</c:v>
                </c:pt>
                <c:pt idx="470">
                  <c:v>-6.0</c:v>
                </c:pt>
                <c:pt idx="471">
                  <c:v>-6.0</c:v>
                </c:pt>
                <c:pt idx="472">
                  <c:v>-6.0</c:v>
                </c:pt>
                <c:pt idx="473">
                  <c:v>-6.0</c:v>
                </c:pt>
                <c:pt idx="474">
                  <c:v>-6.0</c:v>
                </c:pt>
                <c:pt idx="475">
                  <c:v>-6.0</c:v>
                </c:pt>
                <c:pt idx="476">
                  <c:v>-6.0</c:v>
                </c:pt>
                <c:pt idx="477">
                  <c:v>-6.0</c:v>
                </c:pt>
                <c:pt idx="478">
                  <c:v>-6.0</c:v>
                </c:pt>
                <c:pt idx="479">
                  <c:v>-6.0</c:v>
                </c:pt>
                <c:pt idx="480">
                  <c:v>-6.0</c:v>
                </c:pt>
                <c:pt idx="481">
                  <c:v>-6.0</c:v>
                </c:pt>
                <c:pt idx="482">
                  <c:v>-6.0</c:v>
                </c:pt>
                <c:pt idx="483">
                  <c:v>-6.0</c:v>
                </c:pt>
                <c:pt idx="484">
                  <c:v>-6.0</c:v>
                </c:pt>
                <c:pt idx="485">
                  <c:v>-6.0</c:v>
                </c:pt>
                <c:pt idx="486">
                  <c:v>-6.0</c:v>
                </c:pt>
                <c:pt idx="487">
                  <c:v>-6.0</c:v>
                </c:pt>
                <c:pt idx="488">
                  <c:v>-6.0</c:v>
                </c:pt>
                <c:pt idx="489">
                  <c:v>-6.0</c:v>
                </c:pt>
                <c:pt idx="490">
                  <c:v>-6.0</c:v>
                </c:pt>
                <c:pt idx="491">
                  <c:v>-6.0</c:v>
                </c:pt>
                <c:pt idx="492">
                  <c:v>-6.0</c:v>
                </c:pt>
                <c:pt idx="493">
                  <c:v>-6.0</c:v>
                </c:pt>
                <c:pt idx="494">
                  <c:v>-6.0</c:v>
                </c:pt>
                <c:pt idx="495">
                  <c:v>-6.0</c:v>
                </c:pt>
                <c:pt idx="496">
                  <c:v>-6.0</c:v>
                </c:pt>
                <c:pt idx="497">
                  <c:v>-6.0</c:v>
                </c:pt>
                <c:pt idx="498">
                  <c:v>-6.0</c:v>
                </c:pt>
                <c:pt idx="499">
                  <c:v>-6.0</c:v>
                </c:pt>
                <c:pt idx="500">
                  <c:v>-6.0</c:v>
                </c:pt>
                <c:pt idx="501">
                  <c:v>-6.0</c:v>
                </c:pt>
                <c:pt idx="502">
                  <c:v>-6.0</c:v>
                </c:pt>
                <c:pt idx="503">
                  <c:v>-6.0</c:v>
                </c:pt>
                <c:pt idx="504">
                  <c:v>-6.0</c:v>
                </c:pt>
                <c:pt idx="505">
                  <c:v>-6.0</c:v>
                </c:pt>
                <c:pt idx="506">
                  <c:v>-6.0</c:v>
                </c:pt>
                <c:pt idx="507">
                  <c:v>-6.0</c:v>
                </c:pt>
                <c:pt idx="508">
                  <c:v>-6.0</c:v>
                </c:pt>
                <c:pt idx="509">
                  <c:v>-6.0</c:v>
                </c:pt>
                <c:pt idx="510">
                  <c:v>-6.0</c:v>
                </c:pt>
                <c:pt idx="511">
                  <c:v>-6.0</c:v>
                </c:pt>
                <c:pt idx="512">
                  <c:v>-6.0</c:v>
                </c:pt>
                <c:pt idx="513">
                  <c:v>-6.0</c:v>
                </c:pt>
                <c:pt idx="514">
                  <c:v>-6.0</c:v>
                </c:pt>
                <c:pt idx="515">
                  <c:v>-6.0</c:v>
                </c:pt>
                <c:pt idx="516">
                  <c:v>-6.0</c:v>
                </c:pt>
                <c:pt idx="517">
                  <c:v>-6.0</c:v>
                </c:pt>
                <c:pt idx="518">
                  <c:v>-6.0</c:v>
                </c:pt>
                <c:pt idx="519">
                  <c:v>-6.0</c:v>
                </c:pt>
                <c:pt idx="520">
                  <c:v>-6.0</c:v>
                </c:pt>
                <c:pt idx="521">
                  <c:v>-6.0</c:v>
                </c:pt>
                <c:pt idx="522">
                  <c:v>-6.0</c:v>
                </c:pt>
                <c:pt idx="523">
                  <c:v>-6.0</c:v>
                </c:pt>
                <c:pt idx="524">
                  <c:v>-6.0</c:v>
                </c:pt>
                <c:pt idx="525">
                  <c:v>-6.0</c:v>
                </c:pt>
                <c:pt idx="526">
                  <c:v>-6.0</c:v>
                </c:pt>
                <c:pt idx="527">
                  <c:v>-6.0</c:v>
                </c:pt>
                <c:pt idx="528">
                  <c:v>-6.0</c:v>
                </c:pt>
                <c:pt idx="529">
                  <c:v>-6.0</c:v>
                </c:pt>
                <c:pt idx="530">
                  <c:v>-6.0</c:v>
                </c:pt>
                <c:pt idx="531">
                  <c:v>-6.0</c:v>
                </c:pt>
                <c:pt idx="532">
                  <c:v>-6.0</c:v>
                </c:pt>
                <c:pt idx="533">
                  <c:v>-6.0</c:v>
                </c:pt>
                <c:pt idx="534">
                  <c:v>-6.0</c:v>
                </c:pt>
                <c:pt idx="535">
                  <c:v>-6.0</c:v>
                </c:pt>
                <c:pt idx="536">
                  <c:v>-6.0</c:v>
                </c:pt>
                <c:pt idx="537">
                  <c:v>-6.0</c:v>
                </c:pt>
                <c:pt idx="538">
                  <c:v>-6.0</c:v>
                </c:pt>
                <c:pt idx="539">
                  <c:v>-6.0</c:v>
                </c:pt>
                <c:pt idx="540">
                  <c:v>-6.0</c:v>
                </c:pt>
                <c:pt idx="541">
                  <c:v>-6.0</c:v>
                </c:pt>
                <c:pt idx="542">
                  <c:v>-6.0</c:v>
                </c:pt>
                <c:pt idx="543">
                  <c:v>-6.0</c:v>
                </c:pt>
                <c:pt idx="544">
                  <c:v>-6.0</c:v>
                </c:pt>
                <c:pt idx="545">
                  <c:v>-6.0</c:v>
                </c:pt>
                <c:pt idx="546">
                  <c:v>-6.0</c:v>
                </c:pt>
                <c:pt idx="547">
                  <c:v>-6.0</c:v>
                </c:pt>
                <c:pt idx="548">
                  <c:v>-6.0</c:v>
                </c:pt>
                <c:pt idx="549">
                  <c:v>-6.0</c:v>
                </c:pt>
                <c:pt idx="550">
                  <c:v>-6.0</c:v>
                </c:pt>
                <c:pt idx="551">
                  <c:v>-6.0</c:v>
                </c:pt>
                <c:pt idx="552">
                  <c:v>-6.0</c:v>
                </c:pt>
                <c:pt idx="553">
                  <c:v>-6.0</c:v>
                </c:pt>
                <c:pt idx="554">
                  <c:v>-6.0</c:v>
                </c:pt>
                <c:pt idx="555">
                  <c:v>-6.0</c:v>
                </c:pt>
                <c:pt idx="556">
                  <c:v>-6.0</c:v>
                </c:pt>
                <c:pt idx="557">
                  <c:v>-6.0</c:v>
                </c:pt>
                <c:pt idx="558">
                  <c:v>-6.0</c:v>
                </c:pt>
                <c:pt idx="559">
                  <c:v>-6.0</c:v>
                </c:pt>
                <c:pt idx="560">
                  <c:v>-6.0</c:v>
                </c:pt>
                <c:pt idx="561">
                  <c:v>-6.0</c:v>
                </c:pt>
                <c:pt idx="562">
                  <c:v>-6.0</c:v>
                </c:pt>
                <c:pt idx="563">
                  <c:v>-6.0</c:v>
                </c:pt>
                <c:pt idx="564">
                  <c:v>-6.0</c:v>
                </c:pt>
                <c:pt idx="565">
                  <c:v>-6.0</c:v>
                </c:pt>
                <c:pt idx="566">
                  <c:v>-6.0</c:v>
                </c:pt>
                <c:pt idx="567">
                  <c:v>-6.0</c:v>
                </c:pt>
                <c:pt idx="568">
                  <c:v>-6.0</c:v>
                </c:pt>
                <c:pt idx="569">
                  <c:v>-6.0</c:v>
                </c:pt>
                <c:pt idx="570">
                  <c:v>-6.0</c:v>
                </c:pt>
                <c:pt idx="571">
                  <c:v>-6.0</c:v>
                </c:pt>
                <c:pt idx="572">
                  <c:v>-6.0</c:v>
                </c:pt>
                <c:pt idx="573">
                  <c:v>-6.0</c:v>
                </c:pt>
                <c:pt idx="574">
                  <c:v>-6.0</c:v>
                </c:pt>
                <c:pt idx="575">
                  <c:v>-6.0</c:v>
                </c:pt>
                <c:pt idx="576">
                  <c:v>-6.0</c:v>
                </c:pt>
                <c:pt idx="577">
                  <c:v>-6.0</c:v>
                </c:pt>
                <c:pt idx="578">
                  <c:v>-6.0</c:v>
                </c:pt>
                <c:pt idx="579">
                  <c:v>-6.0</c:v>
                </c:pt>
                <c:pt idx="580">
                  <c:v>-6.0</c:v>
                </c:pt>
                <c:pt idx="581">
                  <c:v>-6.0</c:v>
                </c:pt>
                <c:pt idx="582">
                  <c:v>-6.0</c:v>
                </c:pt>
                <c:pt idx="583">
                  <c:v>-6.0</c:v>
                </c:pt>
                <c:pt idx="584">
                  <c:v>-6.0</c:v>
                </c:pt>
                <c:pt idx="585">
                  <c:v>-6.0</c:v>
                </c:pt>
                <c:pt idx="586">
                  <c:v>-6.0</c:v>
                </c:pt>
                <c:pt idx="587">
                  <c:v>-6.0</c:v>
                </c:pt>
                <c:pt idx="588">
                  <c:v>-6.0</c:v>
                </c:pt>
                <c:pt idx="589">
                  <c:v>-6.0</c:v>
                </c:pt>
                <c:pt idx="590">
                  <c:v>-6.0</c:v>
                </c:pt>
                <c:pt idx="591">
                  <c:v>-6.0</c:v>
                </c:pt>
                <c:pt idx="592">
                  <c:v>-6.0</c:v>
                </c:pt>
                <c:pt idx="593">
                  <c:v>-6.0</c:v>
                </c:pt>
                <c:pt idx="594">
                  <c:v>-6.0</c:v>
                </c:pt>
                <c:pt idx="595">
                  <c:v>-6.0</c:v>
                </c:pt>
                <c:pt idx="596">
                  <c:v>-6.0</c:v>
                </c:pt>
                <c:pt idx="597">
                  <c:v>-6.0</c:v>
                </c:pt>
                <c:pt idx="598">
                  <c:v>-6.0</c:v>
                </c:pt>
                <c:pt idx="599">
                  <c:v>-6.0</c:v>
                </c:pt>
                <c:pt idx="600">
                  <c:v>-6.0</c:v>
                </c:pt>
                <c:pt idx="601">
                  <c:v>-6.0</c:v>
                </c:pt>
                <c:pt idx="602">
                  <c:v>-6.0</c:v>
                </c:pt>
                <c:pt idx="603">
                  <c:v>-6.0</c:v>
                </c:pt>
                <c:pt idx="604">
                  <c:v>-6.0</c:v>
                </c:pt>
                <c:pt idx="605">
                  <c:v>-6.0</c:v>
                </c:pt>
                <c:pt idx="606">
                  <c:v>-6.0</c:v>
                </c:pt>
                <c:pt idx="607">
                  <c:v>-6.0</c:v>
                </c:pt>
                <c:pt idx="608">
                  <c:v>-6.0</c:v>
                </c:pt>
                <c:pt idx="609">
                  <c:v>-6.0</c:v>
                </c:pt>
                <c:pt idx="610">
                  <c:v>-6.0</c:v>
                </c:pt>
                <c:pt idx="611">
                  <c:v>-6.0</c:v>
                </c:pt>
                <c:pt idx="612">
                  <c:v>-6.0</c:v>
                </c:pt>
                <c:pt idx="613">
                  <c:v>-6.0</c:v>
                </c:pt>
                <c:pt idx="614">
                  <c:v>-6.0</c:v>
                </c:pt>
                <c:pt idx="615">
                  <c:v>-6.0</c:v>
                </c:pt>
                <c:pt idx="616">
                  <c:v>-6.0</c:v>
                </c:pt>
                <c:pt idx="617">
                  <c:v>-6.0</c:v>
                </c:pt>
                <c:pt idx="618">
                  <c:v>-6.0</c:v>
                </c:pt>
                <c:pt idx="619">
                  <c:v>-6.0</c:v>
                </c:pt>
                <c:pt idx="620">
                  <c:v>-6.0</c:v>
                </c:pt>
                <c:pt idx="621">
                  <c:v>-6.0</c:v>
                </c:pt>
                <c:pt idx="622">
                  <c:v>-6.0</c:v>
                </c:pt>
                <c:pt idx="623">
                  <c:v>-6.0</c:v>
                </c:pt>
                <c:pt idx="624">
                  <c:v>-6.0</c:v>
                </c:pt>
                <c:pt idx="625">
                  <c:v>-6.0</c:v>
                </c:pt>
                <c:pt idx="626">
                  <c:v>-6.0</c:v>
                </c:pt>
                <c:pt idx="627">
                  <c:v>-6.0</c:v>
                </c:pt>
                <c:pt idx="628">
                  <c:v>-6.0</c:v>
                </c:pt>
                <c:pt idx="629">
                  <c:v>-6.0</c:v>
                </c:pt>
                <c:pt idx="630">
                  <c:v>-6.0</c:v>
                </c:pt>
                <c:pt idx="631">
                  <c:v>-6.0</c:v>
                </c:pt>
                <c:pt idx="632">
                  <c:v>-6.0</c:v>
                </c:pt>
                <c:pt idx="633">
                  <c:v>-6.0</c:v>
                </c:pt>
                <c:pt idx="634">
                  <c:v>-6.0</c:v>
                </c:pt>
                <c:pt idx="635">
                  <c:v>-6.0</c:v>
                </c:pt>
                <c:pt idx="636">
                  <c:v>-6.0</c:v>
                </c:pt>
                <c:pt idx="637">
                  <c:v>-6.0</c:v>
                </c:pt>
                <c:pt idx="638">
                  <c:v>-6.0</c:v>
                </c:pt>
                <c:pt idx="639">
                  <c:v>-6.0</c:v>
                </c:pt>
                <c:pt idx="640">
                  <c:v>-6.0</c:v>
                </c:pt>
                <c:pt idx="641">
                  <c:v>-6.0</c:v>
                </c:pt>
                <c:pt idx="642">
                  <c:v>-6.0</c:v>
                </c:pt>
                <c:pt idx="643">
                  <c:v>-6.0</c:v>
                </c:pt>
                <c:pt idx="644">
                  <c:v>-6.0</c:v>
                </c:pt>
                <c:pt idx="645">
                  <c:v>-6.0</c:v>
                </c:pt>
                <c:pt idx="646">
                  <c:v>-6.0</c:v>
                </c:pt>
                <c:pt idx="647">
                  <c:v>-6.0</c:v>
                </c:pt>
                <c:pt idx="648">
                  <c:v>-6.0</c:v>
                </c:pt>
                <c:pt idx="649">
                  <c:v>-6.0</c:v>
                </c:pt>
                <c:pt idx="650">
                  <c:v>-6.0</c:v>
                </c:pt>
                <c:pt idx="651">
                  <c:v>-6.0</c:v>
                </c:pt>
                <c:pt idx="652">
                  <c:v>-6.0</c:v>
                </c:pt>
                <c:pt idx="653">
                  <c:v>-6.0</c:v>
                </c:pt>
                <c:pt idx="654">
                  <c:v>-6.0</c:v>
                </c:pt>
                <c:pt idx="655">
                  <c:v>-6.0</c:v>
                </c:pt>
                <c:pt idx="656">
                  <c:v>-6.0</c:v>
                </c:pt>
                <c:pt idx="657">
                  <c:v>-6.0</c:v>
                </c:pt>
                <c:pt idx="658">
                  <c:v>-6.0</c:v>
                </c:pt>
                <c:pt idx="659">
                  <c:v>-6.0</c:v>
                </c:pt>
                <c:pt idx="660">
                  <c:v>-6.0</c:v>
                </c:pt>
                <c:pt idx="661">
                  <c:v>-6.0</c:v>
                </c:pt>
                <c:pt idx="662">
                  <c:v>-6.0</c:v>
                </c:pt>
                <c:pt idx="663">
                  <c:v>-6.0</c:v>
                </c:pt>
                <c:pt idx="664">
                  <c:v>-6.0</c:v>
                </c:pt>
                <c:pt idx="665">
                  <c:v>-6.0</c:v>
                </c:pt>
                <c:pt idx="666">
                  <c:v>-6.0</c:v>
                </c:pt>
                <c:pt idx="667">
                  <c:v>-6.0</c:v>
                </c:pt>
                <c:pt idx="668">
                  <c:v>-6.0</c:v>
                </c:pt>
                <c:pt idx="669">
                  <c:v>-6.0</c:v>
                </c:pt>
                <c:pt idx="670">
                  <c:v>-6.0</c:v>
                </c:pt>
                <c:pt idx="671">
                  <c:v>-6.0</c:v>
                </c:pt>
                <c:pt idx="672">
                  <c:v>-6.0</c:v>
                </c:pt>
                <c:pt idx="673">
                  <c:v>-6.0</c:v>
                </c:pt>
                <c:pt idx="674">
                  <c:v>-6.0</c:v>
                </c:pt>
                <c:pt idx="675">
                  <c:v>-6.0</c:v>
                </c:pt>
                <c:pt idx="676">
                  <c:v>-6.0</c:v>
                </c:pt>
                <c:pt idx="677">
                  <c:v>-6.0</c:v>
                </c:pt>
                <c:pt idx="678">
                  <c:v>-6.0</c:v>
                </c:pt>
                <c:pt idx="679">
                  <c:v>-6.0</c:v>
                </c:pt>
                <c:pt idx="680">
                  <c:v>-6.0</c:v>
                </c:pt>
                <c:pt idx="681">
                  <c:v>-6.0</c:v>
                </c:pt>
                <c:pt idx="682">
                  <c:v>-6.0</c:v>
                </c:pt>
                <c:pt idx="683">
                  <c:v>-6.0</c:v>
                </c:pt>
                <c:pt idx="684">
                  <c:v>-6.0</c:v>
                </c:pt>
                <c:pt idx="685">
                  <c:v>-6.0</c:v>
                </c:pt>
                <c:pt idx="686">
                  <c:v>-6.0</c:v>
                </c:pt>
                <c:pt idx="687">
                  <c:v>-6.0</c:v>
                </c:pt>
                <c:pt idx="688">
                  <c:v>-6.0</c:v>
                </c:pt>
                <c:pt idx="689">
                  <c:v>-6.0</c:v>
                </c:pt>
                <c:pt idx="690">
                  <c:v>-6.0</c:v>
                </c:pt>
                <c:pt idx="691">
                  <c:v>-6.0</c:v>
                </c:pt>
                <c:pt idx="692">
                  <c:v>-6.0</c:v>
                </c:pt>
                <c:pt idx="693">
                  <c:v>-6.0</c:v>
                </c:pt>
                <c:pt idx="694">
                  <c:v>-6.0</c:v>
                </c:pt>
                <c:pt idx="695">
                  <c:v>-6.0</c:v>
                </c:pt>
                <c:pt idx="696">
                  <c:v>-6.0</c:v>
                </c:pt>
                <c:pt idx="697">
                  <c:v>-6.0</c:v>
                </c:pt>
                <c:pt idx="698">
                  <c:v>-6.0</c:v>
                </c:pt>
                <c:pt idx="699">
                  <c:v>-6.0</c:v>
                </c:pt>
                <c:pt idx="700">
                  <c:v>-6.0</c:v>
                </c:pt>
                <c:pt idx="701">
                  <c:v>-6.0</c:v>
                </c:pt>
                <c:pt idx="702">
                  <c:v>-6.0</c:v>
                </c:pt>
                <c:pt idx="703">
                  <c:v>-6.0</c:v>
                </c:pt>
                <c:pt idx="704">
                  <c:v>-6.0</c:v>
                </c:pt>
                <c:pt idx="705">
                  <c:v>-6.0</c:v>
                </c:pt>
                <c:pt idx="706">
                  <c:v>-6.0</c:v>
                </c:pt>
                <c:pt idx="707">
                  <c:v>-6.0</c:v>
                </c:pt>
                <c:pt idx="708">
                  <c:v>-6.0</c:v>
                </c:pt>
                <c:pt idx="709">
                  <c:v>-6.0</c:v>
                </c:pt>
                <c:pt idx="710">
                  <c:v>-6.0</c:v>
                </c:pt>
                <c:pt idx="711">
                  <c:v>-6.0</c:v>
                </c:pt>
                <c:pt idx="712">
                  <c:v>-6.0</c:v>
                </c:pt>
                <c:pt idx="713">
                  <c:v>-6.0</c:v>
                </c:pt>
                <c:pt idx="714">
                  <c:v>-6.0</c:v>
                </c:pt>
                <c:pt idx="715">
                  <c:v>-6.0</c:v>
                </c:pt>
                <c:pt idx="716">
                  <c:v>-6.0</c:v>
                </c:pt>
                <c:pt idx="717">
                  <c:v>-6.0</c:v>
                </c:pt>
                <c:pt idx="718">
                  <c:v>-6.0</c:v>
                </c:pt>
                <c:pt idx="719">
                  <c:v>-6.0</c:v>
                </c:pt>
                <c:pt idx="720">
                  <c:v>-6.0</c:v>
                </c:pt>
                <c:pt idx="721">
                  <c:v>-6.0</c:v>
                </c:pt>
                <c:pt idx="722">
                  <c:v>-6.0</c:v>
                </c:pt>
                <c:pt idx="723">
                  <c:v>-6.0</c:v>
                </c:pt>
                <c:pt idx="724">
                  <c:v>-6.0</c:v>
                </c:pt>
                <c:pt idx="725">
                  <c:v>-6.0</c:v>
                </c:pt>
                <c:pt idx="726">
                  <c:v>-6.0</c:v>
                </c:pt>
                <c:pt idx="727">
                  <c:v>-6.0</c:v>
                </c:pt>
                <c:pt idx="728">
                  <c:v>-6.0</c:v>
                </c:pt>
                <c:pt idx="729">
                  <c:v>-6.0</c:v>
                </c:pt>
                <c:pt idx="730">
                  <c:v>-6.0</c:v>
                </c:pt>
                <c:pt idx="731">
                  <c:v>-6.0</c:v>
                </c:pt>
                <c:pt idx="732">
                  <c:v>-6.0</c:v>
                </c:pt>
                <c:pt idx="733">
                  <c:v>-6.0</c:v>
                </c:pt>
                <c:pt idx="734">
                  <c:v>-6.0</c:v>
                </c:pt>
                <c:pt idx="735">
                  <c:v>-6.0</c:v>
                </c:pt>
                <c:pt idx="736">
                  <c:v>-6.0</c:v>
                </c:pt>
                <c:pt idx="737">
                  <c:v>-6.0</c:v>
                </c:pt>
                <c:pt idx="738">
                  <c:v>-6.0</c:v>
                </c:pt>
                <c:pt idx="739">
                  <c:v>-6.0</c:v>
                </c:pt>
                <c:pt idx="740">
                  <c:v>-6.0</c:v>
                </c:pt>
                <c:pt idx="741">
                  <c:v>-6.0</c:v>
                </c:pt>
                <c:pt idx="742">
                  <c:v>-6.0</c:v>
                </c:pt>
                <c:pt idx="743">
                  <c:v>-6.0</c:v>
                </c:pt>
                <c:pt idx="744">
                  <c:v>-6.0</c:v>
                </c:pt>
                <c:pt idx="745">
                  <c:v>-6.0</c:v>
                </c:pt>
                <c:pt idx="746">
                  <c:v>-6.0</c:v>
                </c:pt>
                <c:pt idx="747">
                  <c:v>-6.0</c:v>
                </c:pt>
                <c:pt idx="748">
                  <c:v>-6.0</c:v>
                </c:pt>
                <c:pt idx="749">
                  <c:v>-6.0</c:v>
                </c:pt>
                <c:pt idx="750">
                  <c:v>-6.0</c:v>
                </c:pt>
                <c:pt idx="751">
                  <c:v>-6.0</c:v>
                </c:pt>
                <c:pt idx="752">
                  <c:v>-6.0</c:v>
                </c:pt>
                <c:pt idx="753">
                  <c:v>-6.0</c:v>
                </c:pt>
                <c:pt idx="754">
                  <c:v>-6.0</c:v>
                </c:pt>
                <c:pt idx="755">
                  <c:v>-6.0</c:v>
                </c:pt>
                <c:pt idx="756">
                  <c:v>-6.0</c:v>
                </c:pt>
                <c:pt idx="757">
                  <c:v>-6.0</c:v>
                </c:pt>
                <c:pt idx="758">
                  <c:v>-6.0</c:v>
                </c:pt>
                <c:pt idx="759">
                  <c:v>-6.0</c:v>
                </c:pt>
                <c:pt idx="760">
                  <c:v>-6.0</c:v>
                </c:pt>
                <c:pt idx="761">
                  <c:v>-6.0</c:v>
                </c:pt>
                <c:pt idx="762">
                  <c:v>-6.0</c:v>
                </c:pt>
                <c:pt idx="763">
                  <c:v>-6.0</c:v>
                </c:pt>
                <c:pt idx="764">
                  <c:v>-6.0</c:v>
                </c:pt>
                <c:pt idx="765">
                  <c:v>-6.0</c:v>
                </c:pt>
                <c:pt idx="766">
                  <c:v>-6.0</c:v>
                </c:pt>
                <c:pt idx="767">
                  <c:v>-6.0</c:v>
                </c:pt>
                <c:pt idx="768">
                  <c:v>-6.0</c:v>
                </c:pt>
                <c:pt idx="769">
                  <c:v>-6.0</c:v>
                </c:pt>
                <c:pt idx="770">
                  <c:v>-6.0</c:v>
                </c:pt>
                <c:pt idx="771">
                  <c:v>-6.0</c:v>
                </c:pt>
                <c:pt idx="772">
                  <c:v>-6.0</c:v>
                </c:pt>
                <c:pt idx="773">
                  <c:v>-6.0</c:v>
                </c:pt>
                <c:pt idx="774">
                  <c:v>-6.0</c:v>
                </c:pt>
                <c:pt idx="775">
                  <c:v>-6.0</c:v>
                </c:pt>
                <c:pt idx="776">
                  <c:v>-6.0</c:v>
                </c:pt>
                <c:pt idx="777">
                  <c:v>-6.0</c:v>
                </c:pt>
                <c:pt idx="778">
                  <c:v>-6.0</c:v>
                </c:pt>
                <c:pt idx="779">
                  <c:v>-6.0</c:v>
                </c:pt>
                <c:pt idx="780">
                  <c:v>-6.0</c:v>
                </c:pt>
                <c:pt idx="781">
                  <c:v>-6.0</c:v>
                </c:pt>
                <c:pt idx="782">
                  <c:v>-6.0</c:v>
                </c:pt>
                <c:pt idx="783">
                  <c:v>-6.0</c:v>
                </c:pt>
                <c:pt idx="784">
                  <c:v>-6.0</c:v>
                </c:pt>
                <c:pt idx="785">
                  <c:v>-6.0</c:v>
                </c:pt>
                <c:pt idx="786">
                  <c:v>-6.0</c:v>
                </c:pt>
                <c:pt idx="787">
                  <c:v>-6.0</c:v>
                </c:pt>
                <c:pt idx="788">
                  <c:v>-6.0</c:v>
                </c:pt>
                <c:pt idx="789">
                  <c:v>-6.0</c:v>
                </c:pt>
                <c:pt idx="790">
                  <c:v>-6.0</c:v>
                </c:pt>
                <c:pt idx="791">
                  <c:v>-6.0</c:v>
                </c:pt>
                <c:pt idx="792">
                  <c:v>-6.0</c:v>
                </c:pt>
                <c:pt idx="793">
                  <c:v>-6.0</c:v>
                </c:pt>
                <c:pt idx="794">
                  <c:v>-6.0</c:v>
                </c:pt>
                <c:pt idx="795">
                  <c:v>-6.0</c:v>
                </c:pt>
                <c:pt idx="796">
                  <c:v>-6.0</c:v>
                </c:pt>
                <c:pt idx="797">
                  <c:v>-6.0</c:v>
                </c:pt>
                <c:pt idx="798">
                  <c:v>-6.0</c:v>
                </c:pt>
                <c:pt idx="799">
                  <c:v>-6.0</c:v>
                </c:pt>
                <c:pt idx="800">
                  <c:v>-6.0</c:v>
                </c:pt>
                <c:pt idx="801">
                  <c:v>-6.0</c:v>
                </c:pt>
                <c:pt idx="802">
                  <c:v>-6.0</c:v>
                </c:pt>
                <c:pt idx="803">
                  <c:v>-6.0</c:v>
                </c:pt>
                <c:pt idx="804">
                  <c:v>-6.0</c:v>
                </c:pt>
                <c:pt idx="805">
                  <c:v>-6.0</c:v>
                </c:pt>
                <c:pt idx="806">
                  <c:v>-6.0</c:v>
                </c:pt>
                <c:pt idx="807">
                  <c:v>-6.0</c:v>
                </c:pt>
                <c:pt idx="808">
                  <c:v>-6.0</c:v>
                </c:pt>
                <c:pt idx="809">
                  <c:v>-6.0</c:v>
                </c:pt>
                <c:pt idx="810">
                  <c:v>-6.0</c:v>
                </c:pt>
                <c:pt idx="811">
                  <c:v>-6.0</c:v>
                </c:pt>
                <c:pt idx="812">
                  <c:v>-6.0</c:v>
                </c:pt>
                <c:pt idx="813">
                  <c:v>-6.0</c:v>
                </c:pt>
                <c:pt idx="814">
                  <c:v>-6.0</c:v>
                </c:pt>
                <c:pt idx="815">
                  <c:v>-6.0</c:v>
                </c:pt>
                <c:pt idx="816">
                  <c:v>-6.0</c:v>
                </c:pt>
                <c:pt idx="817">
                  <c:v>-6.0</c:v>
                </c:pt>
                <c:pt idx="818">
                  <c:v>-6.0</c:v>
                </c:pt>
                <c:pt idx="819">
                  <c:v>-6.0</c:v>
                </c:pt>
                <c:pt idx="820">
                  <c:v>-6.0</c:v>
                </c:pt>
                <c:pt idx="821">
                  <c:v>-6.0</c:v>
                </c:pt>
                <c:pt idx="822">
                  <c:v>-6.0</c:v>
                </c:pt>
                <c:pt idx="823">
                  <c:v>-6.0</c:v>
                </c:pt>
                <c:pt idx="824">
                  <c:v>-6.0</c:v>
                </c:pt>
                <c:pt idx="825">
                  <c:v>-6.0</c:v>
                </c:pt>
                <c:pt idx="826">
                  <c:v>-6.0</c:v>
                </c:pt>
                <c:pt idx="827">
                  <c:v>-6.0</c:v>
                </c:pt>
                <c:pt idx="828">
                  <c:v>-6.0</c:v>
                </c:pt>
                <c:pt idx="829">
                  <c:v>-6.0</c:v>
                </c:pt>
                <c:pt idx="830">
                  <c:v>-6.0</c:v>
                </c:pt>
                <c:pt idx="831">
                  <c:v>-6.0</c:v>
                </c:pt>
                <c:pt idx="832">
                  <c:v>-6.0</c:v>
                </c:pt>
                <c:pt idx="833">
                  <c:v>-6.0</c:v>
                </c:pt>
                <c:pt idx="834">
                  <c:v>-6.0</c:v>
                </c:pt>
                <c:pt idx="835">
                  <c:v>-6.0</c:v>
                </c:pt>
                <c:pt idx="836">
                  <c:v>-6.0</c:v>
                </c:pt>
                <c:pt idx="837">
                  <c:v>-6.0</c:v>
                </c:pt>
                <c:pt idx="838">
                  <c:v>-6.0</c:v>
                </c:pt>
                <c:pt idx="839">
                  <c:v>-6.0</c:v>
                </c:pt>
                <c:pt idx="840">
                  <c:v>-6.0</c:v>
                </c:pt>
                <c:pt idx="841">
                  <c:v>-6.0</c:v>
                </c:pt>
                <c:pt idx="842">
                  <c:v>-6.0</c:v>
                </c:pt>
                <c:pt idx="843">
                  <c:v>-6.0</c:v>
                </c:pt>
                <c:pt idx="844">
                  <c:v>-6.0</c:v>
                </c:pt>
                <c:pt idx="845">
                  <c:v>-6.0</c:v>
                </c:pt>
                <c:pt idx="846">
                  <c:v>-6.0</c:v>
                </c:pt>
                <c:pt idx="847">
                  <c:v>-6.0</c:v>
                </c:pt>
                <c:pt idx="848">
                  <c:v>-6.0</c:v>
                </c:pt>
                <c:pt idx="849">
                  <c:v>-6.0</c:v>
                </c:pt>
                <c:pt idx="850">
                  <c:v>-6.0</c:v>
                </c:pt>
                <c:pt idx="851">
                  <c:v>-6.0</c:v>
                </c:pt>
                <c:pt idx="852">
                  <c:v>-6.0</c:v>
                </c:pt>
                <c:pt idx="853">
                  <c:v>-6.0</c:v>
                </c:pt>
                <c:pt idx="854">
                  <c:v>-6.0</c:v>
                </c:pt>
                <c:pt idx="855">
                  <c:v>-6.0</c:v>
                </c:pt>
                <c:pt idx="856">
                  <c:v>-6.0</c:v>
                </c:pt>
                <c:pt idx="857">
                  <c:v>-6.0</c:v>
                </c:pt>
                <c:pt idx="858">
                  <c:v>-6.0</c:v>
                </c:pt>
                <c:pt idx="859">
                  <c:v>-6.0</c:v>
                </c:pt>
                <c:pt idx="860">
                  <c:v>-6.0</c:v>
                </c:pt>
                <c:pt idx="861">
                  <c:v>-6.0</c:v>
                </c:pt>
                <c:pt idx="862">
                  <c:v>-6.0</c:v>
                </c:pt>
                <c:pt idx="863">
                  <c:v>-6.0</c:v>
                </c:pt>
                <c:pt idx="864">
                  <c:v>-6.0</c:v>
                </c:pt>
                <c:pt idx="865">
                  <c:v>-6.0</c:v>
                </c:pt>
                <c:pt idx="866">
                  <c:v>-6.0</c:v>
                </c:pt>
                <c:pt idx="867">
                  <c:v>-6.0</c:v>
                </c:pt>
                <c:pt idx="868">
                  <c:v>-6.0</c:v>
                </c:pt>
                <c:pt idx="869">
                  <c:v>-6.0</c:v>
                </c:pt>
                <c:pt idx="870">
                  <c:v>-6.0</c:v>
                </c:pt>
                <c:pt idx="871">
                  <c:v>-6.0</c:v>
                </c:pt>
                <c:pt idx="872">
                  <c:v>-6.0</c:v>
                </c:pt>
                <c:pt idx="873">
                  <c:v>-6.0</c:v>
                </c:pt>
                <c:pt idx="874">
                  <c:v>-6.0</c:v>
                </c:pt>
                <c:pt idx="875">
                  <c:v>-6.0</c:v>
                </c:pt>
                <c:pt idx="876">
                  <c:v>-6.0</c:v>
                </c:pt>
                <c:pt idx="877">
                  <c:v>-6.0</c:v>
                </c:pt>
                <c:pt idx="878">
                  <c:v>-6.0</c:v>
                </c:pt>
                <c:pt idx="879">
                  <c:v>-6.0</c:v>
                </c:pt>
                <c:pt idx="880">
                  <c:v>-6.0</c:v>
                </c:pt>
                <c:pt idx="881">
                  <c:v>-6.0</c:v>
                </c:pt>
                <c:pt idx="882">
                  <c:v>-6.0</c:v>
                </c:pt>
                <c:pt idx="883">
                  <c:v>-6.0</c:v>
                </c:pt>
                <c:pt idx="884">
                  <c:v>-6.0</c:v>
                </c:pt>
                <c:pt idx="885">
                  <c:v>-6.0</c:v>
                </c:pt>
                <c:pt idx="886">
                  <c:v>-6.0</c:v>
                </c:pt>
                <c:pt idx="887">
                  <c:v>-6.0</c:v>
                </c:pt>
                <c:pt idx="888">
                  <c:v>-6.0</c:v>
                </c:pt>
                <c:pt idx="889">
                  <c:v>-6.0</c:v>
                </c:pt>
                <c:pt idx="890">
                  <c:v>-6.0</c:v>
                </c:pt>
                <c:pt idx="891">
                  <c:v>-6.0</c:v>
                </c:pt>
                <c:pt idx="892">
                  <c:v>-6.0</c:v>
                </c:pt>
                <c:pt idx="893">
                  <c:v>-6.0</c:v>
                </c:pt>
                <c:pt idx="894">
                  <c:v>-6.0</c:v>
                </c:pt>
                <c:pt idx="895">
                  <c:v>-6.0</c:v>
                </c:pt>
                <c:pt idx="896">
                  <c:v>-6.0</c:v>
                </c:pt>
                <c:pt idx="897">
                  <c:v>-6.0</c:v>
                </c:pt>
                <c:pt idx="898">
                  <c:v>-6.0</c:v>
                </c:pt>
                <c:pt idx="899">
                  <c:v>-6.0</c:v>
                </c:pt>
                <c:pt idx="900">
                  <c:v>-6.0</c:v>
                </c:pt>
                <c:pt idx="901">
                  <c:v>-6.0</c:v>
                </c:pt>
                <c:pt idx="902">
                  <c:v>-6.0</c:v>
                </c:pt>
                <c:pt idx="903">
                  <c:v>-6.0</c:v>
                </c:pt>
                <c:pt idx="904">
                  <c:v>-6.0</c:v>
                </c:pt>
                <c:pt idx="905">
                  <c:v>-6.0</c:v>
                </c:pt>
                <c:pt idx="906">
                  <c:v>-6.0</c:v>
                </c:pt>
                <c:pt idx="907">
                  <c:v>-6.0</c:v>
                </c:pt>
                <c:pt idx="908">
                  <c:v>-6.0</c:v>
                </c:pt>
                <c:pt idx="909">
                  <c:v>-6.0</c:v>
                </c:pt>
                <c:pt idx="910">
                  <c:v>-6.0</c:v>
                </c:pt>
                <c:pt idx="911">
                  <c:v>-6.0</c:v>
                </c:pt>
                <c:pt idx="912">
                  <c:v>-6.0</c:v>
                </c:pt>
                <c:pt idx="913">
                  <c:v>-6.0</c:v>
                </c:pt>
                <c:pt idx="914">
                  <c:v>-6.0</c:v>
                </c:pt>
                <c:pt idx="915">
                  <c:v>-6.0</c:v>
                </c:pt>
                <c:pt idx="916">
                  <c:v>-6.0</c:v>
                </c:pt>
                <c:pt idx="917">
                  <c:v>-6.0</c:v>
                </c:pt>
                <c:pt idx="918">
                  <c:v>-6.0</c:v>
                </c:pt>
                <c:pt idx="919">
                  <c:v>-6.0</c:v>
                </c:pt>
                <c:pt idx="920">
                  <c:v>-6.0</c:v>
                </c:pt>
                <c:pt idx="921">
                  <c:v>-6.0</c:v>
                </c:pt>
                <c:pt idx="922">
                  <c:v>-6.0</c:v>
                </c:pt>
                <c:pt idx="923">
                  <c:v>-6.0</c:v>
                </c:pt>
                <c:pt idx="924">
                  <c:v>-6.0</c:v>
                </c:pt>
                <c:pt idx="925">
                  <c:v>-6.0</c:v>
                </c:pt>
                <c:pt idx="926">
                  <c:v>-6.0</c:v>
                </c:pt>
                <c:pt idx="927">
                  <c:v>-6.0</c:v>
                </c:pt>
                <c:pt idx="928">
                  <c:v>-6.0</c:v>
                </c:pt>
                <c:pt idx="929">
                  <c:v>-6.0</c:v>
                </c:pt>
                <c:pt idx="930">
                  <c:v>-6.0</c:v>
                </c:pt>
                <c:pt idx="931">
                  <c:v>-6.0</c:v>
                </c:pt>
                <c:pt idx="932">
                  <c:v>-6.0</c:v>
                </c:pt>
                <c:pt idx="933">
                  <c:v>-6.0</c:v>
                </c:pt>
                <c:pt idx="934">
                  <c:v>-6.0</c:v>
                </c:pt>
                <c:pt idx="935">
                  <c:v>-6.0</c:v>
                </c:pt>
                <c:pt idx="936">
                  <c:v>-6.0</c:v>
                </c:pt>
                <c:pt idx="937">
                  <c:v>-6.0</c:v>
                </c:pt>
                <c:pt idx="938">
                  <c:v>-6.0</c:v>
                </c:pt>
                <c:pt idx="939">
                  <c:v>-6.0</c:v>
                </c:pt>
                <c:pt idx="940">
                  <c:v>-6.0</c:v>
                </c:pt>
                <c:pt idx="941">
                  <c:v>-6.0</c:v>
                </c:pt>
                <c:pt idx="942">
                  <c:v>-6.0</c:v>
                </c:pt>
                <c:pt idx="943">
                  <c:v>-6.0</c:v>
                </c:pt>
                <c:pt idx="944">
                  <c:v>-6.0</c:v>
                </c:pt>
                <c:pt idx="945">
                  <c:v>-6.0</c:v>
                </c:pt>
                <c:pt idx="946">
                  <c:v>-6.0</c:v>
                </c:pt>
                <c:pt idx="947">
                  <c:v>-6.0</c:v>
                </c:pt>
                <c:pt idx="948">
                  <c:v>-6.0</c:v>
                </c:pt>
                <c:pt idx="949">
                  <c:v>-6.0</c:v>
                </c:pt>
                <c:pt idx="950">
                  <c:v>-6.0</c:v>
                </c:pt>
                <c:pt idx="951">
                  <c:v>-6.0</c:v>
                </c:pt>
                <c:pt idx="952">
                  <c:v>-6.0</c:v>
                </c:pt>
                <c:pt idx="953">
                  <c:v>-6.0</c:v>
                </c:pt>
                <c:pt idx="954">
                  <c:v>-6.0</c:v>
                </c:pt>
                <c:pt idx="955">
                  <c:v>-6.0</c:v>
                </c:pt>
                <c:pt idx="956">
                  <c:v>-6.0</c:v>
                </c:pt>
                <c:pt idx="957">
                  <c:v>-6.0</c:v>
                </c:pt>
                <c:pt idx="958">
                  <c:v>-6.0</c:v>
                </c:pt>
                <c:pt idx="959">
                  <c:v>-6.0</c:v>
                </c:pt>
                <c:pt idx="960">
                  <c:v>-6.0</c:v>
                </c:pt>
                <c:pt idx="961">
                  <c:v>-6.0</c:v>
                </c:pt>
                <c:pt idx="962">
                  <c:v>-6.0</c:v>
                </c:pt>
                <c:pt idx="963">
                  <c:v>-6.0</c:v>
                </c:pt>
                <c:pt idx="964">
                  <c:v>-6.0</c:v>
                </c:pt>
                <c:pt idx="965">
                  <c:v>-6.0</c:v>
                </c:pt>
                <c:pt idx="966">
                  <c:v>-6.0</c:v>
                </c:pt>
                <c:pt idx="967">
                  <c:v>-6.0</c:v>
                </c:pt>
                <c:pt idx="968">
                  <c:v>-6.0</c:v>
                </c:pt>
                <c:pt idx="969">
                  <c:v>-6.0</c:v>
                </c:pt>
                <c:pt idx="970">
                  <c:v>-6.0</c:v>
                </c:pt>
                <c:pt idx="971">
                  <c:v>-6.0</c:v>
                </c:pt>
                <c:pt idx="972">
                  <c:v>-6.0</c:v>
                </c:pt>
                <c:pt idx="973">
                  <c:v>-6.0</c:v>
                </c:pt>
                <c:pt idx="974">
                  <c:v>-6.0</c:v>
                </c:pt>
                <c:pt idx="975">
                  <c:v>-6.0</c:v>
                </c:pt>
                <c:pt idx="976">
                  <c:v>-6.0</c:v>
                </c:pt>
                <c:pt idx="977">
                  <c:v>-6.0</c:v>
                </c:pt>
                <c:pt idx="978">
                  <c:v>-6.0</c:v>
                </c:pt>
                <c:pt idx="979">
                  <c:v>-6.0</c:v>
                </c:pt>
                <c:pt idx="980">
                  <c:v>-6.0</c:v>
                </c:pt>
                <c:pt idx="981">
                  <c:v>-6.0</c:v>
                </c:pt>
                <c:pt idx="982">
                  <c:v>-6.0</c:v>
                </c:pt>
                <c:pt idx="983">
                  <c:v>-6.0</c:v>
                </c:pt>
                <c:pt idx="984">
                  <c:v>-6.0</c:v>
                </c:pt>
                <c:pt idx="985">
                  <c:v>-6.0</c:v>
                </c:pt>
                <c:pt idx="986">
                  <c:v>-6.0</c:v>
                </c:pt>
                <c:pt idx="987">
                  <c:v>-6.0</c:v>
                </c:pt>
                <c:pt idx="988">
                  <c:v>-6.0</c:v>
                </c:pt>
                <c:pt idx="989">
                  <c:v>-6.0</c:v>
                </c:pt>
                <c:pt idx="990">
                  <c:v>-6.0</c:v>
                </c:pt>
                <c:pt idx="991">
                  <c:v>-6.0</c:v>
                </c:pt>
                <c:pt idx="992">
                  <c:v>-6.0</c:v>
                </c:pt>
                <c:pt idx="993">
                  <c:v>-6.0</c:v>
                </c:pt>
                <c:pt idx="994">
                  <c:v>-6.0</c:v>
                </c:pt>
                <c:pt idx="995">
                  <c:v>-6.0</c:v>
                </c:pt>
                <c:pt idx="996">
                  <c:v>-6.0</c:v>
                </c:pt>
                <c:pt idx="997">
                  <c:v>-6.0</c:v>
                </c:pt>
                <c:pt idx="998">
                  <c:v>-6.0</c:v>
                </c:pt>
                <c:pt idx="999">
                  <c:v>-6.0</c:v>
                </c:pt>
                <c:pt idx="1000">
                  <c:v>-6.0</c:v>
                </c:pt>
                <c:pt idx="1001">
                  <c:v>-6.0</c:v>
                </c:pt>
                <c:pt idx="1002">
                  <c:v>-6.0</c:v>
                </c:pt>
                <c:pt idx="1003">
                  <c:v>-6.0</c:v>
                </c:pt>
                <c:pt idx="1004">
                  <c:v>-6.0</c:v>
                </c:pt>
                <c:pt idx="1005">
                  <c:v>-6.0</c:v>
                </c:pt>
                <c:pt idx="1006">
                  <c:v>-6.0</c:v>
                </c:pt>
                <c:pt idx="1007">
                  <c:v>-6.0</c:v>
                </c:pt>
                <c:pt idx="1008">
                  <c:v>-6.0</c:v>
                </c:pt>
                <c:pt idx="1009">
                  <c:v>-6.0</c:v>
                </c:pt>
                <c:pt idx="1010">
                  <c:v>-6.0</c:v>
                </c:pt>
                <c:pt idx="1011">
                  <c:v>-6.0</c:v>
                </c:pt>
                <c:pt idx="1012">
                  <c:v>-6.0</c:v>
                </c:pt>
                <c:pt idx="1013">
                  <c:v>-6.0</c:v>
                </c:pt>
                <c:pt idx="1014">
                  <c:v>-6.0</c:v>
                </c:pt>
                <c:pt idx="1015">
                  <c:v>-6.0</c:v>
                </c:pt>
                <c:pt idx="1016">
                  <c:v>-6.0</c:v>
                </c:pt>
                <c:pt idx="1017">
                  <c:v>-6.0</c:v>
                </c:pt>
                <c:pt idx="1018">
                  <c:v>-6.0</c:v>
                </c:pt>
                <c:pt idx="1019">
                  <c:v>-6.0</c:v>
                </c:pt>
                <c:pt idx="1020">
                  <c:v>-6.0</c:v>
                </c:pt>
                <c:pt idx="1021">
                  <c:v>-6.0</c:v>
                </c:pt>
                <c:pt idx="1022">
                  <c:v>-6.0</c:v>
                </c:pt>
                <c:pt idx="1023">
                  <c:v>-6.0</c:v>
                </c:pt>
                <c:pt idx="1024">
                  <c:v>-6.0</c:v>
                </c:pt>
                <c:pt idx="1025">
                  <c:v>-6.0</c:v>
                </c:pt>
                <c:pt idx="1026">
                  <c:v>-6.0</c:v>
                </c:pt>
                <c:pt idx="1027">
                  <c:v>-6.0</c:v>
                </c:pt>
                <c:pt idx="1028">
                  <c:v>-6.0</c:v>
                </c:pt>
                <c:pt idx="1029">
                  <c:v>-6.0</c:v>
                </c:pt>
                <c:pt idx="1030">
                  <c:v>-6.0</c:v>
                </c:pt>
                <c:pt idx="1031">
                  <c:v>-6.0</c:v>
                </c:pt>
                <c:pt idx="1032">
                  <c:v>-6.0</c:v>
                </c:pt>
                <c:pt idx="1033">
                  <c:v>-6.0</c:v>
                </c:pt>
                <c:pt idx="1034">
                  <c:v>-6.0</c:v>
                </c:pt>
                <c:pt idx="1035">
                  <c:v>-6.0</c:v>
                </c:pt>
                <c:pt idx="1036">
                  <c:v>-6.0</c:v>
                </c:pt>
                <c:pt idx="1037">
                  <c:v>-6.0</c:v>
                </c:pt>
                <c:pt idx="1038">
                  <c:v>-6.0</c:v>
                </c:pt>
                <c:pt idx="1039">
                  <c:v>-6.0</c:v>
                </c:pt>
                <c:pt idx="1040">
                  <c:v>-6.0</c:v>
                </c:pt>
                <c:pt idx="1041">
                  <c:v>-6.0</c:v>
                </c:pt>
                <c:pt idx="1042">
                  <c:v>-6.0</c:v>
                </c:pt>
                <c:pt idx="1043">
                  <c:v>-6.0</c:v>
                </c:pt>
                <c:pt idx="1044">
                  <c:v>-6.0</c:v>
                </c:pt>
                <c:pt idx="1045">
                  <c:v>-6.0</c:v>
                </c:pt>
                <c:pt idx="1046">
                  <c:v>-6.0</c:v>
                </c:pt>
                <c:pt idx="1047">
                  <c:v>-6.0</c:v>
                </c:pt>
                <c:pt idx="1048">
                  <c:v>-6.0</c:v>
                </c:pt>
                <c:pt idx="1049">
                  <c:v>-6.0</c:v>
                </c:pt>
                <c:pt idx="1050">
                  <c:v>-6.0</c:v>
                </c:pt>
                <c:pt idx="1051">
                  <c:v>-6.0</c:v>
                </c:pt>
                <c:pt idx="1052">
                  <c:v>-6.0</c:v>
                </c:pt>
                <c:pt idx="1053">
                  <c:v>-6.0</c:v>
                </c:pt>
                <c:pt idx="1054">
                  <c:v>-6.0</c:v>
                </c:pt>
                <c:pt idx="1055">
                  <c:v>-6.0</c:v>
                </c:pt>
                <c:pt idx="1056">
                  <c:v>-6.0</c:v>
                </c:pt>
                <c:pt idx="1057">
                  <c:v>-6.0</c:v>
                </c:pt>
                <c:pt idx="1058">
                  <c:v>-6.0</c:v>
                </c:pt>
                <c:pt idx="1059">
                  <c:v>-6.0</c:v>
                </c:pt>
                <c:pt idx="1060">
                  <c:v>-6.0</c:v>
                </c:pt>
                <c:pt idx="1061">
                  <c:v>-6.0</c:v>
                </c:pt>
                <c:pt idx="1062">
                  <c:v>-6.0</c:v>
                </c:pt>
                <c:pt idx="1063">
                  <c:v>-6.0</c:v>
                </c:pt>
                <c:pt idx="1064">
                  <c:v>-6.0</c:v>
                </c:pt>
                <c:pt idx="1065">
                  <c:v>-6.0</c:v>
                </c:pt>
                <c:pt idx="1066">
                  <c:v>-6.0</c:v>
                </c:pt>
                <c:pt idx="1067">
                  <c:v>-6.0</c:v>
                </c:pt>
                <c:pt idx="1068">
                  <c:v>-6.0</c:v>
                </c:pt>
                <c:pt idx="1069">
                  <c:v>-6.0</c:v>
                </c:pt>
                <c:pt idx="1070">
                  <c:v>-6.0</c:v>
                </c:pt>
                <c:pt idx="1071">
                  <c:v>-6.0</c:v>
                </c:pt>
                <c:pt idx="1072">
                  <c:v>-6.0</c:v>
                </c:pt>
                <c:pt idx="1073">
                  <c:v>-6.0</c:v>
                </c:pt>
                <c:pt idx="1074">
                  <c:v>-6.0</c:v>
                </c:pt>
                <c:pt idx="1075">
                  <c:v>-6.0</c:v>
                </c:pt>
                <c:pt idx="1076">
                  <c:v>-6.0</c:v>
                </c:pt>
                <c:pt idx="1077">
                  <c:v>-6.0</c:v>
                </c:pt>
                <c:pt idx="1078">
                  <c:v>-6.0</c:v>
                </c:pt>
                <c:pt idx="1079">
                  <c:v>-6.0</c:v>
                </c:pt>
                <c:pt idx="1080">
                  <c:v>-6.0</c:v>
                </c:pt>
                <c:pt idx="1081">
                  <c:v>-6.0</c:v>
                </c:pt>
                <c:pt idx="1082">
                  <c:v>-6.0</c:v>
                </c:pt>
                <c:pt idx="1083">
                  <c:v>-6.0</c:v>
                </c:pt>
                <c:pt idx="1084">
                  <c:v>-6.0</c:v>
                </c:pt>
                <c:pt idx="1085">
                  <c:v>-6.0</c:v>
                </c:pt>
                <c:pt idx="1086">
                  <c:v>-6.0</c:v>
                </c:pt>
                <c:pt idx="1087">
                  <c:v>-6.0</c:v>
                </c:pt>
                <c:pt idx="1088">
                  <c:v>-6.0</c:v>
                </c:pt>
                <c:pt idx="1089">
                  <c:v>-6.0</c:v>
                </c:pt>
                <c:pt idx="1090">
                  <c:v>-6.0</c:v>
                </c:pt>
                <c:pt idx="1091">
                  <c:v>-6.0</c:v>
                </c:pt>
                <c:pt idx="1092">
                  <c:v>-6.0</c:v>
                </c:pt>
                <c:pt idx="1093">
                  <c:v>-6.0</c:v>
                </c:pt>
                <c:pt idx="1094">
                  <c:v>-6.0</c:v>
                </c:pt>
                <c:pt idx="1095">
                  <c:v>-6.0</c:v>
                </c:pt>
                <c:pt idx="1096">
                  <c:v>-6.0</c:v>
                </c:pt>
                <c:pt idx="1097">
                  <c:v>-6.0</c:v>
                </c:pt>
                <c:pt idx="1098">
                  <c:v>-6.0</c:v>
                </c:pt>
                <c:pt idx="1099">
                  <c:v>-6.0</c:v>
                </c:pt>
                <c:pt idx="1100">
                  <c:v>-6.0</c:v>
                </c:pt>
                <c:pt idx="1101">
                  <c:v>-6.0</c:v>
                </c:pt>
                <c:pt idx="1102">
                  <c:v>-6.0</c:v>
                </c:pt>
                <c:pt idx="1103">
                  <c:v>-6.0</c:v>
                </c:pt>
                <c:pt idx="1104">
                  <c:v>-6.0</c:v>
                </c:pt>
                <c:pt idx="1105">
                  <c:v>-6.0</c:v>
                </c:pt>
                <c:pt idx="1106">
                  <c:v>-6.0</c:v>
                </c:pt>
                <c:pt idx="1107">
                  <c:v>-6.0</c:v>
                </c:pt>
                <c:pt idx="1108">
                  <c:v>-6.0</c:v>
                </c:pt>
                <c:pt idx="1109">
                  <c:v>-6.0</c:v>
                </c:pt>
                <c:pt idx="1110">
                  <c:v>-6.0</c:v>
                </c:pt>
                <c:pt idx="1111">
                  <c:v>-6.0</c:v>
                </c:pt>
                <c:pt idx="1112">
                  <c:v>-6.0</c:v>
                </c:pt>
                <c:pt idx="1113">
                  <c:v>-6.0</c:v>
                </c:pt>
                <c:pt idx="1114">
                  <c:v>-6.0</c:v>
                </c:pt>
                <c:pt idx="1115">
                  <c:v>-6.0</c:v>
                </c:pt>
                <c:pt idx="1116">
                  <c:v>-6.0</c:v>
                </c:pt>
                <c:pt idx="1117">
                  <c:v>-6.0</c:v>
                </c:pt>
                <c:pt idx="1118">
                  <c:v>-6.0</c:v>
                </c:pt>
                <c:pt idx="1119">
                  <c:v>-6.0</c:v>
                </c:pt>
                <c:pt idx="1120">
                  <c:v>-6.0</c:v>
                </c:pt>
                <c:pt idx="1121">
                  <c:v>-6.0</c:v>
                </c:pt>
                <c:pt idx="1122">
                  <c:v>-6.0</c:v>
                </c:pt>
                <c:pt idx="1123">
                  <c:v>-6.0</c:v>
                </c:pt>
                <c:pt idx="1124">
                  <c:v>-6.0</c:v>
                </c:pt>
                <c:pt idx="1125">
                  <c:v>-6.0</c:v>
                </c:pt>
                <c:pt idx="1126">
                  <c:v>-6.0</c:v>
                </c:pt>
                <c:pt idx="1127">
                  <c:v>-6.0</c:v>
                </c:pt>
                <c:pt idx="1128">
                  <c:v>-6.0</c:v>
                </c:pt>
                <c:pt idx="1129">
                  <c:v>-6.0</c:v>
                </c:pt>
                <c:pt idx="1130">
                  <c:v>-6.0</c:v>
                </c:pt>
                <c:pt idx="1131">
                  <c:v>-6.0</c:v>
                </c:pt>
                <c:pt idx="1132">
                  <c:v>-6.0</c:v>
                </c:pt>
                <c:pt idx="1133">
                  <c:v>-6.0</c:v>
                </c:pt>
                <c:pt idx="1134">
                  <c:v>-6.0</c:v>
                </c:pt>
                <c:pt idx="1135">
                  <c:v>-6.0</c:v>
                </c:pt>
                <c:pt idx="1136">
                  <c:v>-6.0</c:v>
                </c:pt>
                <c:pt idx="1137">
                  <c:v>-6.0</c:v>
                </c:pt>
                <c:pt idx="1138">
                  <c:v>-6.0</c:v>
                </c:pt>
                <c:pt idx="1139">
                  <c:v>-6.0</c:v>
                </c:pt>
                <c:pt idx="1140">
                  <c:v>-6.0</c:v>
                </c:pt>
                <c:pt idx="1141">
                  <c:v>-6.0</c:v>
                </c:pt>
                <c:pt idx="1142">
                  <c:v>-6.0</c:v>
                </c:pt>
                <c:pt idx="1143">
                  <c:v>-6.0</c:v>
                </c:pt>
                <c:pt idx="1144">
                  <c:v>-6.0</c:v>
                </c:pt>
                <c:pt idx="1145">
                  <c:v>-6.0</c:v>
                </c:pt>
                <c:pt idx="1146">
                  <c:v>-6.0</c:v>
                </c:pt>
                <c:pt idx="1147">
                  <c:v>-6.0</c:v>
                </c:pt>
                <c:pt idx="1148">
                  <c:v>-6.0</c:v>
                </c:pt>
                <c:pt idx="1149">
                  <c:v>-6.0</c:v>
                </c:pt>
                <c:pt idx="1150">
                  <c:v>-6.0</c:v>
                </c:pt>
                <c:pt idx="1151">
                  <c:v>-6.0</c:v>
                </c:pt>
                <c:pt idx="1152">
                  <c:v>-6.0</c:v>
                </c:pt>
                <c:pt idx="1153">
                  <c:v>-6.0</c:v>
                </c:pt>
                <c:pt idx="1154">
                  <c:v>-6.0</c:v>
                </c:pt>
                <c:pt idx="1155">
                  <c:v>-6.0</c:v>
                </c:pt>
                <c:pt idx="1156">
                  <c:v>-6.0</c:v>
                </c:pt>
                <c:pt idx="1157">
                  <c:v>-6.0</c:v>
                </c:pt>
                <c:pt idx="1158">
                  <c:v>-6.0</c:v>
                </c:pt>
                <c:pt idx="1159">
                  <c:v>-6.0</c:v>
                </c:pt>
                <c:pt idx="1160">
                  <c:v>-6.0</c:v>
                </c:pt>
                <c:pt idx="1161">
                  <c:v>-6.0</c:v>
                </c:pt>
                <c:pt idx="1162">
                  <c:v>-6.0</c:v>
                </c:pt>
                <c:pt idx="1163">
                  <c:v>-6.0</c:v>
                </c:pt>
                <c:pt idx="1164">
                  <c:v>-6.0</c:v>
                </c:pt>
                <c:pt idx="1165">
                  <c:v>-6.0</c:v>
                </c:pt>
                <c:pt idx="1166">
                  <c:v>-6.0</c:v>
                </c:pt>
                <c:pt idx="1167">
                  <c:v>-6.0</c:v>
                </c:pt>
                <c:pt idx="1168">
                  <c:v>-6.0</c:v>
                </c:pt>
                <c:pt idx="1169">
                  <c:v>-6.0</c:v>
                </c:pt>
                <c:pt idx="1170">
                  <c:v>-6.0</c:v>
                </c:pt>
                <c:pt idx="1171">
                  <c:v>-6.0</c:v>
                </c:pt>
                <c:pt idx="1172">
                  <c:v>-6.0</c:v>
                </c:pt>
                <c:pt idx="1173">
                  <c:v>-6.0</c:v>
                </c:pt>
                <c:pt idx="1174">
                  <c:v>-6.0</c:v>
                </c:pt>
                <c:pt idx="1175">
                  <c:v>-6.0</c:v>
                </c:pt>
                <c:pt idx="1176">
                  <c:v>-6.0</c:v>
                </c:pt>
                <c:pt idx="1177">
                  <c:v>-6.0</c:v>
                </c:pt>
                <c:pt idx="1178">
                  <c:v>-6.0</c:v>
                </c:pt>
                <c:pt idx="1179">
                  <c:v>-6.0</c:v>
                </c:pt>
                <c:pt idx="1180">
                  <c:v>-6.0</c:v>
                </c:pt>
                <c:pt idx="1181">
                  <c:v>-6.0</c:v>
                </c:pt>
                <c:pt idx="1182">
                  <c:v>-6.0</c:v>
                </c:pt>
                <c:pt idx="1183">
                  <c:v>-6.0</c:v>
                </c:pt>
                <c:pt idx="1184">
                  <c:v>-6.0</c:v>
                </c:pt>
                <c:pt idx="1185">
                  <c:v>-6.0</c:v>
                </c:pt>
                <c:pt idx="1186">
                  <c:v>-6.0</c:v>
                </c:pt>
                <c:pt idx="1187">
                  <c:v>-6.0</c:v>
                </c:pt>
                <c:pt idx="1188">
                  <c:v>-6.0</c:v>
                </c:pt>
                <c:pt idx="1189">
                  <c:v>-6.0</c:v>
                </c:pt>
                <c:pt idx="1190">
                  <c:v>-6.0</c:v>
                </c:pt>
                <c:pt idx="1191">
                  <c:v>-6.0</c:v>
                </c:pt>
                <c:pt idx="1192">
                  <c:v>-6.0</c:v>
                </c:pt>
                <c:pt idx="1193">
                  <c:v>-6.0</c:v>
                </c:pt>
                <c:pt idx="1194">
                  <c:v>-6.0</c:v>
                </c:pt>
                <c:pt idx="1195">
                  <c:v>-6.0</c:v>
                </c:pt>
                <c:pt idx="1196">
                  <c:v>-6.0</c:v>
                </c:pt>
                <c:pt idx="1197">
                  <c:v>-6.0</c:v>
                </c:pt>
                <c:pt idx="1198">
                  <c:v>-6.0</c:v>
                </c:pt>
                <c:pt idx="1199">
                  <c:v>-6.0</c:v>
                </c:pt>
                <c:pt idx="1200">
                  <c:v>-6.0</c:v>
                </c:pt>
                <c:pt idx="1201">
                  <c:v>-6.0</c:v>
                </c:pt>
                <c:pt idx="1202">
                  <c:v>-6.0</c:v>
                </c:pt>
                <c:pt idx="1203">
                  <c:v>-6.0</c:v>
                </c:pt>
                <c:pt idx="1204">
                  <c:v>-6.0</c:v>
                </c:pt>
                <c:pt idx="1205">
                  <c:v>-6.0</c:v>
                </c:pt>
                <c:pt idx="1206">
                  <c:v>-6.0</c:v>
                </c:pt>
                <c:pt idx="1207">
                  <c:v>-6.0</c:v>
                </c:pt>
                <c:pt idx="1208">
                  <c:v>-6.0</c:v>
                </c:pt>
                <c:pt idx="1209">
                  <c:v>-6.0</c:v>
                </c:pt>
                <c:pt idx="1210">
                  <c:v>-6.0</c:v>
                </c:pt>
                <c:pt idx="1211">
                  <c:v>-6.0</c:v>
                </c:pt>
                <c:pt idx="1212">
                  <c:v>-6.0</c:v>
                </c:pt>
                <c:pt idx="1213">
                  <c:v>-6.0</c:v>
                </c:pt>
                <c:pt idx="1214">
                  <c:v>-6.0</c:v>
                </c:pt>
                <c:pt idx="1215">
                  <c:v>-6.0</c:v>
                </c:pt>
                <c:pt idx="1216">
                  <c:v>-6.0</c:v>
                </c:pt>
                <c:pt idx="1217">
                  <c:v>-6.0</c:v>
                </c:pt>
                <c:pt idx="1218">
                  <c:v>-6.0</c:v>
                </c:pt>
                <c:pt idx="1219">
                  <c:v>-6.0</c:v>
                </c:pt>
                <c:pt idx="1220">
                  <c:v>-6.0</c:v>
                </c:pt>
                <c:pt idx="1221">
                  <c:v>-6.0</c:v>
                </c:pt>
                <c:pt idx="1222">
                  <c:v>-6.0</c:v>
                </c:pt>
                <c:pt idx="1223">
                  <c:v>-6.0</c:v>
                </c:pt>
                <c:pt idx="1224">
                  <c:v>-6.0</c:v>
                </c:pt>
                <c:pt idx="1225">
                  <c:v>-6.0</c:v>
                </c:pt>
                <c:pt idx="1226">
                  <c:v>-6.0</c:v>
                </c:pt>
                <c:pt idx="1227">
                  <c:v>-6.0</c:v>
                </c:pt>
                <c:pt idx="1228">
                  <c:v>-6.0</c:v>
                </c:pt>
                <c:pt idx="1229">
                  <c:v>-6.0</c:v>
                </c:pt>
                <c:pt idx="1230">
                  <c:v>-6.0</c:v>
                </c:pt>
                <c:pt idx="1231">
                  <c:v>-6.0</c:v>
                </c:pt>
                <c:pt idx="1232">
                  <c:v>-6.0</c:v>
                </c:pt>
                <c:pt idx="1233">
                  <c:v>-6.0</c:v>
                </c:pt>
                <c:pt idx="1234">
                  <c:v>-6.0</c:v>
                </c:pt>
                <c:pt idx="1235">
                  <c:v>-6.0</c:v>
                </c:pt>
                <c:pt idx="1236">
                  <c:v>-6.0</c:v>
                </c:pt>
                <c:pt idx="1237">
                  <c:v>-6.0</c:v>
                </c:pt>
                <c:pt idx="1238">
                  <c:v>-6.0</c:v>
                </c:pt>
                <c:pt idx="1239">
                  <c:v>-6.0</c:v>
                </c:pt>
                <c:pt idx="1240">
                  <c:v>-6.0</c:v>
                </c:pt>
                <c:pt idx="1241">
                  <c:v>-6.0</c:v>
                </c:pt>
                <c:pt idx="1242">
                  <c:v>-6.0</c:v>
                </c:pt>
                <c:pt idx="1243">
                  <c:v>-6.0</c:v>
                </c:pt>
                <c:pt idx="1244">
                  <c:v>-6.0</c:v>
                </c:pt>
                <c:pt idx="1245">
                  <c:v>-6.0</c:v>
                </c:pt>
                <c:pt idx="1246">
                  <c:v>-6.0</c:v>
                </c:pt>
                <c:pt idx="1247">
                  <c:v>-6.0</c:v>
                </c:pt>
                <c:pt idx="1248">
                  <c:v>-6.0</c:v>
                </c:pt>
                <c:pt idx="1249">
                  <c:v>-6.0</c:v>
                </c:pt>
                <c:pt idx="1250">
                  <c:v>-6.0</c:v>
                </c:pt>
                <c:pt idx="1251">
                  <c:v>-6.0</c:v>
                </c:pt>
                <c:pt idx="1252">
                  <c:v>-6.0</c:v>
                </c:pt>
                <c:pt idx="1253">
                  <c:v>-6.0</c:v>
                </c:pt>
                <c:pt idx="1254">
                  <c:v>-6.0</c:v>
                </c:pt>
                <c:pt idx="1255">
                  <c:v>-6.0</c:v>
                </c:pt>
                <c:pt idx="1256">
                  <c:v>-6.0</c:v>
                </c:pt>
                <c:pt idx="1257">
                  <c:v>-6.0</c:v>
                </c:pt>
                <c:pt idx="1258">
                  <c:v>-6.0</c:v>
                </c:pt>
                <c:pt idx="1259">
                  <c:v>-6.0</c:v>
                </c:pt>
                <c:pt idx="1260">
                  <c:v>-6.0</c:v>
                </c:pt>
                <c:pt idx="1261">
                  <c:v>-6.0</c:v>
                </c:pt>
                <c:pt idx="1262">
                  <c:v>-6.0</c:v>
                </c:pt>
                <c:pt idx="1263">
                  <c:v>-6.0</c:v>
                </c:pt>
                <c:pt idx="1264">
                  <c:v>-6.0</c:v>
                </c:pt>
                <c:pt idx="1265">
                  <c:v>-6.0</c:v>
                </c:pt>
                <c:pt idx="1266">
                  <c:v>-6.0</c:v>
                </c:pt>
                <c:pt idx="1267">
                  <c:v>-6.0</c:v>
                </c:pt>
                <c:pt idx="1268">
                  <c:v>-6.0</c:v>
                </c:pt>
                <c:pt idx="1269">
                  <c:v>-6.0</c:v>
                </c:pt>
                <c:pt idx="1270">
                  <c:v>-6.0</c:v>
                </c:pt>
                <c:pt idx="1271">
                  <c:v>-6.0</c:v>
                </c:pt>
                <c:pt idx="1272">
                  <c:v>-6.0</c:v>
                </c:pt>
                <c:pt idx="1273">
                  <c:v>-6.0</c:v>
                </c:pt>
                <c:pt idx="1274">
                  <c:v>-6.0</c:v>
                </c:pt>
                <c:pt idx="1275">
                  <c:v>-6.0</c:v>
                </c:pt>
                <c:pt idx="1276">
                  <c:v>-6.0</c:v>
                </c:pt>
                <c:pt idx="1277">
                  <c:v>-6.0</c:v>
                </c:pt>
                <c:pt idx="1278">
                  <c:v>-6.0</c:v>
                </c:pt>
                <c:pt idx="1279">
                  <c:v>-6.0</c:v>
                </c:pt>
                <c:pt idx="1280">
                  <c:v>-6.0</c:v>
                </c:pt>
                <c:pt idx="1281">
                  <c:v>-6.0</c:v>
                </c:pt>
                <c:pt idx="1282">
                  <c:v>-6.0</c:v>
                </c:pt>
                <c:pt idx="1283">
                  <c:v>-6.0</c:v>
                </c:pt>
                <c:pt idx="1284">
                  <c:v>-6.0</c:v>
                </c:pt>
                <c:pt idx="1285">
                  <c:v>-6.0</c:v>
                </c:pt>
                <c:pt idx="1286">
                  <c:v>-6.0</c:v>
                </c:pt>
                <c:pt idx="1287">
                  <c:v>-6.0</c:v>
                </c:pt>
                <c:pt idx="1288">
                  <c:v>-6.0</c:v>
                </c:pt>
                <c:pt idx="1289">
                  <c:v>-6.0</c:v>
                </c:pt>
                <c:pt idx="1290">
                  <c:v>-6.0</c:v>
                </c:pt>
                <c:pt idx="1291">
                  <c:v>-6.0</c:v>
                </c:pt>
                <c:pt idx="1292">
                  <c:v>-6.0</c:v>
                </c:pt>
                <c:pt idx="1293">
                  <c:v>-6.0</c:v>
                </c:pt>
                <c:pt idx="1294">
                  <c:v>-6.0</c:v>
                </c:pt>
                <c:pt idx="1295">
                  <c:v>-6.0</c:v>
                </c:pt>
                <c:pt idx="1296">
                  <c:v>-6.0</c:v>
                </c:pt>
                <c:pt idx="1297">
                  <c:v>-6.0</c:v>
                </c:pt>
                <c:pt idx="1298">
                  <c:v>-6.0</c:v>
                </c:pt>
                <c:pt idx="1299">
                  <c:v>-6.0</c:v>
                </c:pt>
                <c:pt idx="1300">
                  <c:v>-6.0</c:v>
                </c:pt>
                <c:pt idx="1301">
                  <c:v>-6.0</c:v>
                </c:pt>
                <c:pt idx="1302">
                  <c:v>-6.0</c:v>
                </c:pt>
                <c:pt idx="1303">
                  <c:v>-6.0</c:v>
                </c:pt>
                <c:pt idx="1304">
                  <c:v>-6.0</c:v>
                </c:pt>
                <c:pt idx="1305">
                  <c:v>-6.0</c:v>
                </c:pt>
                <c:pt idx="1306">
                  <c:v>-6.0</c:v>
                </c:pt>
                <c:pt idx="1307">
                  <c:v>-6.0</c:v>
                </c:pt>
                <c:pt idx="1308">
                  <c:v>-6.0</c:v>
                </c:pt>
                <c:pt idx="1309">
                  <c:v>-6.0</c:v>
                </c:pt>
                <c:pt idx="1310">
                  <c:v>-6.0</c:v>
                </c:pt>
                <c:pt idx="1311">
                  <c:v>-6.0</c:v>
                </c:pt>
                <c:pt idx="1312">
                  <c:v>-6.0</c:v>
                </c:pt>
                <c:pt idx="1313">
                  <c:v>-6.0</c:v>
                </c:pt>
                <c:pt idx="1314">
                  <c:v>-6.0</c:v>
                </c:pt>
                <c:pt idx="1315">
                  <c:v>-6.0</c:v>
                </c:pt>
                <c:pt idx="1316">
                  <c:v>-6.0</c:v>
                </c:pt>
                <c:pt idx="1317">
                  <c:v>-6.0</c:v>
                </c:pt>
                <c:pt idx="1318">
                  <c:v>-6.0</c:v>
                </c:pt>
                <c:pt idx="1319">
                  <c:v>-6.0</c:v>
                </c:pt>
                <c:pt idx="1320">
                  <c:v>-6.0</c:v>
                </c:pt>
                <c:pt idx="1321">
                  <c:v>-6.0</c:v>
                </c:pt>
                <c:pt idx="1322">
                  <c:v>-6.0</c:v>
                </c:pt>
                <c:pt idx="1323">
                  <c:v>-6.0</c:v>
                </c:pt>
                <c:pt idx="1324">
                  <c:v>-6.0</c:v>
                </c:pt>
                <c:pt idx="1325">
                  <c:v>-6.0</c:v>
                </c:pt>
                <c:pt idx="1326">
                  <c:v>-6.0</c:v>
                </c:pt>
                <c:pt idx="1327">
                  <c:v>-6.0</c:v>
                </c:pt>
                <c:pt idx="1328">
                  <c:v>-6.0</c:v>
                </c:pt>
                <c:pt idx="1329">
                  <c:v>-6.0</c:v>
                </c:pt>
                <c:pt idx="1330">
                  <c:v>-6.0</c:v>
                </c:pt>
                <c:pt idx="1331">
                  <c:v>-6.0</c:v>
                </c:pt>
                <c:pt idx="1332">
                  <c:v>-6.0</c:v>
                </c:pt>
                <c:pt idx="1333">
                  <c:v>-6.0</c:v>
                </c:pt>
                <c:pt idx="1334">
                  <c:v>-6.0</c:v>
                </c:pt>
                <c:pt idx="1335">
                  <c:v>-6.0</c:v>
                </c:pt>
                <c:pt idx="1336">
                  <c:v>-6.0</c:v>
                </c:pt>
                <c:pt idx="1337">
                  <c:v>-6.0</c:v>
                </c:pt>
                <c:pt idx="1338">
                  <c:v>-6.0</c:v>
                </c:pt>
                <c:pt idx="1339">
                  <c:v>-6.0</c:v>
                </c:pt>
                <c:pt idx="1340">
                  <c:v>-6.0</c:v>
                </c:pt>
                <c:pt idx="1341">
                  <c:v>-6.0</c:v>
                </c:pt>
                <c:pt idx="1342">
                  <c:v>-6.0</c:v>
                </c:pt>
                <c:pt idx="1343">
                  <c:v>-6.0</c:v>
                </c:pt>
                <c:pt idx="1344">
                  <c:v>-6.0</c:v>
                </c:pt>
                <c:pt idx="1345">
                  <c:v>-6.0</c:v>
                </c:pt>
                <c:pt idx="1346">
                  <c:v>-6.0</c:v>
                </c:pt>
                <c:pt idx="1347">
                  <c:v>-6.0</c:v>
                </c:pt>
                <c:pt idx="1348">
                  <c:v>-6.0</c:v>
                </c:pt>
                <c:pt idx="1349">
                  <c:v>-6.0</c:v>
                </c:pt>
                <c:pt idx="1350">
                  <c:v>-6.0</c:v>
                </c:pt>
                <c:pt idx="1351">
                  <c:v>-6.0</c:v>
                </c:pt>
                <c:pt idx="1352">
                  <c:v>-6.0</c:v>
                </c:pt>
                <c:pt idx="1353">
                  <c:v>-6.0</c:v>
                </c:pt>
                <c:pt idx="1354">
                  <c:v>-6.0</c:v>
                </c:pt>
                <c:pt idx="1355">
                  <c:v>-6.0</c:v>
                </c:pt>
                <c:pt idx="1356">
                  <c:v>-6.0</c:v>
                </c:pt>
                <c:pt idx="1357">
                  <c:v>-6.0</c:v>
                </c:pt>
                <c:pt idx="1358">
                  <c:v>-6.0</c:v>
                </c:pt>
                <c:pt idx="1359">
                  <c:v>-6.0</c:v>
                </c:pt>
                <c:pt idx="1360">
                  <c:v>-6.0</c:v>
                </c:pt>
                <c:pt idx="1361">
                  <c:v>-6.0</c:v>
                </c:pt>
                <c:pt idx="1362">
                  <c:v>-6.0</c:v>
                </c:pt>
                <c:pt idx="1363">
                  <c:v>-6.0</c:v>
                </c:pt>
                <c:pt idx="1364">
                  <c:v>-6.0</c:v>
                </c:pt>
                <c:pt idx="1365">
                  <c:v>-6.0</c:v>
                </c:pt>
                <c:pt idx="1366">
                  <c:v>-6.0</c:v>
                </c:pt>
                <c:pt idx="1367">
                  <c:v>-6.0</c:v>
                </c:pt>
                <c:pt idx="1368">
                  <c:v>-6.0</c:v>
                </c:pt>
                <c:pt idx="1369">
                  <c:v>-6.0</c:v>
                </c:pt>
                <c:pt idx="1370">
                  <c:v>-6.0</c:v>
                </c:pt>
                <c:pt idx="1371">
                  <c:v>-6.0</c:v>
                </c:pt>
                <c:pt idx="1372">
                  <c:v>-6.0</c:v>
                </c:pt>
                <c:pt idx="1373">
                  <c:v>-6.0</c:v>
                </c:pt>
                <c:pt idx="1374">
                  <c:v>-6.0</c:v>
                </c:pt>
                <c:pt idx="1375">
                  <c:v>-6.0</c:v>
                </c:pt>
                <c:pt idx="1376">
                  <c:v>-6.0</c:v>
                </c:pt>
                <c:pt idx="1377">
                  <c:v>-6.0</c:v>
                </c:pt>
                <c:pt idx="1378">
                  <c:v>-6.0</c:v>
                </c:pt>
                <c:pt idx="1379">
                  <c:v>-6.0</c:v>
                </c:pt>
                <c:pt idx="1380">
                  <c:v>-6.0</c:v>
                </c:pt>
                <c:pt idx="1381">
                  <c:v>-6.0</c:v>
                </c:pt>
                <c:pt idx="1382">
                  <c:v>-6.0</c:v>
                </c:pt>
                <c:pt idx="1383">
                  <c:v>-6.0</c:v>
                </c:pt>
                <c:pt idx="1384">
                  <c:v>-6.0</c:v>
                </c:pt>
                <c:pt idx="1385">
                  <c:v>-6.0</c:v>
                </c:pt>
                <c:pt idx="1386">
                  <c:v>-6.0</c:v>
                </c:pt>
                <c:pt idx="1387">
                  <c:v>-6.0</c:v>
                </c:pt>
                <c:pt idx="1388">
                  <c:v>-6.0</c:v>
                </c:pt>
                <c:pt idx="1389">
                  <c:v>-6.0</c:v>
                </c:pt>
                <c:pt idx="1390">
                  <c:v>-6.0</c:v>
                </c:pt>
                <c:pt idx="1391">
                  <c:v>-6.0</c:v>
                </c:pt>
                <c:pt idx="1392">
                  <c:v>-6.0</c:v>
                </c:pt>
                <c:pt idx="1393">
                  <c:v>-6.0</c:v>
                </c:pt>
                <c:pt idx="1394">
                  <c:v>-6.0</c:v>
                </c:pt>
                <c:pt idx="1395">
                  <c:v>-6.0</c:v>
                </c:pt>
                <c:pt idx="1396">
                  <c:v>-6.0</c:v>
                </c:pt>
                <c:pt idx="1397">
                  <c:v>-6.0</c:v>
                </c:pt>
                <c:pt idx="1398">
                  <c:v>-6.0</c:v>
                </c:pt>
                <c:pt idx="1399">
                  <c:v>-6.0</c:v>
                </c:pt>
                <c:pt idx="1400">
                  <c:v>-6.0</c:v>
                </c:pt>
                <c:pt idx="1401">
                  <c:v>-6.0</c:v>
                </c:pt>
                <c:pt idx="1402">
                  <c:v>-6.0</c:v>
                </c:pt>
                <c:pt idx="1403">
                  <c:v>-6.0</c:v>
                </c:pt>
                <c:pt idx="1404">
                  <c:v>-6.0</c:v>
                </c:pt>
                <c:pt idx="1405">
                  <c:v>-6.0</c:v>
                </c:pt>
                <c:pt idx="1406">
                  <c:v>-6.0</c:v>
                </c:pt>
                <c:pt idx="1407">
                  <c:v>-6.0</c:v>
                </c:pt>
                <c:pt idx="1408">
                  <c:v>-6.0</c:v>
                </c:pt>
                <c:pt idx="1409">
                  <c:v>-6.0</c:v>
                </c:pt>
                <c:pt idx="1410">
                  <c:v>-6.0</c:v>
                </c:pt>
                <c:pt idx="1411">
                  <c:v>-6.0</c:v>
                </c:pt>
                <c:pt idx="1412">
                  <c:v>-6.0</c:v>
                </c:pt>
                <c:pt idx="1413">
                  <c:v>-6.0</c:v>
                </c:pt>
                <c:pt idx="1414">
                  <c:v>-6.0</c:v>
                </c:pt>
                <c:pt idx="1415">
                  <c:v>-6.0</c:v>
                </c:pt>
                <c:pt idx="1416">
                  <c:v>-6.0</c:v>
                </c:pt>
                <c:pt idx="1417">
                  <c:v>-6.0</c:v>
                </c:pt>
                <c:pt idx="1418">
                  <c:v>-6.0</c:v>
                </c:pt>
                <c:pt idx="1419">
                  <c:v>-6.0</c:v>
                </c:pt>
                <c:pt idx="1420">
                  <c:v>-6.0</c:v>
                </c:pt>
                <c:pt idx="1421">
                  <c:v>-6.0</c:v>
                </c:pt>
                <c:pt idx="1422">
                  <c:v>-6.0</c:v>
                </c:pt>
                <c:pt idx="1423">
                  <c:v>-6.0</c:v>
                </c:pt>
                <c:pt idx="1424">
                  <c:v>-6.0</c:v>
                </c:pt>
                <c:pt idx="1425">
                  <c:v>-6.0</c:v>
                </c:pt>
                <c:pt idx="1426">
                  <c:v>-6.0</c:v>
                </c:pt>
                <c:pt idx="1427">
                  <c:v>-6.0</c:v>
                </c:pt>
                <c:pt idx="1428">
                  <c:v>-6.0</c:v>
                </c:pt>
                <c:pt idx="1429">
                  <c:v>-6.0</c:v>
                </c:pt>
                <c:pt idx="1430">
                  <c:v>-6.0</c:v>
                </c:pt>
                <c:pt idx="1431">
                  <c:v>-6.0</c:v>
                </c:pt>
                <c:pt idx="1432">
                  <c:v>-6.0</c:v>
                </c:pt>
                <c:pt idx="1433">
                  <c:v>-6.0</c:v>
                </c:pt>
                <c:pt idx="1434">
                  <c:v>-6.0</c:v>
                </c:pt>
                <c:pt idx="1435">
                  <c:v>-6.0</c:v>
                </c:pt>
                <c:pt idx="1436">
                  <c:v>-6.0</c:v>
                </c:pt>
                <c:pt idx="1437">
                  <c:v>-6.0</c:v>
                </c:pt>
                <c:pt idx="1438">
                  <c:v>-6.0</c:v>
                </c:pt>
                <c:pt idx="1439">
                  <c:v>-6.0</c:v>
                </c:pt>
                <c:pt idx="1440">
                  <c:v>-6.0</c:v>
                </c:pt>
                <c:pt idx="1441">
                  <c:v>-6.0</c:v>
                </c:pt>
                <c:pt idx="1442">
                  <c:v>-6.0</c:v>
                </c:pt>
                <c:pt idx="1443">
                  <c:v>-6.0</c:v>
                </c:pt>
                <c:pt idx="1444">
                  <c:v>-6.0</c:v>
                </c:pt>
                <c:pt idx="1445">
                  <c:v>-6.0</c:v>
                </c:pt>
                <c:pt idx="1446">
                  <c:v>-6.0</c:v>
                </c:pt>
                <c:pt idx="1447">
                  <c:v>-6.0</c:v>
                </c:pt>
                <c:pt idx="1448">
                  <c:v>-6.0</c:v>
                </c:pt>
                <c:pt idx="1449">
                  <c:v>-6.0</c:v>
                </c:pt>
                <c:pt idx="1450">
                  <c:v>-6.0</c:v>
                </c:pt>
                <c:pt idx="1451">
                  <c:v>-6.0</c:v>
                </c:pt>
                <c:pt idx="1452">
                  <c:v>-6.0</c:v>
                </c:pt>
                <c:pt idx="1453">
                  <c:v>-6.0</c:v>
                </c:pt>
                <c:pt idx="1454">
                  <c:v>-6.0</c:v>
                </c:pt>
                <c:pt idx="1455">
                  <c:v>-6.0</c:v>
                </c:pt>
                <c:pt idx="1456">
                  <c:v>-6.0</c:v>
                </c:pt>
                <c:pt idx="1457">
                  <c:v>-6.0</c:v>
                </c:pt>
                <c:pt idx="1458">
                  <c:v>-6.0</c:v>
                </c:pt>
                <c:pt idx="1459">
                  <c:v>-6.0</c:v>
                </c:pt>
                <c:pt idx="1460">
                  <c:v>-6.0</c:v>
                </c:pt>
                <c:pt idx="1461">
                  <c:v>-6.0</c:v>
                </c:pt>
                <c:pt idx="1462">
                  <c:v>-6.0</c:v>
                </c:pt>
                <c:pt idx="1463">
                  <c:v>-6.0</c:v>
                </c:pt>
                <c:pt idx="1464">
                  <c:v>-6.0</c:v>
                </c:pt>
                <c:pt idx="1465">
                  <c:v>-6.0</c:v>
                </c:pt>
                <c:pt idx="1466">
                  <c:v>-6.0</c:v>
                </c:pt>
                <c:pt idx="1467">
                  <c:v>-6.0</c:v>
                </c:pt>
                <c:pt idx="1468">
                  <c:v>-6.0</c:v>
                </c:pt>
                <c:pt idx="1469">
                  <c:v>-6.0</c:v>
                </c:pt>
                <c:pt idx="1470">
                  <c:v>-6.0</c:v>
                </c:pt>
                <c:pt idx="1471">
                  <c:v>-6.0</c:v>
                </c:pt>
                <c:pt idx="1472">
                  <c:v>-6.0</c:v>
                </c:pt>
                <c:pt idx="1473">
                  <c:v>-6.0</c:v>
                </c:pt>
                <c:pt idx="1474">
                  <c:v>-6.0</c:v>
                </c:pt>
                <c:pt idx="1475">
                  <c:v>-6.0</c:v>
                </c:pt>
                <c:pt idx="1476">
                  <c:v>-6.0</c:v>
                </c:pt>
                <c:pt idx="1477">
                  <c:v>-6.0</c:v>
                </c:pt>
                <c:pt idx="1478">
                  <c:v>-6.0</c:v>
                </c:pt>
                <c:pt idx="1479">
                  <c:v>-6.0</c:v>
                </c:pt>
                <c:pt idx="1480">
                  <c:v>-6.0</c:v>
                </c:pt>
                <c:pt idx="1481">
                  <c:v>-6.0</c:v>
                </c:pt>
                <c:pt idx="1482">
                  <c:v>-6.0</c:v>
                </c:pt>
                <c:pt idx="1483">
                  <c:v>-6.0</c:v>
                </c:pt>
                <c:pt idx="1484">
                  <c:v>-6.0</c:v>
                </c:pt>
                <c:pt idx="1485">
                  <c:v>-6.0</c:v>
                </c:pt>
                <c:pt idx="1486">
                  <c:v>-6.0</c:v>
                </c:pt>
                <c:pt idx="1487">
                  <c:v>-6.0</c:v>
                </c:pt>
                <c:pt idx="1488">
                  <c:v>-6.0</c:v>
                </c:pt>
                <c:pt idx="1489">
                  <c:v>-6.0</c:v>
                </c:pt>
                <c:pt idx="1490">
                  <c:v>-6.0</c:v>
                </c:pt>
                <c:pt idx="1491">
                  <c:v>-6.0</c:v>
                </c:pt>
                <c:pt idx="1492">
                  <c:v>-6.0</c:v>
                </c:pt>
                <c:pt idx="1493">
                  <c:v>-6.0</c:v>
                </c:pt>
                <c:pt idx="1494">
                  <c:v>-6.0</c:v>
                </c:pt>
                <c:pt idx="1495">
                  <c:v>-6.0</c:v>
                </c:pt>
                <c:pt idx="1496">
                  <c:v>-6.0</c:v>
                </c:pt>
                <c:pt idx="1497">
                  <c:v>-6.0</c:v>
                </c:pt>
                <c:pt idx="1498">
                  <c:v>-6.0</c:v>
                </c:pt>
                <c:pt idx="1499">
                  <c:v>-6.0</c:v>
                </c:pt>
                <c:pt idx="1500">
                  <c:v>-6.0</c:v>
                </c:pt>
                <c:pt idx="1501">
                  <c:v>-6.0</c:v>
                </c:pt>
                <c:pt idx="1502">
                  <c:v>-6.0</c:v>
                </c:pt>
                <c:pt idx="1503">
                  <c:v>-6.0</c:v>
                </c:pt>
                <c:pt idx="1504">
                  <c:v>-6.0</c:v>
                </c:pt>
                <c:pt idx="1505">
                  <c:v>-6.0</c:v>
                </c:pt>
                <c:pt idx="1506">
                  <c:v>-6.0</c:v>
                </c:pt>
                <c:pt idx="1507">
                  <c:v>-6.0</c:v>
                </c:pt>
                <c:pt idx="1508">
                  <c:v>-6.0</c:v>
                </c:pt>
                <c:pt idx="1509">
                  <c:v>-6.0</c:v>
                </c:pt>
                <c:pt idx="1510">
                  <c:v>-6.0</c:v>
                </c:pt>
                <c:pt idx="1511">
                  <c:v>-6.0</c:v>
                </c:pt>
                <c:pt idx="1512">
                  <c:v>-6.0</c:v>
                </c:pt>
                <c:pt idx="1513">
                  <c:v>-6.0</c:v>
                </c:pt>
                <c:pt idx="1514">
                  <c:v>-6.0</c:v>
                </c:pt>
                <c:pt idx="1515">
                  <c:v>-6.0</c:v>
                </c:pt>
                <c:pt idx="1516">
                  <c:v>-6.0</c:v>
                </c:pt>
                <c:pt idx="1517">
                  <c:v>-6.0</c:v>
                </c:pt>
                <c:pt idx="1518">
                  <c:v>-6.0</c:v>
                </c:pt>
                <c:pt idx="1519">
                  <c:v>-6.0</c:v>
                </c:pt>
                <c:pt idx="1520">
                  <c:v>-6.0</c:v>
                </c:pt>
                <c:pt idx="1521">
                  <c:v>-6.0</c:v>
                </c:pt>
                <c:pt idx="1522">
                  <c:v>-6.0</c:v>
                </c:pt>
                <c:pt idx="1523">
                  <c:v>-6.0</c:v>
                </c:pt>
                <c:pt idx="1524">
                  <c:v>-6.0</c:v>
                </c:pt>
                <c:pt idx="1525">
                  <c:v>-6.0</c:v>
                </c:pt>
                <c:pt idx="1526">
                  <c:v>-6.0</c:v>
                </c:pt>
                <c:pt idx="1527">
                  <c:v>-6.0</c:v>
                </c:pt>
                <c:pt idx="1528">
                  <c:v>-6.0</c:v>
                </c:pt>
                <c:pt idx="1529">
                  <c:v>-6.0</c:v>
                </c:pt>
                <c:pt idx="1530">
                  <c:v>-6.0</c:v>
                </c:pt>
                <c:pt idx="1531">
                  <c:v>-6.0</c:v>
                </c:pt>
                <c:pt idx="1532">
                  <c:v>-6.0</c:v>
                </c:pt>
                <c:pt idx="1533">
                  <c:v>-6.0</c:v>
                </c:pt>
                <c:pt idx="1534">
                  <c:v>-6.0</c:v>
                </c:pt>
                <c:pt idx="1535">
                  <c:v>-6.0</c:v>
                </c:pt>
                <c:pt idx="1536">
                  <c:v>-6.0</c:v>
                </c:pt>
                <c:pt idx="1537">
                  <c:v>-6.0</c:v>
                </c:pt>
                <c:pt idx="1538">
                  <c:v>-6.0</c:v>
                </c:pt>
                <c:pt idx="1539">
                  <c:v>-6.0</c:v>
                </c:pt>
                <c:pt idx="1540">
                  <c:v>-6.0</c:v>
                </c:pt>
                <c:pt idx="1541">
                  <c:v>-6.0</c:v>
                </c:pt>
                <c:pt idx="1542">
                  <c:v>-6.0</c:v>
                </c:pt>
                <c:pt idx="1543">
                  <c:v>-6.0</c:v>
                </c:pt>
                <c:pt idx="1544">
                  <c:v>-6.0</c:v>
                </c:pt>
                <c:pt idx="1545">
                  <c:v>-6.0</c:v>
                </c:pt>
                <c:pt idx="1546">
                  <c:v>-6.0</c:v>
                </c:pt>
                <c:pt idx="1547">
                  <c:v>-6.0</c:v>
                </c:pt>
                <c:pt idx="1548">
                  <c:v>-6.0</c:v>
                </c:pt>
                <c:pt idx="1549">
                  <c:v>-6.0</c:v>
                </c:pt>
                <c:pt idx="1550">
                  <c:v>-6.0</c:v>
                </c:pt>
                <c:pt idx="1551">
                  <c:v>-6.0</c:v>
                </c:pt>
                <c:pt idx="1552">
                  <c:v>-6.0</c:v>
                </c:pt>
                <c:pt idx="1553">
                  <c:v>-6.0</c:v>
                </c:pt>
                <c:pt idx="1554">
                  <c:v>-6.0</c:v>
                </c:pt>
                <c:pt idx="1555">
                  <c:v>-6.0</c:v>
                </c:pt>
                <c:pt idx="1556">
                  <c:v>-6.0</c:v>
                </c:pt>
                <c:pt idx="1557">
                  <c:v>-6.0</c:v>
                </c:pt>
                <c:pt idx="1558">
                  <c:v>-6.0</c:v>
                </c:pt>
                <c:pt idx="1559">
                  <c:v>-6.0</c:v>
                </c:pt>
                <c:pt idx="1560">
                  <c:v>-6.0</c:v>
                </c:pt>
                <c:pt idx="1561">
                  <c:v>-6.0</c:v>
                </c:pt>
                <c:pt idx="1562">
                  <c:v>-6.0</c:v>
                </c:pt>
                <c:pt idx="1563">
                  <c:v>-6.0</c:v>
                </c:pt>
                <c:pt idx="1564">
                  <c:v>-6.0</c:v>
                </c:pt>
                <c:pt idx="1565">
                  <c:v>-6.0</c:v>
                </c:pt>
                <c:pt idx="1566">
                  <c:v>-6.0</c:v>
                </c:pt>
                <c:pt idx="1567">
                  <c:v>-6.0</c:v>
                </c:pt>
                <c:pt idx="1568">
                  <c:v>-6.0</c:v>
                </c:pt>
                <c:pt idx="1569">
                  <c:v>-6.0</c:v>
                </c:pt>
                <c:pt idx="1570">
                  <c:v>-6.0</c:v>
                </c:pt>
                <c:pt idx="1571">
                  <c:v>-6.0</c:v>
                </c:pt>
                <c:pt idx="1572">
                  <c:v>-6.0</c:v>
                </c:pt>
                <c:pt idx="1573">
                  <c:v>-6.0</c:v>
                </c:pt>
                <c:pt idx="1574">
                  <c:v>-6.0</c:v>
                </c:pt>
                <c:pt idx="1575">
                  <c:v>-6.0</c:v>
                </c:pt>
                <c:pt idx="1576">
                  <c:v>-6.0</c:v>
                </c:pt>
                <c:pt idx="1577">
                  <c:v>-6.0</c:v>
                </c:pt>
                <c:pt idx="1578">
                  <c:v>-6.0</c:v>
                </c:pt>
                <c:pt idx="1579">
                  <c:v>-6.0</c:v>
                </c:pt>
                <c:pt idx="1580">
                  <c:v>-6.0</c:v>
                </c:pt>
                <c:pt idx="1581">
                  <c:v>-6.0</c:v>
                </c:pt>
                <c:pt idx="1582">
                  <c:v>-6.0</c:v>
                </c:pt>
                <c:pt idx="1583">
                  <c:v>-6.0</c:v>
                </c:pt>
                <c:pt idx="1584">
                  <c:v>-6.0</c:v>
                </c:pt>
                <c:pt idx="1585">
                  <c:v>-6.0</c:v>
                </c:pt>
                <c:pt idx="1586">
                  <c:v>-6.0</c:v>
                </c:pt>
                <c:pt idx="1587">
                  <c:v>-6.0</c:v>
                </c:pt>
                <c:pt idx="1588">
                  <c:v>-6.0</c:v>
                </c:pt>
                <c:pt idx="1589">
                  <c:v>-6.0</c:v>
                </c:pt>
                <c:pt idx="1590">
                  <c:v>-6.0</c:v>
                </c:pt>
                <c:pt idx="1591">
                  <c:v>-6.0</c:v>
                </c:pt>
                <c:pt idx="1592">
                  <c:v>-6.0</c:v>
                </c:pt>
                <c:pt idx="1593">
                  <c:v>-6.0</c:v>
                </c:pt>
                <c:pt idx="1594">
                  <c:v>-6.0</c:v>
                </c:pt>
                <c:pt idx="1595">
                  <c:v>-6.0</c:v>
                </c:pt>
                <c:pt idx="1596">
                  <c:v>-6.0</c:v>
                </c:pt>
                <c:pt idx="1597">
                  <c:v>-6.0</c:v>
                </c:pt>
                <c:pt idx="1598">
                  <c:v>-6.0</c:v>
                </c:pt>
                <c:pt idx="1599">
                  <c:v>-6.0</c:v>
                </c:pt>
                <c:pt idx="1600">
                  <c:v>-6.0</c:v>
                </c:pt>
                <c:pt idx="1601">
                  <c:v>-6.0</c:v>
                </c:pt>
                <c:pt idx="1602">
                  <c:v>-6.0</c:v>
                </c:pt>
                <c:pt idx="1603">
                  <c:v>-6.0</c:v>
                </c:pt>
                <c:pt idx="1604">
                  <c:v>-6.0</c:v>
                </c:pt>
                <c:pt idx="1605">
                  <c:v>-6.0</c:v>
                </c:pt>
                <c:pt idx="1606">
                  <c:v>-6.0</c:v>
                </c:pt>
                <c:pt idx="1607">
                  <c:v>-6.0</c:v>
                </c:pt>
                <c:pt idx="1608">
                  <c:v>-6.0</c:v>
                </c:pt>
                <c:pt idx="1609">
                  <c:v>-6.0</c:v>
                </c:pt>
                <c:pt idx="1610">
                  <c:v>-6.0</c:v>
                </c:pt>
                <c:pt idx="1611">
                  <c:v>-6.0</c:v>
                </c:pt>
                <c:pt idx="1612">
                  <c:v>-6.0</c:v>
                </c:pt>
                <c:pt idx="1613">
                  <c:v>-6.0</c:v>
                </c:pt>
                <c:pt idx="1614">
                  <c:v>-6.0</c:v>
                </c:pt>
                <c:pt idx="1615">
                  <c:v>-6.0</c:v>
                </c:pt>
                <c:pt idx="1616">
                  <c:v>-6.0</c:v>
                </c:pt>
                <c:pt idx="1617">
                  <c:v>-6.0</c:v>
                </c:pt>
                <c:pt idx="1618">
                  <c:v>-6.0</c:v>
                </c:pt>
                <c:pt idx="1619">
                  <c:v>-6.0</c:v>
                </c:pt>
                <c:pt idx="1620">
                  <c:v>-6.0</c:v>
                </c:pt>
                <c:pt idx="1621">
                  <c:v>-6.0</c:v>
                </c:pt>
                <c:pt idx="1622">
                  <c:v>-6.0</c:v>
                </c:pt>
                <c:pt idx="1623">
                  <c:v>-6.0</c:v>
                </c:pt>
                <c:pt idx="1624">
                  <c:v>-6.0</c:v>
                </c:pt>
                <c:pt idx="1625">
                  <c:v>-6.0</c:v>
                </c:pt>
                <c:pt idx="1626">
                  <c:v>-6.0</c:v>
                </c:pt>
                <c:pt idx="1627">
                  <c:v>-6.0</c:v>
                </c:pt>
                <c:pt idx="1628">
                  <c:v>-6.0</c:v>
                </c:pt>
                <c:pt idx="1629">
                  <c:v>-6.0</c:v>
                </c:pt>
                <c:pt idx="1630">
                  <c:v>-6.0</c:v>
                </c:pt>
                <c:pt idx="1631">
                  <c:v>-6.0</c:v>
                </c:pt>
                <c:pt idx="1632">
                  <c:v>-6.0</c:v>
                </c:pt>
                <c:pt idx="1633">
                  <c:v>-6.0</c:v>
                </c:pt>
                <c:pt idx="1634">
                  <c:v>-6.0</c:v>
                </c:pt>
                <c:pt idx="1635">
                  <c:v>-6.0</c:v>
                </c:pt>
                <c:pt idx="1636">
                  <c:v>-6.0</c:v>
                </c:pt>
                <c:pt idx="1637">
                  <c:v>-6.0</c:v>
                </c:pt>
                <c:pt idx="1638">
                  <c:v>-6.0</c:v>
                </c:pt>
                <c:pt idx="1639">
                  <c:v>-6.0</c:v>
                </c:pt>
                <c:pt idx="1640">
                  <c:v>-6.0</c:v>
                </c:pt>
                <c:pt idx="1641">
                  <c:v>-6.0</c:v>
                </c:pt>
                <c:pt idx="1642">
                  <c:v>-6.0</c:v>
                </c:pt>
                <c:pt idx="1643">
                  <c:v>-6.0</c:v>
                </c:pt>
                <c:pt idx="1644">
                  <c:v>-6.0</c:v>
                </c:pt>
                <c:pt idx="1645">
                  <c:v>-6.0</c:v>
                </c:pt>
                <c:pt idx="1646">
                  <c:v>-6.0</c:v>
                </c:pt>
                <c:pt idx="1647">
                  <c:v>-6.0</c:v>
                </c:pt>
                <c:pt idx="1648">
                  <c:v>-6.0</c:v>
                </c:pt>
                <c:pt idx="1649">
                  <c:v>-6.0</c:v>
                </c:pt>
                <c:pt idx="1650">
                  <c:v>-6.0</c:v>
                </c:pt>
                <c:pt idx="1651">
                  <c:v>-6.0</c:v>
                </c:pt>
                <c:pt idx="1652">
                  <c:v>-6.0</c:v>
                </c:pt>
                <c:pt idx="1653">
                  <c:v>-6.0</c:v>
                </c:pt>
                <c:pt idx="1654">
                  <c:v>-6.0</c:v>
                </c:pt>
                <c:pt idx="1655">
                  <c:v>-6.0</c:v>
                </c:pt>
                <c:pt idx="1656">
                  <c:v>-6.0</c:v>
                </c:pt>
                <c:pt idx="1657">
                  <c:v>-6.0</c:v>
                </c:pt>
                <c:pt idx="1658">
                  <c:v>-6.0</c:v>
                </c:pt>
                <c:pt idx="1659">
                  <c:v>-6.0</c:v>
                </c:pt>
                <c:pt idx="1660">
                  <c:v>-6.0</c:v>
                </c:pt>
                <c:pt idx="1661">
                  <c:v>-6.0</c:v>
                </c:pt>
                <c:pt idx="1662">
                  <c:v>-6.0</c:v>
                </c:pt>
                <c:pt idx="1663">
                  <c:v>-6.0</c:v>
                </c:pt>
                <c:pt idx="1664">
                  <c:v>-6.0</c:v>
                </c:pt>
                <c:pt idx="1665">
                  <c:v>-6.0</c:v>
                </c:pt>
                <c:pt idx="1666">
                  <c:v>-6.0</c:v>
                </c:pt>
                <c:pt idx="1667">
                  <c:v>-6.0</c:v>
                </c:pt>
                <c:pt idx="1668">
                  <c:v>-6.0</c:v>
                </c:pt>
                <c:pt idx="1669">
                  <c:v>-6.0</c:v>
                </c:pt>
                <c:pt idx="1670">
                  <c:v>-6.0</c:v>
                </c:pt>
                <c:pt idx="1671">
                  <c:v>-6.0</c:v>
                </c:pt>
                <c:pt idx="1672">
                  <c:v>-6.0</c:v>
                </c:pt>
                <c:pt idx="1673">
                  <c:v>-6.0</c:v>
                </c:pt>
                <c:pt idx="1674">
                  <c:v>-6.0</c:v>
                </c:pt>
                <c:pt idx="1675">
                  <c:v>-6.0</c:v>
                </c:pt>
                <c:pt idx="1676">
                  <c:v>-6.0</c:v>
                </c:pt>
                <c:pt idx="1677">
                  <c:v>-6.0</c:v>
                </c:pt>
                <c:pt idx="1678">
                  <c:v>-6.0</c:v>
                </c:pt>
                <c:pt idx="1679">
                  <c:v>-6.0</c:v>
                </c:pt>
                <c:pt idx="1680">
                  <c:v>-6.0</c:v>
                </c:pt>
                <c:pt idx="1681">
                  <c:v>-6.0</c:v>
                </c:pt>
                <c:pt idx="1682">
                  <c:v>-6.0</c:v>
                </c:pt>
                <c:pt idx="1683">
                  <c:v>-6.0</c:v>
                </c:pt>
                <c:pt idx="1684">
                  <c:v>-6.0</c:v>
                </c:pt>
                <c:pt idx="1685">
                  <c:v>-6.0</c:v>
                </c:pt>
                <c:pt idx="1686">
                  <c:v>-6.0</c:v>
                </c:pt>
                <c:pt idx="1687">
                  <c:v>-6.0</c:v>
                </c:pt>
                <c:pt idx="1688">
                  <c:v>-6.0</c:v>
                </c:pt>
                <c:pt idx="1689">
                  <c:v>-6.0</c:v>
                </c:pt>
                <c:pt idx="1690">
                  <c:v>-6.0</c:v>
                </c:pt>
                <c:pt idx="1691">
                  <c:v>-6.0</c:v>
                </c:pt>
                <c:pt idx="1692">
                  <c:v>-6.0</c:v>
                </c:pt>
                <c:pt idx="1693">
                  <c:v>-6.0</c:v>
                </c:pt>
                <c:pt idx="1694">
                  <c:v>-6.0</c:v>
                </c:pt>
                <c:pt idx="1695">
                  <c:v>-6.0</c:v>
                </c:pt>
                <c:pt idx="1696">
                  <c:v>-6.0</c:v>
                </c:pt>
                <c:pt idx="1697">
                  <c:v>-6.0</c:v>
                </c:pt>
                <c:pt idx="1698">
                  <c:v>-6.0</c:v>
                </c:pt>
                <c:pt idx="1699">
                  <c:v>-6.0</c:v>
                </c:pt>
                <c:pt idx="1700">
                  <c:v>-6.0</c:v>
                </c:pt>
                <c:pt idx="1701">
                  <c:v>-6.0</c:v>
                </c:pt>
                <c:pt idx="1702">
                  <c:v>-6.0</c:v>
                </c:pt>
                <c:pt idx="1703">
                  <c:v>-6.0</c:v>
                </c:pt>
                <c:pt idx="1704">
                  <c:v>-6.0</c:v>
                </c:pt>
                <c:pt idx="1705">
                  <c:v>-6.0</c:v>
                </c:pt>
                <c:pt idx="1706">
                  <c:v>-6.0</c:v>
                </c:pt>
                <c:pt idx="1707">
                  <c:v>-6.0</c:v>
                </c:pt>
                <c:pt idx="1708">
                  <c:v>-6.0</c:v>
                </c:pt>
                <c:pt idx="1709">
                  <c:v>-6.0</c:v>
                </c:pt>
                <c:pt idx="1710">
                  <c:v>-6.0</c:v>
                </c:pt>
                <c:pt idx="1711">
                  <c:v>-6.0</c:v>
                </c:pt>
                <c:pt idx="1712">
                  <c:v>-6.0</c:v>
                </c:pt>
                <c:pt idx="1713">
                  <c:v>-6.0</c:v>
                </c:pt>
                <c:pt idx="1714">
                  <c:v>-6.0</c:v>
                </c:pt>
                <c:pt idx="1715">
                  <c:v>-6.0</c:v>
                </c:pt>
                <c:pt idx="1716">
                  <c:v>-6.0</c:v>
                </c:pt>
                <c:pt idx="1717">
                  <c:v>-6.0</c:v>
                </c:pt>
                <c:pt idx="1718">
                  <c:v>-6.0</c:v>
                </c:pt>
                <c:pt idx="1719">
                  <c:v>-6.0</c:v>
                </c:pt>
                <c:pt idx="1720">
                  <c:v>-6.0</c:v>
                </c:pt>
                <c:pt idx="1721">
                  <c:v>-6.0</c:v>
                </c:pt>
                <c:pt idx="1722">
                  <c:v>-6.0</c:v>
                </c:pt>
                <c:pt idx="1723">
                  <c:v>-6.0</c:v>
                </c:pt>
                <c:pt idx="1724">
                  <c:v>-6.0</c:v>
                </c:pt>
                <c:pt idx="1725">
                  <c:v>-6.0</c:v>
                </c:pt>
                <c:pt idx="1726">
                  <c:v>-6.0</c:v>
                </c:pt>
                <c:pt idx="1727">
                  <c:v>-6.0</c:v>
                </c:pt>
                <c:pt idx="1728">
                  <c:v>-6.0</c:v>
                </c:pt>
                <c:pt idx="1729">
                  <c:v>-6.0</c:v>
                </c:pt>
                <c:pt idx="1730">
                  <c:v>-6.0</c:v>
                </c:pt>
                <c:pt idx="1731">
                  <c:v>-6.0</c:v>
                </c:pt>
                <c:pt idx="1732">
                  <c:v>-6.0</c:v>
                </c:pt>
                <c:pt idx="1733">
                  <c:v>-6.0</c:v>
                </c:pt>
                <c:pt idx="1734">
                  <c:v>-6.0</c:v>
                </c:pt>
                <c:pt idx="1735">
                  <c:v>-6.0</c:v>
                </c:pt>
                <c:pt idx="1736">
                  <c:v>-6.0</c:v>
                </c:pt>
                <c:pt idx="1737">
                  <c:v>-6.0</c:v>
                </c:pt>
                <c:pt idx="1738">
                  <c:v>-6.0</c:v>
                </c:pt>
                <c:pt idx="1739">
                  <c:v>-6.0</c:v>
                </c:pt>
                <c:pt idx="1740">
                  <c:v>-6.0</c:v>
                </c:pt>
                <c:pt idx="1741">
                  <c:v>-6.0</c:v>
                </c:pt>
                <c:pt idx="1742">
                  <c:v>-6.0</c:v>
                </c:pt>
                <c:pt idx="1743">
                  <c:v>-6.0</c:v>
                </c:pt>
                <c:pt idx="1744">
                  <c:v>-6.0</c:v>
                </c:pt>
                <c:pt idx="1745">
                  <c:v>-6.0</c:v>
                </c:pt>
                <c:pt idx="1746">
                  <c:v>-6.0</c:v>
                </c:pt>
                <c:pt idx="1747">
                  <c:v>-6.0</c:v>
                </c:pt>
                <c:pt idx="1748">
                  <c:v>-6.0</c:v>
                </c:pt>
                <c:pt idx="1749">
                  <c:v>-6.0</c:v>
                </c:pt>
                <c:pt idx="1750">
                  <c:v>-6.0</c:v>
                </c:pt>
                <c:pt idx="1751">
                  <c:v>-6.0</c:v>
                </c:pt>
                <c:pt idx="1752">
                  <c:v>-6.0</c:v>
                </c:pt>
                <c:pt idx="1753">
                  <c:v>-6.0</c:v>
                </c:pt>
                <c:pt idx="1754">
                  <c:v>-6.0</c:v>
                </c:pt>
                <c:pt idx="1755">
                  <c:v>-6.0</c:v>
                </c:pt>
                <c:pt idx="1756">
                  <c:v>-6.0</c:v>
                </c:pt>
                <c:pt idx="1757">
                  <c:v>-6.0</c:v>
                </c:pt>
                <c:pt idx="1758">
                  <c:v>-6.0</c:v>
                </c:pt>
                <c:pt idx="1759">
                  <c:v>-6.0</c:v>
                </c:pt>
                <c:pt idx="1760">
                  <c:v>-6.0</c:v>
                </c:pt>
                <c:pt idx="1761">
                  <c:v>-6.0</c:v>
                </c:pt>
                <c:pt idx="1762">
                  <c:v>-6.0</c:v>
                </c:pt>
                <c:pt idx="1763">
                  <c:v>-6.0</c:v>
                </c:pt>
                <c:pt idx="1764">
                  <c:v>-6.0</c:v>
                </c:pt>
                <c:pt idx="1765">
                  <c:v>-6.0</c:v>
                </c:pt>
                <c:pt idx="1766">
                  <c:v>-6.0</c:v>
                </c:pt>
                <c:pt idx="1767">
                  <c:v>-6.0</c:v>
                </c:pt>
                <c:pt idx="1768">
                  <c:v>-6.0</c:v>
                </c:pt>
                <c:pt idx="1769">
                  <c:v>-6.0</c:v>
                </c:pt>
                <c:pt idx="1770">
                  <c:v>-6.0</c:v>
                </c:pt>
                <c:pt idx="1771">
                  <c:v>-6.0</c:v>
                </c:pt>
                <c:pt idx="1772">
                  <c:v>-6.0</c:v>
                </c:pt>
                <c:pt idx="1773">
                  <c:v>-6.0</c:v>
                </c:pt>
                <c:pt idx="1774">
                  <c:v>-6.0</c:v>
                </c:pt>
                <c:pt idx="1775">
                  <c:v>-6.0</c:v>
                </c:pt>
                <c:pt idx="1776">
                  <c:v>-6.0</c:v>
                </c:pt>
                <c:pt idx="1777">
                  <c:v>-6.0</c:v>
                </c:pt>
                <c:pt idx="1778">
                  <c:v>-6.0</c:v>
                </c:pt>
                <c:pt idx="1779">
                  <c:v>-6.0</c:v>
                </c:pt>
                <c:pt idx="1780">
                  <c:v>-6.0</c:v>
                </c:pt>
                <c:pt idx="1781">
                  <c:v>-6.0</c:v>
                </c:pt>
                <c:pt idx="1782">
                  <c:v>-6.0</c:v>
                </c:pt>
                <c:pt idx="1783">
                  <c:v>-6.0</c:v>
                </c:pt>
                <c:pt idx="1784">
                  <c:v>-6.0</c:v>
                </c:pt>
                <c:pt idx="1785">
                  <c:v>-6.0</c:v>
                </c:pt>
                <c:pt idx="1786">
                  <c:v>-6.0</c:v>
                </c:pt>
                <c:pt idx="1787">
                  <c:v>-6.0</c:v>
                </c:pt>
                <c:pt idx="1788">
                  <c:v>-6.0</c:v>
                </c:pt>
                <c:pt idx="1789">
                  <c:v>-6.0</c:v>
                </c:pt>
                <c:pt idx="1790">
                  <c:v>-6.0</c:v>
                </c:pt>
                <c:pt idx="1791">
                  <c:v>-6.0</c:v>
                </c:pt>
                <c:pt idx="1792">
                  <c:v>-6.0</c:v>
                </c:pt>
                <c:pt idx="1793">
                  <c:v>-6.0</c:v>
                </c:pt>
                <c:pt idx="1794">
                  <c:v>-6.0</c:v>
                </c:pt>
                <c:pt idx="1795">
                  <c:v>-6.0</c:v>
                </c:pt>
                <c:pt idx="1796">
                  <c:v>-6.0</c:v>
                </c:pt>
                <c:pt idx="1797">
                  <c:v>-6.0</c:v>
                </c:pt>
                <c:pt idx="1798">
                  <c:v>-6.0</c:v>
                </c:pt>
                <c:pt idx="1799">
                  <c:v>-6.0</c:v>
                </c:pt>
                <c:pt idx="1800">
                  <c:v>-6.0</c:v>
                </c:pt>
                <c:pt idx="1801">
                  <c:v>-6.0</c:v>
                </c:pt>
                <c:pt idx="1802">
                  <c:v>-6.0</c:v>
                </c:pt>
                <c:pt idx="1803">
                  <c:v>-6.0</c:v>
                </c:pt>
                <c:pt idx="1804">
                  <c:v>-6.0</c:v>
                </c:pt>
                <c:pt idx="1805">
                  <c:v>-6.0</c:v>
                </c:pt>
                <c:pt idx="1806">
                  <c:v>-6.0</c:v>
                </c:pt>
                <c:pt idx="1807">
                  <c:v>-6.0</c:v>
                </c:pt>
                <c:pt idx="1808">
                  <c:v>-6.0</c:v>
                </c:pt>
                <c:pt idx="1809">
                  <c:v>-6.0</c:v>
                </c:pt>
                <c:pt idx="1810">
                  <c:v>-6.0</c:v>
                </c:pt>
                <c:pt idx="1811">
                  <c:v>-6.0</c:v>
                </c:pt>
                <c:pt idx="1812">
                  <c:v>-6.0</c:v>
                </c:pt>
                <c:pt idx="1813">
                  <c:v>-6.0</c:v>
                </c:pt>
                <c:pt idx="1814">
                  <c:v>-6.0</c:v>
                </c:pt>
                <c:pt idx="1815">
                  <c:v>-6.0</c:v>
                </c:pt>
                <c:pt idx="1816">
                  <c:v>-6.0</c:v>
                </c:pt>
                <c:pt idx="1817">
                  <c:v>-6.0</c:v>
                </c:pt>
                <c:pt idx="1818">
                  <c:v>-6.0</c:v>
                </c:pt>
                <c:pt idx="1819">
                  <c:v>-6.0</c:v>
                </c:pt>
                <c:pt idx="1820">
                  <c:v>-6.0</c:v>
                </c:pt>
                <c:pt idx="1821">
                  <c:v>-6.0</c:v>
                </c:pt>
                <c:pt idx="1822">
                  <c:v>-6.0</c:v>
                </c:pt>
                <c:pt idx="1823">
                  <c:v>-6.0</c:v>
                </c:pt>
                <c:pt idx="1824">
                  <c:v>-6.0</c:v>
                </c:pt>
                <c:pt idx="1825">
                  <c:v>-6.0</c:v>
                </c:pt>
                <c:pt idx="1826">
                  <c:v>-6.0</c:v>
                </c:pt>
                <c:pt idx="1827">
                  <c:v>-6.0</c:v>
                </c:pt>
                <c:pt idx="1828">
                  <c:v>-6.0</c:v>
                </c:pt>
                <c:pt idx="1829">
                  <c:v>-6.0</c:v>
                </c:pt>
                <c:pt idx="1830">
                  <c:v>-6.0</c:v>
                </c:pt>
                <c:pt idx="1831">
                  <c:v>-6.0</c:v>
                </c:pt>
                <c:pt idx="1832">
                  <c:v>-6.0</c:v>
                </c:pt>
                <c:pt idx="1833">
                  <c:v>-6.0</c:v>
                </c:pt>
                <c:pt idx="1834">
                  <c:v>-6.0</c:v>
                </c:pt>
                <c:pt idx="1835">
                  <c:v>-6.0</c:v>
                </c:pt>
                <c:pt idx="1836">
                  <c:v>-6.0</c:v>
                </c:pt>
                <c:pt idx="1837">
                  <c:v>-6.0</c:v>
                </c:pt>
                <c:pt idx="1838">
                  <c:v>-6.0</c:v>
                </c:pt>
                <c:pt idx="1839">
                  <c:v>-6.0</c:v>
                </c:pt>
                <c:pt idx="1840">
                  <c:v>-6.0</c:v>
                </c:pt>
                <c:pt idx="1841">
                  <c:v>-6.0</c:v>
                </c:pt>
                <c:pt idx="1842">
                  <c:v>-6.0</c:v>
                </c:pt>
                <c:pt idx="1843">
                  <c:v>-6.0</c:v>
                </c:pt>
                <c:pt idx="1844">
                  <c:v>-6.0</c:v>
                </c:pt>
                <c:pt idx="1845">
                  <c:v>-6.0</c:v>
                </c:pt>
                <c:pt idx="1846">
                  <c:v>-6.0</c:v>
                </c:pt>
                <c:pt idx="1847">
                  <c:v>-6.0</c:v>
                </c:pt>
                <c:pt idx="1848">
                  <c:v>-6.0</c:v>
                </c:pt>
                <c:pt idx="1849">
                  <c:v>-6.0</c:v>
                </c:pt>
                <c:pt idx="1850">
                  <c:v>-6.0</c:v>
                </c:pt>
                <c:pt idx="1851">
                  <c:v>-6.0</c:v>
                </c:pt>
                <c:pt idx="1852">
                  <c:v>-6.0</c:v>
                </c:pt>
                <c:pt idx="1853">
                  <c:v>-6.0</c:v>
                </c:pt>
                <c:pt idx="1854">
                  <c:v>-6.0</c:v>
                </c:pt>
                <c:pt idx="1855">
                  <c:v>-6.0</c:v>
                </c:pt>
                <c:pt idx="1856">
                  <c:v>-6.0</c:v>
                </c:pt>
                <c:pt idx="1857">
                  <c:v>-6.0</c:v>
                </c:pt>
                <c:pt idx="1858">
                  <c:v>-6.0</c:v>
                </c:pt>
                <c:pt idx="1859">
                  <c:v>-6.0</c:v>
                </c:pt>
                <c:pt idx="1860">
                  <c:v>-6.0</c:v>
                </c:pt>
                <c:pt idx="1861">
                  <c:v>-6.0</c:v>
                </c:pt>
                <c:pt idx="1862">
                  <c:v>-6.0</c:v>
                </c:pt>
                <c:pt idx="1863">
                  <c:v>-6.0</c:v>
                </c:pt>
                <c:pt idx="1864">
                  <c:v>-6.0</c:v>
                </c:pt>
                <c:pt idx="1865">
                  <c:v>-6.0</c:v>
                </c:pt>
                <c:pt idx="1866">
                  <c:v>-6.0</c:v>
                </c:pt>
                <c:pt idx="1867">
                  <c:v>-6.0</c:v>
                </c:pt>
                <c:pt idx="1868">
                  <c:v>-6.0</c:v>
                </c:pt>
                <c:pt idx="1869">
                  <c:v>-6.0</c:v>
                </c:pt>
                <c:pt idx="1870">
                  <c:v>-6.0</c:v>
                </c:pt>
                <c:pt idx="1871">
                  <c:v>-6.0</c:v>
                </c:pt>
                <c:pt idx="1872">
                  <c:v>-6.0</c:v>
                </c:pt>
                <c:pt idx="1873">
                  <c:v>-6.0</c:v>
                </c:pt>
                <c:pt idx="1874">
                  <c:v>-6.0</c:v>
                </c:pt>
                <c:pt idx="1875">
                  <c:v>-6.0</c:v>
                </c:pt>
                <c:pt idx="1876">
                  <c:v>-6.0</c:v>
                </c:pt>
                <c:pt idx="1877">
                  <c:v>-6.0</c:v>
                </c:pt>
                <c:pt idx="1878">
                  <c:v>-6.0</c:v>
                </c:pt>
                <c:pt idx="1879">
                  <c:v>-6.0</c:v>
                </c:pt>
                <c:pt idx="1880">
                  <c:v>-6.0</c:v>
                </c:pt>
                <c:pt idx="1881">
                  <c:v>-6.0</c:v>
                </c:pt>
                <c:pt idx="1882">
                  <c:v>-6.0</c:v>
                </c:pt>
                <c:pt idx="1883">
                  <c:v>-6.0</c:v>
                </c:pt>
                <c:pt idx="1884">
                  <c:v>-6.0</c:v>
                </c:pt>
                <c:pt idx="1885">
                  <c:v>-6.0</c:v>
                </c:pt>
                <c:pt idx="1886">
                  <c:v>-6.0</c:v>
                </c:pt>
                <c:pt idx="1887">
                  <c:v>-6.0</c:v>
                </c:pt>
                <c:pt idx="1888">
                  <c:v>-6.0</c:v>
                </c:pt>
                <c:pt idx="1889">
                  <c:v>-6.0</c:v>
                </c:pt>
                <c:pt idx="1890">
                  <c:v>-6.0</c:v>
                </c:pt>
                <c:pt idx="1891">
                  <c:v>-6.0</c:v>
                </c:pt>
                <c:pt idx="1892">
                  <c:v>-6.0</c:v>
                </c:pt>
                <c:pt idx="1893">
                  <c:v>-6.0</c:v>
                </c:pt>
                <c:pt idx="1894">
                  <c:v>-6.0</c:v>
                </c:pt>
                <c:pt idx="1895">
                  <c:v>-6.0</c:v>
                </c:pt>
                <c:pt idx="1896">
                  <c:v>-6.0</c:v>
                </c:pt>
                <c:pt idx="1897">
                  <c:v>-6.0</c:v>
                </c:pt>
                <c:pt idx="1898">
                  <c:v>-6.0</c:v>
                </c:pt>
                <c:pt idx="1899">
                  <c:v>-6.0</c:v>
                </c:pt>
                <c:pt idx="1900">
                  <c:v>-6.0</c:v>
                </c:pt>
                <c:pt idx="1901">
                  <c:v>-6.0</c:v>
                </c:pt>
                <c:pt idx="1902">
                  <c:v>-6.0</c:v>
                </c:pt>
                <c:pt idx="1903">
                  <c:v>-6.0</c:v>
                </c:pt>
                <c:pt idx="1904">
                  <c:v>-6.0</c:v>
                </c:pt>
                <c:pt idx="1905">
                  <c:v>-6.0</c:v>
                </c:pt>
                <c:pt idx="1906">
                  <c:v>-6.0</c:v>
                </c:pt>
                <c:pt idx="1907">
                  <c:v>-6.0</c:v>
                </c:pt>
                <c:pt idx="1908">
                  <c:v>-6.0</c:v>
                </c:pt>
                <c:pt idx="1909">
                  <c:v>-6.0</c:v>
                </c:pt>
                <c:pt idx="1910">
                  <c:v>-6.0</c:v>
                </c:pt>
                <c:pt idx="1911">
                  <c:v>-6.0</c:v>
                </c:pt>
                <c:pt idx="1912">
                  <c:v>-6.0</c:v>
                </c:pt>
                <c:pt idx="1913">
                  <c:v>-6.0</c:v>
                </c:pt>
                <c:pt idx="1914">
                  <c:v>-6.0</c:v>
                </c:pt>
                <c:pt idx="1915">
                  <c:v>-6.0</c:v>
                </c:pt>
                <c:pt idx="1916">
                  <c:v>-6.0</c:v>
                </c:pt>
                <c:pt idx="1917">
                  <c:v>-6.0</c:v>
                </c:pt>
                <c:pt idx="1918">
                  <c:v>-6.0</c:v>
                </c:pt>
                <c:pt idx="1919">
                  <c:v>-6.0</c:v>
                </c:pt>
                <c:pt idx="1920">
                  <c:v>-6.0</c:v>
                </c:pt>
                <c:pt idx="1921">
                  <c:v>-6.0</c:v>
                </c:pt>
                <c:pt idx="1922">
                  <c:v>-6.0</c:v>
                </c:pt>
                <c:pt idx="1923">
                  <c:v>-6.0</c:v>
                </c:pt>
                <c:pt idx="1924">
                  <c:v>-6.0</c:v>
                </c:pt>
                <c:pt idx="1925">
                  <c:v>-6.0</c:v>
                </c:pt>
                <c:pt idx="1926">
                  <c:v>-6.0</c:v>
                </c:pt>
                <c:pt idx="1927">
                  <c:v>-6.0</c:v>
                </c:pt>
                <c:pt idx="1928">
                  <c:v>-6.0</c:v>
                </c:pt>
                <c:pt idx="1929">
                  <c:v>-6.0</c:v>
                </c:pt>
                <c:pt idx="1930">
                  <c:v>-6.0</c:v>
                </c:pt>
                <c:pt idx="1931">
                  <c:v>-6.0</c:v>
                </c:pt>
                <c:pt idx="1932">
                  <c:v>-6.0</c:v>
                </c:pt>
                <c:pt idx="1933">
                  <c:v>-6.0</c:v>
                </c:pt>
                <c:pt idx="1934">
                  <c:v>-6.0</c:v>
                </c:pt>
                <c:pt idx="1935">
                  <c:v>-6.0</c:v>
                </c:pt>
                <c:pt idx="1936">
                  <c:v>-6.0</c:v>
                </c:pt>
                <c:pt idx="1937">
                  <c:v>-6.0</c:v>
                </c:pt>
                <c:pt idx="1938">
                  <c:v>-6.0</c:v>
                </c:pt>
                <c:pt idx="1939">
                  <c:v>-6.0</c:v>
                </c:pt>
                <c:pt idx="1940">
                  <c:v>-6.0</c:v>
                </c:pt>
                <c:pt idx="1941">
                  <c:v>-6.0</c:v>
                </c:pt>
                <c:pt idx="1942">
                  <c:v>-6.0</c:v>
                </c:pt>
                <c:pt idx="1943">
                  <c:v>-6.0</c:v>
                </c:pt>
                <c:pt idx="1944">
                  <c:v>-6.0</c:v>
                </c:pt>
                <c:pt idx="1945">
                  <c:v>-6.0</c:v>
                </c:pt>
                <c:pt idx="1946">
                  <c:v>-6.0</c:v>
                </c:pt>
                <c:pt idx="1947">
                  <c:v>-6.0</c:v>
                </c:pt>
                <c:pt idx="1948">
                  <c:v>-6.0</c:v>
                </c:pt>
                <c:pt idx="1949">
                  <c:v>-6.0</c:v>
                </c:pt>
                <c:pt idx="1950">
                  <c:v>-6.0</c:v>
                </c:pt>
                <c:pt idx="1951">
                  <c:v>-6.0</c:v>
                </c:pt>
                <c:pt idx="1952">
                  <c:v>-6.0</c:v>
                </c:pt>
                <c:pt idx="1953">
                  <c:v>-6.0</c:v>
                </c:pt>
                <c:pt idx="1954">
                  <c:v>-6.0</c:v>
                </c:pt>
                <c:pt idx="1955">
                  <c:v>-6.0</c:v>
                </c:pt>
                <c:pt idx="1956">
                  <c:v>-6.0</c:v>
                </c:pt>
                <c:pt idx="1957">
                  <c:v>-6.0</c:v>
                </c:pt>
                <c:pt idx="1958">
                  <c:v>-6.0</c:v>
                </c:pt>
                <c:pt idx="1959">
                  <c:v>-6.0</c:v>
                </c:pt>
                <c:pt idx="1960">
                  <c:v>-6.0</c:v>
                </c:pt>
                <c:pt idx="1961">
                  <c:v>-6.0</c:v>
                </c:pt>
                <c:pt idx="1962">
                  <c:v>-6.0</c:v>
                </c:pt>
                <c:pt idx="1963">
                  <c:v>-6.0</c:v>
                </c:pt>
                <c:pt idx="1964">
                  <c:v>-6.0</c:v>
                </c:pt>
                <c:pt idx="1965">
                  <c:v>-6.0</c:v>
                </c:pt>
                <c:pt idx="1966">
                  <c:v>-6.0</c:v>
                </c:pt>
                <c:pt idx="1967">
                  <c:v>-6.0</c:v>
                </c:pt>
                <c:pt idx="1968">
                  <c:v>-6.0</c:v>
                </c:pt>
                <c:pt idx="1969">
                  <c:v>-6.0</c:v>
                </c:pt>
                <c:pt idx="1970">
                  <c:v>-6.0</c:v>
                </c:pt>
                <c:pt idx="1971">
                  <c:v>-6.0</c:v>
                </c:pt>
                <c:pt idx="1972">
                  <c:v>-6.0</c:v>
                </c:pt>
                <c:pt idx="1973">
                  <c:v>-6.0</c:v>
                </c:pt>
                <c:pt idx="1974">
                  <c:v>-6.0</c:v>
                </c:pt>
                <c:pt idx="1975">
                  <c:v>-6.0</c:v>
                </c:pt>
                <c:pt idx="1976">
                  <c:v>-6.0</c:v>
                </c:pt>
                <c:pt idx="1977">
                  <c:v>-6.0</c:v>
                </c:pt>
                <c:pt idx="1978">
                  <c:v>-6.0</c:v>
                </c:pt>
                <c:pt idx="1979">
                  <c:v>-6.0</c:v>
                </c:pt>
                <c:pt idx="1980">
                  <c:v>-6.0</c:v>
                </c:pt>
                <c:pt idx="1981">
                  <c:v>-6.0</c:v>
                </c:pt>
                <c:pt idx="1982">
                  <c:v>-6.0</c:v>
                </c:pt>
                <c:pt idx="1983">
                  <c:v>-6.0</c:v>
                </c:pt>
                <c:pt idx="1984">
                  <c:v>-6.0</c:v>
                </c:pt>
                <c:pt idx="1985">
                  <c:v>-6.0</c:v>
                </c:pt>
                <c:pt idx="1986">
                  <c:v>-6.0</c:v>
                </c:pt>
                <c:pt idx="1987">
                  <c:v>-6.0</c:v>
                </c:pt>
                <c:pt idx="1988">
                  <c:v>-6.0</c:v>
                </c:pt>
                <c:pt idx="1989">
                  <c:v>-6.0</c:v>
                </c:pt>
                <c:pt idx="1990">
                  <c:v>-6.0</c:v>
                </c:pt>
                <c:pt idx="1991">
                  <c:v>-6.0</c:v>
                </c:pt>
                <c:pt idx="1992">
                  <c:v>-6.0</c:v>
                </c:pt>
                <c:pt idx="1993">
                  <c:v>-6.0</c:v>
                </c:pt>
                <c:pt idx="1994">
                  <c:v>-6.0</c:v>
                </c:pt>
                <c:pt idx="1995">
                  <c:v>-6.0</c:v>
                </c:pt>
                <c:pt idx="1996">
                  <c:v>-6.0</c:v>
                </c:pt>
                <c:pt idx="1997">
                  <c:v>-6.0</c:v>
                </c:pt>
                <c:pt idx="1998">
                  <c:v>-6.0</c:v>
                </c:pt>
                <c:pt idx="1999">
                  <c:v>-6.0</c:v>
                </c:pt>
                <c:pt idx="2000">
                  <c:v>-6.0</c:v>
                </c:pt>
                <c:pt idx="2001">
                  <c:v>-6.0</c:v>
                </c:pt>
                <c:pt idx="2002">
                  <c:v>-6.0</c:v>
                </c:pt>
                <c:pt idx="2003">
                  <c:v>-6.0</c:v>
                </c:pt>
                <c:pt idx="2004">
                  <c:v>-6.0</c:v>
                </c:pt>
                <c:pt idx="2005">
                  <c:v>-6.0</c:v>
                </c:pt>
                <c:pt idx="2006">
                  <c:v>-6.0</c:v>
                </c:pt>
                <c:pt idx="2007">
                  <c:v>-6.0</c:v>
                </c:pt>
                <c:pt idx="2008">
                  <c:v>-6.0</c:v>
                </c:pt>
                <c:pt idx="2009">
                  <c:v>-6.0</c:v>
                </c:pt>
                <c:pt idx="2010">
                  <c:v>-6.0</c:v>
                </c:pt>
                <c:pt idx="2011">
                  <c:v>-6.0</c:v>
                </c:pt>
                <c:pt idx="2012">
                  <c:v>-6.0</c:v>
                </c:pt>
                <c:pt idx="2013">
                  <c:v>-6.0</c:v>
                </c:pt>
                <c:pt idx="2014">
                  <c:v>-6.0</c:v>
                </c:pt>
                <c:pt idx="2015">
                  <c:v>-6.0</c:v>
                </c:pt>
                <c:pt idx="2016">
                  <c:v>-6.0</c:v>
                </c:pt>
                <c:pt idx="2017">
                  <c:v>-6.0</c:v>
                </c:pt>
                <c:pt idx="2018">
                  <c:v>-6.0</c:v>
                </c:pt>
                <c:pt idx="2019">
                  <c:v>-6.0</c:v>
                </c:pt>
                <c:pt idx="2020">
                  <c:v>-6.0</c:v>
                </c:pt>
                <c:pt idx="2021">
                  <c:v>-6.0</c:v>
                </c:pt>
                <c:pt idx="2022">
                  <c:v>-6.0</c:v>
                </c:pt>
                <c:pt idx="2023">
                  <c:v>-6.0</c:v>
                </c:pt>
                <c:pt idx="2024">
                  <c:v>-6.0</c:v>
                </c:pt>
                <c:pt idx="2025">
                  <c:v>-6.0</c:v>
                </c:pt>
                <c:pt idx="2026">
                  <c:v>-6.0</c:v>
                </c:pt>
                <c:pt idx="2027">
                  <c:v>-6.0</c:v>
                </c:pt>
                <c:pt idx="2028">
                  <c:v>-6.0</c:v>
                </c:pt>
                <c:pt idx="2029">
                  <c:v>-6.0</c:v>
                </c:pt>
                <c:pt idx="2030">
                  <c:v>-6.0</c:v>
                </c:pt>
                <c:pt idx="2031">
                  <c:v>-6.0</c:v>
                </c:pt>
                <c:pt idx="2032">
                  <c:v>-6.0</c:v>
                </c:pt>
                <c:pt idx="2033">
                  <c:v>-6.0</c:v>
                </c:pt>
                <c:pt idx="2034">
                  <c:v>-6.0</c:v>
                </c:pt>
                <c:pt idx="2035">
                  <c:v>-6.0</c:v>
                </c:pt>
                <c:pt idx="2036">
                  <c:v>-6.0</c:v>
                </c:pt>
                <c:pt idx="2037">
                  <c:v>-6.0</c:v>
                </c:pt>
                <c:pt idx="2038">
                  <c:v>-6.0</c:v>
                </c:pt>
                <c:pt idx="2039">
                  <c:v>-6.0</c:v>
                </c:pt>
                <c:pt idx="2040">
                  <c:v>-6.0</c:v>
                </c:pt>
                <c:pt idx="2041">
                  <c:v>-6.0</c:v>
                </c:pt>
                <c:pt idx="2042">
                  <c:v>-6.0</c:v>
                </c:pt>
                <c:pt idx="2043">
                  <c:v>-6.0</c:v>
                </c:pt>
                <c:pt idx="2044">
                  <c:v>-6.0</c:v>
                </c:pt>
                <c:pt idx="2045">
                  <c:v>-6.0</c:v>
                </c:pt>
                <c:pt idx="2046">
                  <c:v>-6.0</c:v>
                </c:pt>
                <c:pt idx="2047">
                  <c:v>-6.0</c:v>
                </c:pt>
                <c:pt idx="2048">
                  <c:v>-6.0</c:v>
                </c:pt>
                <c:pt idx="2049">
                  <c:v>-6.0</c:v>
                </c:pt>
                <c:pt idx="2050">
                  <c:v>-6.0</c:v>
                </c:pt>
                <c:pt idx="2051">
                  <c:v>-6.0</c:v>
                </c:pt>
                <c:pt idx="2052">
                  <c:v>-6.0</c:v>
                </c:pt>
                <c:pt idx="2053">
                  <c:v>-6.0</c:v>
                </c:pt>
                <c:pt idx="2054">
                  <c:v>-6.0</c:v>
                </c:pt>
                <c:pt idx="2055">
                  <c:v>-6.0</c:v>
                </c:pt>
                <c:pt idx="2056">
                  <c:v>-6.0</c:v>
                </c:pt>
                <c:pt idx="2057">
                  <c:v>-6.0</c:v>
                </c:pt>
                <c:pt idx="2058">
                  <c:v>-6.0</c:v>
                </c:pt>
                <c:pt idx="2059">
                  <c:v>-6.0</c:v>
                </c:pt>
                <c:pt idx="2060">
                  <c:v>-6.0</c:v>
                </c:pt>
                <c:pt idx="2061">
                  <c:v>-6.0</c:v>
                </c:pt>
                <c:pt idx="2062">
                  <c:v>-6.0</c:v>
                </c:pt>
                <c:pt idx="2063">
                  <c:v>-6.0</c:v>
                </c:pt>
                <c:pt idx="2064">
                  <c:v>-6.0</c:v>
                </c:pt>
                <c:pt idx="2065">
                  <c:v>-6.0</c:v>
                </c:pt>
                <c:pt idx="2066">
                  <c:v>-6.0</c:v>
                </c:pt>
                <c:pt idx="2067">
                  <c:v>-6.0</c:v>
                </c:pt>
                <c:pt idx="2068">
                  <c:v>-6.0</c:v>
                </c:pt>
                <c:pt idx="2069">
                  <c:v>-6.0</c:v>
                </c:pt>
                <c:pt idx="2070">
                  <c:v>-6.0</c:v>
                </c:pt>
                <c:pt idx="2071">
                  <c:v>-6.0</c:v>
                </c:pt>
                <c:pt idx="2072">
                  <c:v>-6.0</c:v>
                </c:pt>
                <c:pt idx="2073">
                  <c:v>-6.0</c:v>
                </c:pt>
                <c:pt idx="2074">
                  <c:v>-6.0</c:v>
                </c:pt>
                <c:pt idx="2075">
                  <c:v>-6.0</c:v>
                </c:pt>
                <c:pt idx="2076">
                  <c:v>-6.0</c:v>
                </c:pt>
                <c:pt idx="2077">
                  <c:v>-6.0</c:v>
                </c:pt>
                <c:pt idx="2078">
                  <c:v>-6.0</c:v>
                </c:pt>
                <c:pt idx="2079">
                  <c:v>-6.0</c:v>
                </c:pt>
                <c:pt idx="2080">
                  <c:v>-6.0</c:v>
                </c:pt>
                <c:pt idx="2081">
                  <c:v>-6.0</c:v>
                </c:pt>
                <c:pt idx="2082">
                  <c:v>-6.0</c:v>
                </c:pt>
                <c:pt idx="2083">
                  <c:v>-6.0</c:v>
                </c:pt>
                <c:pt idx="2084">
                  <c:v>-6.0</c:v>
                </c:pt>
                <c:pt idx="2085">
                  <c:v>-6.0</c:v>
                </c:pt>
                <c:pt idx="2086">
                  <c:v>-6.0</c:v>
                </c:pt>
                <c:pt idx="2087">
                  <c:v>-6.0</c:v>
                </c:pt>
                <c:pt idx="2088">
                  <c:v>-6.0</c:v>
                </c:pt>
                <c:pt idx="2089">
                  <c:v>-6.0</c:v>
                </c:pt>
                <c:pt idx="2090">
                  <c:v>-6.0</c:v>
                </c:pt>
                <c:pt idx="2091">
                  <c:v>-6.0</c:v>
                </c:pt>
                <c:pt idx="2092">
                  <c:v>-6.0</c:v>
                </c:pt>
                <c:pt idx="2093">
                  <c:v>-6.0</c:v>
                </c:pt>
                <c:pt idx="2094">
                  <c:v>-6.0</c:v>
                </c:pt>
                <c:pt idx="2095">
                  <c:v>-6.0</c:v>
                </c:pt>
                <c:pt idx="2096">
                  <c:v>-6.0</c:v>
                </c:pt>
                <c:pt idx="2097">
                  <c:v>-6.0</c:v>
                </c:pt>
                <c:pt idx="2098">
                  <c:v>-6.0</c:v>
                </c:pt>
                <c:pt idx="2099">
                  <c:v>-6.0</c:v>
                </c:pt>
                <c:pt idx="2100">
                  <c:v>-6.0</c:v>
                </c:pt>
                <c:pt idx="2101">
                  <c:v>-6.0</c:v>
                </c:pt>
                <c:pt idx="2102">
                  <c:v>-6.0</c:v>
                </c:pt>
                <c:pt idx="2103">
                  <c:v>-6.0</c:v>
                </c:pt>
                <c:pt idx="2104">
                  <c:v>-6.0</c:v>
                </c:pt>
                <c:pt idx="2105">
                  <c:v>-6.0</c:v>
                </c:pt>
                <c:pt idx="2106">
                  <c:v>-6.0</c:v>
                </c:pt>
                <c:pt idx="2107">
                  <c:v>-6.0</c:v>
                </c:pt>
                <c:pt idx="2108">
                  <c:v>-6.0</c:v>
                </c:pt>
                <c:pt idx="2109">
                  <c:v>-6.0</c:v>
                </c:pt>
                <c:pt idx="2110">
                  <c:v>-6.0</c:v>
                </c:pt>
                <c:pt idx="2111">
                  <c:v>-6.0</c:v>
                </c:pt>
                <c:pt idx="2112">
                  <c:v>-6.0</c:v>
                </c:pt>
                <c:pt idx="2113">
                  <c:v>-6.0</c:v>
                </c:pt>
                <c:pt idx="2114">
                  <c:v>-6.0</c:v>
                </c:pt>
                <c:pt idx="2115">
                  <c:v>-6.0</c:v>
                </c:pt>
                <c:pt idx="2116">
                  <c:v>-6.0</c:v>
                </c:pt>
                <c:pt idx="2117">
                  <c:v>-6.0</c:v>
                </c:pt>
                <c:pt idx="2118">
                  <c:v>-6.0</c:v>
                </c:pt>
                <c:pt idx="2119">
                  <c:v>-6.0</c:v>
                </c:pt>
                <c:pt idx="2120">
                  <c:v>-6.0</c:v>
                </c:pt>
                <c:pt idx="2121">
                  <c:v>-6.0</c:v>
                </c:pt>
                <c:pt idx="2122">
                  <c:v>-6.0</c:v>
                </c:pt>
                <c:pt idx="2123">
                  <c:v>-6.0</c:v>
                </c:pt>
                <c:pt idx="2124">
                  <c:v>-6.0</c:v>
                </c:pt>
                <c:pt idx="2125">
                  <c:v>-6.0</c:v>
                </c:pt>
                <c:pt idx="2126">
                  <c:v>-6.0</c:v>
                </c:pt>
                <c:pt idx="2127">
                  <c:v>-6.0</c:v>
                </c:pt>
                <c:pt idx="2128">
                  <c:v>-6.0</c:v>
                </c:pt>
                <c:pt idx="2129">
                  <c:v>-6.0</c:v>
                </c:pt>
                <c:pt idx="2130">
                  <c:v>-6.0</c:v>
                </c:pt>
                <c:pt idx="2131">
                  <c:v>-6.0</c:v>
                </c:pt>
                <c:pt idx="2132">
                  <c:v>-6.0</c:v>
                </c:pt>
                <c:pt idx="2133">
                  <c:v>-6.0</c:v>
                </c:pt>
                <c:pt idx="2134">
                  <c:v>-6.0</c:v>
                </c:pt>
                <c:pt idx="2135">
                  <c:v>-6.0</c:v>
                </c:pt>
                <c:pt idx="2136">
                  <c:v>-6.0</c:v>
                </c:pt>
                <c:pt idx="2137">
                  <c:v>-6.0</c:v>
                </c:pt>
                <c:pt idx="2138">
                  <c:v>-6.0</c:v>
                </c:pt>
                <c:pt idx="2139">
                  <c:v>-6.0</c:v>
                </c:pt>
                <c:pt idx="2140">
                  <c:v>-6.0</c:v>
                </c:pt>
                <c:pt idx="2141">
                  <c:v>-6.0</c:v>
                </c:pt>
                <c:pt idx="2142">
                  <c:v>-6.0</c:v>
                </c:pt>
                <c:pt idx="2143">
                  <c:v>-6.0</c:v>
                </c:pt>
                <c:pt idx="2144">
                  <c:v>-6.0</c:v>
                </c:pt>
                <c:pt idx="2145">
                  <c:v>-6.0</c:v>
                </c:pt>
                <c:pt idx="2146">
                  <c:v>-6.0</c:v>
                </c:pt>
                <c:pt idx="2147">
                  <c:v>-6.0</c:v>
                </c:pt>
                <c:pt idx="2148">
                  <c:v>-6.0</c:v>
                </c:pt>
                <c:pt idx="2149">
                  <c:v>-6.0</c:v>
                </c:pt>
                <c:pt idx="2150">
                  <c:v>-6.0</c:v>
                </c:pt>
                <c:pt idx="2151">
                  <c:v>-6.0</c:v>
                </c:pt>
                <c:pt idx="2152">
                  <c:v>-6.0</c:v>
                </c:pt>
                <c:pt idx="2153">
                  <c:v>-6.0</c:v>
                </c:pt>
                <c:pt idx="2154">
                  <c:v>-6.0</c:v>
                </c:pt>
                <c:pt idx="2155">
                  <c:v>-6.0</c:v>
                </c:pt>
                <c:pt idx="2156">
                  <c:v>-6.0</c:v>
                </c:pt>
                <c:pt idx="2157">
                  <c:v>-6.0</c:v>
                </c:pt>
                <c:pt idx="2158">
                  <c:v>-6.0</c:v>
                </c:pt>
                <c:pt idx="2159">
                  <c:v>-6.0</c:v>
                </c:pt>
                <c:pt idx="2160">
                  <c:v>-6.0</c:v>
                </c:pt>
                <c:pt idx="2161">
                  <c:v>-6.0</c:v>
                </c:pt>
                <c:pt idx="2162">
                  <c:v>-6.0</c:v>
                </c:pt>
                <c:pt idx="2163">
                  <c:v>-6.0</c:v>
                </c:pt>
                <c:pt idx="2164">
                  <c:v>-6.0</c:v>
                </c:pt>
                <c:pt idx="2165">
                  <c:v>-6.0</c:v>
                </c:pt>
                <c:pt idx="2166">
                  <c:v>-6.0</c:v>
                </c:pt>
                <c:pt idx="2167">
                  <c:v>-6.0</c:v>
                </c:pt>
                <c:pt idx="2168">
                  <c:v>-6.0</c:v>
                </c:pt>
                <c:pt idx="2169">
                  <c:v>-6.0</c:v>
                </c:pt>
                <c:pt idx="2170">
                  <c:v>-6.0</c:v>
                </c:pt>
                <c:pt idx="2171">
                  <c:v>-6.0</c:v>
                </c:pt>
                <c:pt idx="2172">
                  <c:v>-6.0</c:v>
                </c:pt>
                <c:pt idx="2173">
                  <c:v>-6.0</c:v>
                </c:pt>
                <c:pt idx="2174">
                  <c:v>-6.0</c:v>
                </c:pt>
                <c:pt idx="2175">
                  <c:v>-6.0</c:v>
                </c:pt>
                <c:pt idx="2176">
                  <c:v>-6.0</c:v>
                </c:pt>
                <c:pt idx="2177">
                  <c:v>-6.0</c:v>
                </c:pt>
                <c:pt idx="2178">
                  <c:v>-6.0</c:v>
                </c:pt>
                <c:pt idx="2179">
                  <c:v>-6.0</c:v>
                </c:pt>
                <c:pt idx="2180">
                  <c:v>-6.0</c:v>
                </c:pt>
                <c:pt idx="2181">
                  <c:v>-6.0</c:v>
                </c:pt>
                <c:pt idx="2182">
                  <c:v>-6.0</c:v>
                </c:pt>
                <c:pt idx="2183">
                  <c:v>-6.0</c:v>
                </c:pt>
                <c:pt idx="2184">
                  <c:v>-6.0</c:v>
                </c:pt>
                <c:pt idx="2185">
                  <c:v>-6.0</c:v>
                </c:pt>
                <c:pt idx="2186">
                  <c:v>-6.0</c:v>
                </c:pt>
                <c:pt idx="2187">
                  <c:v>-6.0</c:v>
                </c:pt>
                <c:pt idx="2188">
                  <c:v>-6.0</c:v>
                </c:pt>
                <c:pt idx="2189">
                  <c:v>-6.0</c:v>
                </c:pt>
                <c:pt idx="2190">
                  <c:v>-6.0</c:v>
                </c:pt>
                <c:pt idx="2191">
                  <c:v>-6.0</c:v>
                </c:pt>
                <c:pt idx="2192">
                  <c:v>-6.0</c:v>
                </c:pt>
                <c:pt idx="2193">
                  <c:v>-6.0</c:v>
                </c:pt>
                <c:pt idx="2194">
                  <c:v>-6.0</c:v>
                </c:pt>
                <c:pt idx="2195">
                  <c:v>-6.0</c:v>
                </c:pt>
                <c:pt idx="2196">
                  <c:v>-6.0</c:v>
                </c:pt>
                <c:pt idx="2197">
                  <c:v>-6.0</c:v>
                </c:pt>
                <c:pt idx="2198">
                  <c:v>-6.0</c:v>
                </c:pt>
                <c:pt idx="2199">
                  <c:v>-6.0</c:v>
                </c:pt>
                <c:pt idx="2200">
                  <c:v>-6.0</c:v>
                </c:pt>
                <c:pt idx="2201">
                  <c:v>-6.0</c:v>
                </c:pt>
                <c:pt idx="2202">
                  <c:v>-6.0</c:v>
                </c:pt>
                <c:pt idx="2203">
                  <c:v>-6.0</c:v>
                </c:pt>
                <c:pt idx="2204">
                  <c:v>-6.0</c:v>
                </c:pt>
                <c:pt idx="2205">
                  <c:v>-6.0</c:v>
                </c:pt>
                <c:pt idx="2206">
                  <c:v>-6.0</c:v>
                </c:pt>
                <c:pt idx="2207">
                  <c:v>-6.0</c:v>
                </c:pt>
                <c:pt idx="2208">
                  <c:v>-6.0</c:v>
                </c:pt>
                <c:pt idx="2209">
                  <c:v>-6.0</c:v>
                </c:pt>
                <c:pt idx="2210">
                  <c:v>-6.0</c:v>
                </c:pt>
                <c:pt idx="2211">
                  <c:v>-6.0</c:v>
                </c:pt>
                <c:pt idx="2212">
                  <c:v>-6.0</c:v>
                </c:pt>
                <c:pt idx="2213">
                  <c:v>-6.0</c:v>
                </c:pt>
                <c:pt idx="2214">
                  <c:v>-6.0</c:v>
                </c:pt>
                <c:pt idx="2215">
                  <c:v>-6.0</c:v>
                </c:pt>
                <c:pt idx="2216">
                  <c:v>-6.0</c:v>
                </c:pt>
                <c:pt idx="2217">
                  <c:v>-6.0</c:v>
                </c:pt>
                <c:pt idx="2218">
                  <c:v>-6.0</c:v>
                </c:pt>
                <c:pt idx="2219">
                  <c:v>-6.0</c:v>
                </c:pt>
                <c:pt idx="2220">
                  <c:v>-6.0</c:v>
                </c:pt>
                <c:pt idx="2221">
                  <c:v>-6.0</c:v>
                </c:pt>
                <c:pt idx="2222">
                  <c:v>-6.0</c:v>
                </c:pt>
                <c:pt idx="2223">
                  <c:v>-6.0</c:v>
                </c:pt>
                <c:pt idx="2224">
                  <c:v>-6.0</c:v>
                </c:pt>
                <c:pt idx="2225">
                  <c:v>-6.0</c:v>
                </c:pt>
                <c:pt idx="2226">
                  <c:v>-6.0</c:v>
                </c:pt>
                <c:pt idx="2227">
                  <c:v>-6.0</c:v>
                </c:pt>
                <c:pt idx="2228">
                  <c:v>-6.0</c:v>
                </c:pt>
                <c:pt idx="2229">
                  <c:v>-6.0</c:v>
                </c:pt>
                <c:pt idx="2230">
                  <c:v>-6.0</c:v>
                </c:pt>
                <c:pt idx="2231">
                  <c:v>-6.0</c:v>
                </c:pt>
                <c:pt idx="2232">
                  <c:v>-6.0</c:v>
                </c:pt>
                <c:pt idx="2233">
                  <c:v>-6.0</c:v>
                </c:pt>
                <c:pt idx="2234">
                  <c:v>-6.0</c:v>
                </c:pt>
                <c:pt idx="2235">
                  <c:v>-6.0</c:v>
                </c:pt>
                <c:pt idx="2236">
                  <c:v>-6.0</c:v>
                </c:pt>
                <c:pt idx="2237">
                  <c:v>-6.0</c:v>
                </c:pt>
                <c:pt idx="2238">
                  <c:v>-6.0</c:v>
                </c:pt>
                <c:pt idx="2239">
                  <c:v>-6.0</c:v>
                </c:pt>
                <c:pt idx="2240">
                  <c:v>-6.0</c:v>
                </c:pt>
                <c:pt idx="2241">
                  <c:v>-6.0</c:v>
                </c:pt>
                <c:pt idx="2242">
                  <c:v>-6.0</c:v>
                </c:pt>
                <c:pt idx="2243">
                  <c:v>-6.0</c:v>
                </c:pt>
                <c:pt idx="2244">
                  <c:v>-6.0</c:v>
                </c:pt>
                <c:pt idx="2245">
                  <c:v>-6.0</c:v>
                </c:pt>
                <c:pt idx="2246">
                  <c:v>-6.0</c:v>
                </c:pt>
                <c:pt idx="2247">
                  <c:v>-6.0</c:v>
                </c:pt>
                <c:pt idx="2248">
                  <c:v>-6.0</c:v>
                </c:pt>
                <c:pt idx="2249">
                  <c:v>-6.0</c:v>
                </c:pt>
                <c:pt idx="2250">
                  <c:v>-6.0</c:v>
                </c:pt>
                <c:pt idx="2251">
                  <c:v>-6.0</c:v>
                </c:pt>
                <c:pt idx="2252">
                  <c:v>-6.0</c:v>
                </c:pt>
                <c:pt idx="2253">
                  <c:v>-6.0</c:v>
                </c:pt>
                <c:pt idx="2254">
                  <c:v>-6.0</c:v>
                </c:pt>
                <c:pt idx="2255">
                  <c:v>-6.0</c:v>
                </c:pt>
                <c:pt idx="2256">
                  <c:v>-6.0</c:v>
                </c:pt>
                <c:pt idx="2257">
                  <c:v>-6.0</c:v>
                </c:pt>
                <c:pt idx="2258">
                  <c:v>-6.0</c:v>
                </c:pt>
                <c:pt idx="2259">
                  <c:v>-6.0</c:v>
                </c:pt>
                <c:pt idx="2260">
                  <c:v>-6.0</c:v>
                </c:pt>
                <c:pt idx="2261">
                  <c:v>-6.0</c:v>
                </c:pt>
                <c:pt idx="2262">
                  <c:v>-6.0</c:v>
                </c:pt>
                <c:pt idx="2263">
                  <c:v>-6.0</c:v>
                </c:pt>
                <c:pt idx="2264">
                  <c:v>-6.0</c:v>
                </c:pt>
                <c:pt idx="2265">
                  <c:v>-6.0</c:v>
                </c:pt>
                <c:pt idx="2266">
                  <c:v>-6.0</c:v>
                </c:pt>
                <c:pt idx="2267">
                  <c:v>-6.0</c:v>
                </c:pt>
                <c:pt idx="2268">
                  <c:v>-6.0</c:v>
                </c:pt>
                <c:pt idx="2269">
                  <c:v>-6.0</c:v>
                </c:pt>
                <c:pt idx="2270">
                  <c:v>-6.0</c:v>
                </c:pt>
                <c:pt idx="2271">
                  <c:v>-6.0</c:v>
                </c:pt>
                <c:pt idx="2272">
                  <c:v>-6.0</c:v>
                </c:pt>
                <c:pt idx="2273">
                  <c:v>-6.0</c:v>
                </c:pt>
                <c:pt idx="2274">
                  <c:v>-6.0</c:v>
                </c:pt>
                <c:pt idx="2275">
                  <c:v>-6.0</c:v>
                </c:pt>
                <c:pt idx="2276">
                  <c:v>-6.0</c:v>
                </c:pt>
                <c:pt idx="2277">
                  <c:v>-6.0</c:v>
                </c:pt>
                <c:pt idx="2278">
                  <c:v>-6.0</c:v>
                </c:pt>
                <c:pt idx="2279">
                  <c:v>-6.0</c:v>
                </c:pt>
                <c:pt idx="2280">
                  <c:v>-6.0</c:v>
                </c:pt>
                <c:pt idx="2281">
                  <c:v>-6.0</c:v>
                </c:pt>
                <c:pt idx="2282">
                  <c:v>-6.0</c:v>
                </c:pt>
                <c:pt idx="2283">
                  <c:v>-6.0</c:v>
                </c:pt>
                <c:pt idx="2284">
                  <c:v>-6.0</c:v>
                </c:pt>
                <c:pt idx="2285">
                  <c:v>-6.0</c:v>
                </c:pt>
                <c:pt idx="2286">
                  <c:v>-6.0</c:v>
                </c:pt>
                <c:pt idx="2287">
                  <c:v>-6.0</c:v>
                </c:pt>
                <c:pt idx="2288">
                  <c:v>-6.0</c:v>
                </c:pt>
                <c:pt idx="2289">
                  <c:v>-6.0</c:v>
                </c:pt>
                <c:pt idx="2290">
                  <c:v>-6.0</c:v>
                </c:pt>
                <c:pt idx="2291">
                  <c:v>-6.0</c:v>
                </c:pt>
                <c:pt idx="2292">
                  <c:v>-6.0</c:v>
                </c:pt>
                <c:pt idx="2293">
                  <c:v>-6.0</c:v>
                </c:pt>
                <c:pt idx="2294">
                  <c:v>-6.0</c:v>
                </c:pt>
                <c:pt idx="2295">
                  <c:v>-6.0</c:v>
                </c:pt>
                <c:pt idx="2296">
                  <c:v>-6.0</c:v>
                </c:pt>
                <c:pt idx="2297">
                  <c:v>-6.0</c:v>
                </c:pt>
                <c:pt idx="2298">
                  <c:v>-6.0</c:v>
                </c:pt>
                <c:pt idx="2299">
                  <c:v>-6.0</c:v>
                </c:pt>
                <c:pt idx="2300">
                  <c:v>-6.0</c:v>
                </c:pt>
                <c:pt idx="2301">
                  <c:v>-6.0</c:v>
                </c:pt>
                <c:pt idx="2302">
                  <c:v>-6.0</c:v>
                </c:pt>
                <c:pt idx="2303">
                  <c:v>-6.0</c:v>
                </c:pt>
                <c:pt idx="2304">
                  <c:v>-6.0</c:v>
                </c:pt>
                <c:pt idx="2305">
                  <c:v>-6.0</c:v>
                </c:pt>
                <c:pt idx="2306">
                  <c:v>-6.0</c:v>
                </c:pt>
                <c:pt idx="2307">
                  <c:v>-6.0</c:v>
                </c:pt>
                <c:pt idx="2308">
                  <c:v>-6.0</c:v>
                </c:pt>
                <c:pt idx="2309">
                  <c:v>-6.0</c:v>
                </c:pt>
                <c:pt idx="2310">
                  <c:v>-6.0</c:v>
                </c:pt>
                <c:pt idx="2311">
                  <c:v>-6.0</c:v>
                </c:pt>
                <c:pt idx="2312">
                  <c:v>-6.0</c:v>
                </c:pt>
                <c:pt idx="2313">
                  <c:v>-6.0</c:v>
                </c:pt>
                <c:pt idx="2314">
                  <c:v>-6.0</c:v>
                </c:pt>
                <c:pt idx="2315">
                  <c:v>-6.0</c:v>
                </c:pt>
                <c:pt idx="2316">
                  <c:v>-6.0</c:v>
                </c:pt>
                <c:pt idx="2317">
                  <c:v>-6.0</c:v>
                </c:pt>
                <c:pt idx="2318">
                  <c:v>-6.0</c:v>
                </c:pt>
                <c:pt idx="2319">
                  <c:v>-6.0</c:v>
                </c:pt>
                <c:pt idx="2320">
                  <c:v>-6.0</c:v>
                </c:pt>
                <c:pt idx="2321">
                  <c:v>-6.0</c:v>
                </c:pt>
                <c:pt idx="2322">
                  <c:v>-6.0</c:v>
                </c:pt>
                <c:pt idx="2323">
                  <c:v>-6.0</c:v>
                </c:pt>
                <c:pt idx="2324">
                  <c:v>-6.0</c:v>
                </c:pt>
                <c:pt idx="2325">
                  <c:v>-6.0</c:v>
                </c:pt>
                <c:pt idx="2326">
                  <c:v>-6.0</c:v>
                </c:pt>
                <c:pt idx="2327">
                  <c:v>-6.0</c:v>
                </c:pt>
                <c:pt idx="2328">
                  <c:v>-6.0</c:v>
                </c:pt>
                <c:pt idx="2329">
                  <c:v>-6.0</c:v>
                </c:pt>
                <c:pt idx="2330">
                  <c:v>-6.0</c:v>
                </c:pt>
                <c:pt idx="2331">
                  <c:v>-6.0</c:v>
                </c:pt>
                <c:pt idx="2332">
                  <c:v>-6.0</c:v>
                </c:pt>
                <c:pt idx="2333">
                  <c:v>-6.0</c:v>
                </c:pt>
                <c:pt idx="2334">
                  <c:v>-6.0</c:v>
                </c:pt>
                <c:pt idx="2335">
                  <c:v>-6.0</c:v>
                </c:pt>
                <c:pt idx="2336">
                  <c:v>-6.0</c:v>
                </c:pt>
                <c:pt idx="2337">
                  <c:v>-6.0</c:v>
                </c:pt>
                <c:pt idx="2338">
                  <c:v>-6.0</c:v>
                </c:pt>
                <c:pt idx="2339">
                  <c:v>-6.0</c:v>
                </c:pt>
                <c:pt idx="2340">
                  <c:v>-6.0</c:v>
                </c:pt>
                <c:pt idx="2341">
                  <c:v>-6.0</c:v>
                </c:pt>
                <c:pt idx="2342">
                  <c:v>-6.0</c:v>
                </c:pt>
                <c:pt idx="2343">
                  <c:v>-6.0</c:v>
                </c:pt>
                <c:pt idx="2344">
                  <c:v>-6.0</c:v>
                </c:pt>
                <c:pt idx="2345">
                  <c:v>-6.0</c:v>
                </c:pt>
                <c:pt idx="2346">
                  <c:v>-6.0</c:v>
                </c:pt>
                <c:pt idx="2347">
                  <c:v>-6.0</c:v>
                </c:pt>
                <c:pt idx="2348">
                  <c:v>-6.0</c:v>
                </c:pt>
                <c:pt idx="2349">
                  <c:v>-6.0</c:v>
                </c:pt>
                <c:pt idx="2350">
                  <c:v>-6.0</c:v>
                </c:pt>
                <c:pt idx="2351">
                  <c:v>-6.0</c:v>
                </c:pt>
                <c:pt idx="2352">
                  <c:v>-6.0</c:v>
                </c:pt>
                <c:pt idx="2353">
                  <c:v>-6.0</c:v>
                </c:pt>
                <c:pt idx="2354">
                  <c:v>-6.0</c:v>
                </c:pt>
                <c:pt idx="2355">
                  <c:v>-6.0</c:v>
                </c:pt>
                <c:pt idx="2356">
                  <c:v>-6.0</c:v>
                </c:pt>
                <c:pt idx="2357">
                  <c:v>-6.0</c:v>
                </c:pt>
                <c:pt idx="2358">
                  <c:v>-6.0</c:v>
                </c:pt>
                <c:pt idx="2359">
                  <c:v>-6.0</c:v>
                </c:pt>
                <c:pt idx="2360">
                  <c:v>-6.0</c:v>
                </c:pt>
                <c:pt idx="2361">
                  <c:v>-6.0</c:v>
                </c:pt>
                <c:pt idx="2362">
                  <c:v>-6.0</c:v>
                </c:pt>
                <c:pt idx="2363">
                  <c:v>-6.0</c:v>
                </c:pt>
                <c:pt idx="2364">
                  <c:v>-6.0</c:v>
                </c:pt>
                <c:pt idx="2365">
                  <c:v>-6.0</c:v>
                </c:pt>
                <c:pt idx="2366">
                  <c:v>-6.0</c:v>
                </c:pt>
                <c:pt idx="2367">
                  <c:v>-6.0</c:v>
                </c:pt>
                <c:pt idx="2368">
                  <c:v>-6.0</c:v>
                </c:pt>
                <c:pt idx="2369">
                  <c:v>-6.0</c:v>
                </c:pt>
                <c:pt idx="2370">
                  <c:v>-6.0</c:v>
                </c:pt>
                <c:pt idx="2371">
                  <c:v>-6.0</c:v>
                </c:pt>
                <c:pt idx="2372">
                  <c:v>-6.0</c:v>
                </c:pt>
                <c:pt idx="2373">
                  <c:v>-6.0</c:v>
                </c:pt>
                <c:pt idx="2374">
                  <c:v>-6.0</c:v>
                </c:pt>
                <c:pt idx="2375">
                  <c:v>-6.0</c:v>
                </c:pt>
                <c:pt idx="2376">
                  <c:v>-6.0</c:v>
                </c:pt>
                <c:pt idx="2377">
                  <c:v>-6.0</c:v>
                </c:pt>
                <c:pt idx="2378">
                  <c:v>-6.0</c:v>
                </c:pt>
                <c:pt idx="2379">
                  <c:v>-6.0</c:v>
                </c:pt>
                <c:pt idx="2380">
                  <c:v>-6.0</c:v>
                </c:pt>
                <c:pt idx="2381">
                  <c:v>-6.0</c:v>
                </c:pt>
                <c:pt idx="2382">
                  <c:v>-6.0</c:v>
                </c:pt>
                <c:pt idx="2383">
                  <c:v>-6.0</c:v>
                </c:pt>
                <c:pt idx="2384">
                  <c:v>-6.0</c:v>
                </c:pt>
                <c:pt idx="2385">
                  <c:v>-6.0</c:v>
                </c:pt>
                <c:pt idx="2386">
                  <c:v>-6.0</c:v>
                </c:pt>
                <c:pt idx="2387">
                  <c:v>-6.0</c:v>
                </c:pt>
                <c:pt idx="2388">
                  <c:v>-6.0</c:v>
                </c:pt>
                <c:pt idx="2389">
                  <c:v>-6.0</c:v>
                </c:pt>
                <c:pt idx="2390">
                  <c:v>-6.0</c:v>
                </c:pt>
                <c:pt idx="2391">
                  <c:v>-6.0</c:v>
                </c:pt>
                <c:pt idx="2392">
                  <c:v>-6.0</c:v>
                </c:pt>
                <c:pt idx="2393">
                  <c:v>-6.0</c:v>
                </c:pt>
                <c:pt idx="2394">
                  <c:v>-6.0</c:v>
                </c:pt>
                <c:pt idx="2395">
                  <c:v>-6.0</c:v>
                </c:pt>
                <c:pt idx="2396">
                  <c:v>-6.0</c:v>
                </c:pt>
                <c:pt idx="2397">
                  <c:v>-6.0</c:v>
                </c:pt>
                <c:pt idx="2398">
                  <c:v>-6.0</c:v>
                </c:pt>
                <c:pt idx="2399">
                  <c:v>-6.0</c:v>
                </c:pt>
                <c:pt idx="2400">
                  <c:v>-6.0</c:v>
                </c:pt>
                <c:pt idx="2401">
                  <c:v>-6.0</c:v>
                </c:pt>
                <c:pt idx="2402">
                  <c:v>-6.0</c:v>
                </c:pt>
                <c:pt idx="2403">
                  <c:v>-6.0</c:v>
                </c:pt>
                <c:pt idx="2404">
                  <c:v>-6.0</c:v>
                </c:pt>
                <c:pt idx="2405">
                  <c:v>-6.0</c:v>
                </c:pt>
                <c:pt idx="2406">
                  <c:v>-6.0</c:v>
                </c:pt>
                <c:pt idx="2407">
                  <c:v>-6.0</c:v>
                </c:pt>
                <c:pt idx="2408">
                  <c:v>-6.0</c:v>
                </c:pt>
                <c:pt idx="2409">
                  <c:v>-6.0</c:v>
                </c:pt>
                <c:pt idx="2410">
                  <c:v>-6.0</c:v>
                </c:pt>
                <c:pt idx="2411">
                  <c:v>-6.0</c:v>
                </c:pt>
                <c:pt idx="2412">
                  <c:v>-6.0</c:v>
                </c:pt>
                <c:pt idx="2413">
                  <c:v>-6.0</c:v>
                </c:pt>
                <c:pt idx="2414">
                  <c:v>-6.0</c:v>
                </c:pt>
                <c:pt idx="2415">
                  <c:v>-6.0</c:v>
                </c:pt>
                <c:pt idx="2416">
                  <c:v>-6.0</c:v>
                </c:pt>
                <c:pt idx="2417">
                  <c:v>-6.0</c:v>
                </c:pt>
                <c:pt idx="2418">
                  <c:v>-6.0</c:v>
                </c:pt>
                <c:pt idx="2419">
                  <c:v>-6.0</c:v>
                </c:pt>
                <c:pt idx="2420">
                  <c:v>-6.0</c:v>
                </c:pt>
                <c:pt idx="2421">
                  <c:v>-6.0</c:v>
                </c:pt>
                <c:pt idx="2422">
                  <c:v>-6.0</c:v>
                </c:pt>
                <c:pt idx="2423">
                  <c:v>-6.0</c:v>
                </c:pt>
                <c:pt idx="2424">
                  <c:v>-6.0</c:v>
                </c:pt>
                <c:pt idx="2425">
                  <c:v>-6.0</c:v>
                </c:pt>
                <c:pt idx="2426">
                  <c:v>-6.0</c:v>
                </c:pt>
                <c:pt idx="2427">
                  <c:v>-6.0</c:v>
                </c:pt>
                <c:pt idx="2428">
                  <c:v>-6.0</c:v>
                </c:pt>
                <c:pt idx="2429">
                  <c:v>-6.0</c:v>
                </c:pt>
                <c:pt idx="2430">
                  <c:v>-6.0</c:v>
                </c:pt>
                <c:pt idx="2431">
                  <c:v>-6.0</c:v>
                </c:pt>
                <c:pt idx="2432">
                  <c:v>-6.0</c:v>
                </c:pt>
                <c:pt idx="2433">
                  <c:v>-6.0</c:v>
                </c:pt>
                <c:pt idx="2434">
                  <c:v>-6.0</c:v>
                </c:pt>
                <c:pt idx="2435">
                  <c:v>-6.0</c:v>
                </c:pt>
                <c:pt idx="2436">
                  <c:v>-6.0</c:v>
                </c:pt>
                <c:pt idx="2437">
                  <c:v>-6.0</c:v>
                </c:pt>
                <c:pt idx="2438">
                  <c:v>-6.0</c:v>
                </c:pt>
                <c:pt idx="2439">
                  <c:v>-6.0</c:v>
                </c:pt>
                <c:pt idx="2440">
                  <c:v>-6.0</c:v>
                </c:pt>
                <c:pt idx="2441">
                  <c:v>-6.0</c:v>
                </c:pt>
                <c:pt idx="2442">
                  <c:v>-6.0</c:v>
                </c:pt>
                <c:pt idx="2443">
                  <c:v>-6.0</c:v>
                </c:pt>
                <c:pt idx="2444">
                  <c:v>-6.0</c:v>
                </c:pt>
                <c:pt idx="2445">
                  <c:v>-6.0</c:v>
                </c:pt>
                <c:pt idx="2446">
                  <c:v>-6.0</c:v>
                </c:pt>
                <c:pt idx="2447">
                  <c:v>-6.0</c:v>
                </c:pt>
                <c:pt idx="2448">
                  <c:v>-6.0</c:v>
                </c:pt>
                <c:pt idx="2449">
                  <c:v>-6.0</c:v>
                </c:pt>
                <c:pt idx="2450">
                  <c:v>-6.0</c:v>
                </c:pt>
                <c:pt idx="2451">
                  <c:v>-6.0</c:v>
                </c:pt>
                <c:pt idx="2452">
                  <c:v>-6.0</c:v>
                </c:pt>
                <c:pt idx="2453">
                  <c:v>-6.0</c:v>
                </c:pt>
                <c:pt idx="2454">
                  <c:v>-6.0</c:v>
                </c:pt>
                <c:pt idx="2455">
                  <c:v>-6.0</c:v>
                </c:pt>
                <c:pt idx="2456">
                  <c:v>-6.0</c:v>
                </c:pt>
                <c:pt idx="2457">
                  <c:v>-6.0</c:v>
                </c:pt>
                <c:pt idx="2458">
                  <c:v>-6.0</c:v>
                </c:pt>
                <c:pt idx="2459">
                  <c:v>-6.0</c:v>
                </c:pt>
                <c:pt idx="2460">
                  <c:v>-6.0</c:v>
                </c:pt>
                <c:pt idx="2461">
                  <c:v>-6.0</c:v>
                </c:pt>
                <c:pt idx="2462">
                  <c:v>-6.0</c:v>
                </c:pt>
                <c:pt idx="2463">
                  <c:v>-6.0</c:v>
                </c:pt>
                <c:pt idx="2464">
                  <c:v>-6.0</c:v>
                </c:pt>
                <c:pt idx="2465">
                  <c:v>-6.0</c:v>
                </c:pt>
                <c:pt idx="2466">
                  <c:v>-6.0</c:v>
                </c:pt>
                <c:pt idx="2467">
                  <c:v>-6.0</c:v>
                </c:pt>
                <c:pt idx="2468">
                  <c:v>-6.0</c:v>
                </c:pt>
                <c:pt idx="2469">
                  <c:v>-6.0</c:v>
                </c:pt>
                <c:pt idx="2470">
                  <c:v>-6.0</c:v>
                </c:pt>
                <c:pt idx="2471">
                  <c:v>-6.0</c:v>
                </c:pt>
                <c:pt idx="2472">
                  <c:v>-6.0</c:v>
                </c:pt>
                <c:pt idx="2473">
                  <c:v>-6.0</c:v>
                </c:pt>
                <c:pt idx="2474">
                  <c:v>-6.0</c:v>
                </c:pt>
                <c:pt idx="2475">
                  <c:v>-6.0</c:v>
                </c:pt>
                <c:pt idx="2476">
                  <c:v>-6.0</c:v>
                </c:pt>
                <c:pt idx="2477">
                  <c:v>-6.0</c:v>
                </c:pt>
                <c:pt idx="2478">
                  <c:v>-6.0</c:v>
                </c:pt>
                <c:pt idx="2479">
                  <c:v>-6.0</c:v>
                </c:pt>
                <c:pt idx="2480">
                  <c:v>-6.0</c:v>
                </c:pt>
                <c:pt idx="2481">
                  <c:v>-6.0</c:v>
                </c:pt>
                <c:pt idx="2482">
                  <c:v>-6.0</c:v>
                </c:pt>
                <c:pt idx="2483">
                  <c:v>-6.0</c:v>
                </c:pt>
                <c:pt idx="2484">
                  <c:v>-6.0</c:v>
                </c:pt>
                <c:pt idx="2485">
                  <c:v>-6.0</c:v>
                </c:pt>
                <c:pt idx="2486">
                  <c:v>-6.0</c:v>
                </c:pt>
                <c:pt idx="2487">
                  <c:v>-6.0</c:v>
                </c:pt>
                <c:pt idx="2488">
                  <c:v>-6.0</c:v>
                </c:pt>
                <c:pt idx="2489">
                  <c:v>-6.0</c:v>
                </c:pt>
                <c:pt idx="2490">
                  <c:v>-6.0</c:v>
                </c:pt>
                <c:pt idx="2491">
                  <c:v>-6.0</c:v>
                </c:pt>
                <c:pt idx="2492">
                  <c:v>-6.0</c:v>
                </c:pt>
                <c:pt idx="2493">
                  <c:v>-6.0</c:v>
                </c:pt>
                <c:pt idx="2494">
                  <c:v>-6.0</c:v>
                </c:pt>
                <c:pt idx="2495">
                  <c:v>-6.0</c:v>
                </c:pt>
                <c:pt idx="2496">
                  <c:v>-6.0</c:v>
                </c:pt>
                <c:pt idx="2497">
                  <c:v>-6.0</c:v>
                </c:pt>
                <c:pt idx="2498">
                  <c:v>-6.0</c:v>
                </c:pt>
                <c:pt idx="2499">
                  <c:v>-6.0</c:v>
                </c:pt>
                <c:pt idx="2500">
                  <c:v>-6.0</c:v>
                </c:pt>
                <c:pt idx="2501">
                  <c:v>-6.0</c:v>
                </c:pt>
                <c:pt idx="2502">
                  <c:v>-6.0</c:v>
                </c:pt>
                <c:pt idx="2503">
                  <c:v>-6.0</c:v>
                </c:pt>
                <c:pt idx="2504">
                  <c:v>-6.0</c:v>
                </c:pt>
                <c:pt idx="2505">
                  <c:v>-6.0</c:v>
                </c:pt>
                <c:pt idx="2506">
                  <c:v>-6.0</c:v>
                </c:pt>
                <c:pt idx="2507">
                  <c:v>-6.0</c:v>
                </c:pt>
                <c:pt idx="2508">
                  <c:v>-6.0</c:v>
                </c:pt>
                <c:pt idx="2509">
                  <c:v>-6.0</c:v>
                </c:pt>
                <c:pt idx="2510">
                  <c:v>-6.0</c:v>
                </c:pt>
                <c:pt idx="2511">
                  <c:v>-6.0</c:v>
                </c:pt>
                <c:pt idx="2512">
                  <c:v>-6.0</c:v>
                </c:pt>
                <c:pt idx="2513">
                  <c:v>-6.0</c:v>
                </c:pt>
                <c:pt idx="2514">
                  <c:v>-6.0</c:v>
                </c:pt>
                <c:pt idx="2515">
                  <c:v>-6.0</c:v>
                </c:pt>
                <c:pt idx="2516">
                  <c:v>-6.0</c:v>
                </c:pt>
                <c:pt idx="2517">
                  <c:v>-6.0</c:v>
                </c:pt>
                <c:pt idx="2518">
                  <c:v>-6.0</c:v>
                </c:pt>
                <c:pt idx="2519">
                  <c:v>-6.0</c:v>
                </c:pt>
                <c:pt idx="2520">
                  <c:v>-6.0</c:v>
                </c:pt>
                <c:pt idx="2521">
                  <c:v>-6.0</c:v>
                </c:pt>
                <c:pt idx="2522">
                  <c:v>-6.0</c:v>
                </c:pt>
                <c:pt idx="2523">
                  <c:v>-6.0</c:v>
                </c:pt>
                <c:pt idx="2524">
                  <c:v>-6.0</c:v>
                </c:pt>
                <c:pt idx="2525">
                  <c:v>-6.0</c:v>
                </c:pt>
                <c:pt idx="2526">
                  <c:v>-6.0</c:v>
                </c:pt>
                <c:pt idx="2527">
                  <c:v>-6.0</c:v>
                </c:pt>
                <c:pt idx="2528">
                  <c:v>-6.0</c:v>
                </c:pt>
                <c:pt idx="2529">
                  <c:v>-6.0</c:v>
                </c:pt>
                <c:pt idx="2530">
                  <c:v>-6.0</c:v>
                </c:pt>
                <c:pt idx="2531">
                  <c:v>-6.0</c:v>
                </c:pt>
                <c:pt idx="2532">
                  <c:v>-6.0</c:v>
                </c:pt>
                <c:pt idx="2533">
                  <c:v>-6.0</c:v>
                </c:pt>
                <c:pt idx="2534">
                  <c:v>-6.0</c:v>
                </c:pt>
                <c:pt idx="2535">
                  <c:v>-6.0</c:v>
                </c:pt>
                <c:pt idx="2536">
                  <c:v>-6.0</c:v>
                </c:pt>
                <c:pt idx="2537">
                  <c:v>-6.0</c:v>
                </c:pt>
                <c:pt idx="2538">
                  <c:v>-6.0</c:v>
                </c:pt>
                <c:pt idx="2539">
                  <c:v>-6.0</c:v>
                </c:pt>
                <c:pt idx="2540">
                  <c:v>-6.0</c:v>
                </c:pt>
                <c:pt idx="2541">
                  <c:v>-6.0</c:v>
                </c:pt>
                <c:pt idx="2542">
                  <c:v>-6.0</c:v>
                </c:pt>
                <c:pt idx="2543">
                  <c:v>-6.0</c:v>
                </c:pt>
                <c:pt idx="2544">
                  <c:v>-6.0</c:v>
                </c:pt>
                <c:pt idx="2545">
                  <c:v>-6.0</c:v>
                </c:pt>
                <c:pt idx="2546">
                  <c:v>-6.0</c:v>
                </c:pt>
                <c:pt idx="2547">
                  <c:v>-6.0</c:v>
                </c:pt>
                <c:pt idx="2548">
                  <c:v>-6.0</c:v>
                </c:pt>
                <c:pt idx="2549">
                  <c:v>-6.0</c:v>
                </c:pt>
                <c:pt idx="2550">
                  <c:v>-6.0</c:v>
                </c:pt>
                <c:pt idx="2551">
                  <c:v>-6.0</c:v>
                </c:pt>
                <c:pt idx="2552">
                  <c:v>-6.0</c:v>
                </c:pt>
                <c:pt idx="2553">
                  <c:v>-6.0</c:v>
                </c:pt>
                <c:pt idx="2554">
                  <c:v>-6.0</c:v>
                </c:pt>
                <c:pt idx="2555">
                  <c:v>-6.0</c:v>
                </c:pt>
                <c:pt idx="2556">
                  <c:v>-6.0</c:v>
                </c:pt>
                <c:pt idx="2557">
                  <c:v>-6.0</c:v>
                </c:pt>
                <c:pt idx="2558">
                  <c:v>-6.0</c:v>
                </c:pt>
                <c:pt idx="2559">
                  <c:v>-6.0</c:v>
                </c:pt>
                <c:pt idx="2560">
                  <c:v>-6.0</c:v>
                </c:pt>
                <c:pt idx="2561">
                  <c:v>-6.0</c:v>
                </c:pt>
                <c:pt idx="2562">
                  <c:v>-6.0</c:v>
                </c:pt>
                <c:pt idx="2563">
                  <c:v>-6.0</c:v>
                </c:pt>
                <c:pt idx="2564">
                  <c:v>-6.0</c:v>
                </c:pt>
                <c:pt idx="2565">
                  <c:v>-6.0</c:v>
                </c:pt>
                <c:pt idx="2566">
                  <c:v>-6.0</c:v>
                </c:pt>
                <c:pt idx="2567">
                  <c:v>-6.0</c:v>
                </c:pt>
                <c:pt idx="2568">
                  <c:v>-6.0</c:v>
                </c:pt>
                <c:pt idx="2569">
                  <c:v>-6.0</c:v>
                </c:pt>
                <c:pt idx="2570">
                  <c:v>-6.0</c:v>
                </c:pt>
                <c:pt idx="2571">
                  <c:v>-6.0</c:v>
                </c:pt>
                <c:pt idx="2572">
                  <c:v>-6.0</c:v>
                </c:pt>
                <c:pt idx="2573">
                  <c:v>-6.0</c:v>
                </c:pt>
                <c:pt idx="2574">
                  <c:v>-6.0</c:v>
                </c:pt>
                <c:pt idx="2575">
                  <c:v>-6.0</c:v>
                </c:pt>
                <c:pt idx="2576">
                  <c:v>-6.0</c:v>
                </c:pt>
                <c:pt idx="2577">
                  <c:v>-6.0</c:v>
                </c:pt>
                <c:pt idx="2578">
                  <c:v>-6.0</c:v>
                </c:pt>
                <c:pt idx="2579">
                  <c:v>-6.0</c:v>
                </c:pt>
                <c:pt idx="2580">
                  <c:v>-6.0</c:v>
                </c:pt>
                <c:pt idx="2581">
                  <c:v>-6.0</c:v>
                </c:pt>
                <c:pt idx="2582">
                  <c:v>-6.0</c:v>
                </c:pt>
                <c:pt idx="2583">
                  <c:v>-6.0</c:v>
                </c:pt>
                <c:pt idx="2584">
                  <c:v>-6.0</c:v>
                </c:pt>
                <c:pt idx="2585">
                  <c:v>-6.0</c:v>
                </c:pt>
                <c:pt idx="2586">
                  <c:v>-6.0</c:v>
                </c:pt>
                <c:pt idx="2587">
                  <c:v>-6.0</c:v>
                </c:pt>
                <c:pt idx="2588">
                  <c:v>-6.0</c:v>
                </c:pt>
                <c:pt idx="2589">
                  <c:v>-6.0</c:v>
                </c:pt>
                <c:pt idx="2590">
                  <c:v>-6.0</c:v>
                </c:pt>
                <c:pt idx="2591">
                  <c:v>-6.0</c:v>
                </c:pt>
                <c:pt idx="2592">
                  <c:v>-6.0</c:v>
                </c:pt>
                <c:pt idx="2593">
                  <c:v>-6.0</c:v>
                </c:pt>
                <c:pt idx="2594">
                  <c:v>-6.0</c:v>
                </c:pt>
                <c:pt idx="2595">
                  <c:v>-6.0</c:v>
                </c:pt>
                <c:pt idx="2596">
                  <c:v>-6.0</c:v>
                </c:pt>
                <c:pt idx="2597">
                  <c:v>-6.0</c:v>
                </c:pt>
                <c:pt idx="2598">
                  <c:v>-6.0</c:v>
                </c:pt>
                <c:pt idx="2599">
                  <c:v>-6.0</c:v>
                </c:pt>
                <c:pt idx="2600">
                  <c:v>-6.0</c:v>
                </c:pt>
                <c:pt idx="2601">
                  <c:v>-6.0</c:v>
                </c:pt>
                <c:pt idx="2602">
                  <c:v>-6.0</c:v>
                </c:pt>
                <c:pt idx="2603">
                  <c:v>-6.0</c:v>
                </c:pt>
                <c:pt idx="2604">
                  <c:v>-6.0</c:v>
                </c:pt>
                <c:pt idx="2605">
                  <c:v>-6.0</c:v>
                </c:pt>
                <c:pt idx="2606">
                  <c:v>-6.0</c:v>
                </c:pt>
                <c:pt idx="2607">
                  <c:v>-6.0</c:v>
                </c:pt>
                <c:pt idx="2608">
                  <c:v>-6.0</c:v>
                </c:pt>
                <c:pt idx="2609">
                  <c:v>-6.0</c:v>
                </c:pt>
                <c:pt idx="2610">
                  <c:v>-6.0</c:v>
                </c:pt>
                <c:pt idx="2611">
                  <c:v>-6.0</c:v>
                </c:pt>
                <c:pt idx="2612">
                  <c:v>-6.0</c:v>
                </c:pt>
                <c:pt idx="2613">
                  <c:v>-6.0</c:v>
                </c:pt>
                <c:pt idx="2614">
                  <c:v>-6.0</c:v>
                </c:pt>
                <c:pt idx="2615">
                  <c:v>-6.0</c:v>
                </c:pt>
                <c:pt idx="2616">
                  <c:v>-6.0</c:v>
                </c:pt>
                <c:pt idx="2617">
                  <c:v>-6.0</c:v>
                </c:pt>
                <c:pt idx="2618">
                  <c:v>-6.0</c:v>
                </c:pt>
                <c:pt idx="2619">
                  <c:v>-6.0</c:v>
                </c:pt>
                <c:pt idx="2620">
                  <c:v>-6.0</c:v>
                </c:pt>
                <c:pt idx="2621">
                  <c:v>-6.0</c:v>
                </c:pt>
                <c:pt idx="2622">
                  <c:v>-6.0</c:v>
                </c:pt>
                <c:pt idx="2623">
                  <c:v>-6.0</c:v>
                </c:pt>
                <c:pt idx="2624">
                  <c:v>-6.0</c:v>
                </c:pt>
                <c:pt idx="2625">
                  <c:v>-6.0</c:v>
                </c:pt>
                <c:pt idx="2626">
                  <c:v>-6.0</c:v>
                </c:pt>
                <c:pt idx="2627">
                  <c:v>-6.0</c:v>
                </c:pt>
                <c:pt idx="2628">
                  <c:v>-6.0</c:v>
                </c:pt>
                <c:pt idx="2629">
                  <c:v>-6.0</c:v>
                </c:pt>
                <c:pt idx="2630">
                  <c:v>-6.0</c:v>
                </c:pt>
                <c:pt idx="2631">
                  <c:v>-6.0</c:v>
                </c:pt>
                <c:pt idx="2632">
                  <c:v>-6.0</c:v>
                </c:pt>
                <c:pt idx="2633">
                  <c:v>-6.0</c:v>
                </c:pt>
                <c:pt idx="2634">
                  <c:v>-6.0</c:v>
                </c:pt>
                <c:pt idx="2635">
                  <c:v>-6.0</c:v>
                </c:pt>
                <c:pt idx="2636">
                  <c:v>-6.0</c:v>
                </c:pt>
                <c:pt idx="2637">
                  <c:v>-6.0</c:v>
                </c:pt>
                <c:pt idx="2638">
                  <c:v>-6.0</c:v>
                </c:pt>
                <c:pt idx="2639">
                  <c:v>-6.0</c:v>
                </c:pt>
                <c:pt idx="2640">
                  <c:v>-6.0</c:v>
                </c:pt>
                <c:pt idx="2641">
                  <c:v>-6.0</c:v>
                </c:pt>
                <c:pt idx="2642">
                  <c:v>-6.0</c:v>
                </c:pt>
                <c:pt idx="2643">
                  <c:v>-6.0</c:v>
                </c:pt>
                <c:pt idx="2644">
                  <c:v>-6.0</c:v>
                </c:pt>
                <c:pt idx="2645">
                  <c:v>-6.0</c:v>
                </c:pt>
                <c:pt idx="2646">
                  <c:v>-6.0</c:v>
                </c:pt>
                <c:pt idx="2647">
                  <c:v>-6.0</c:v>
                </c:pt>
                <c:pt idx="2648">
                  <c:v>-6.0</c:v>
                </c:pt>
                <c:pt idx="2649">
                  <c:v>-6.0</c:v>
                </c:pt>
                <c:pt idx="2650">
                  <c:v>-6.0</c:v>
                </c:pt>
                <c:pt idx="2651">
                  <c:v>-6.0</c:v>
                </c:pt>
                <c:pt idx="2652">
                  <c:v>-6.0</c:v>
                </c:pt>
                <c:pt idx="2653">
                  <c:v>-6.0</c:v>
                </c:pt>
                <c:pt idx="2654">
                  <c:v>-6.0</c:v>
                </c:pt>
                <c:pt idx="2655">
                  <c:v>-6.0</c:v>
                </c:pt>
                <c:pt idx="2656">
                  <c:v>-6.0</c:v>
                </c:pt>
                <c:pt idx="2657">
                  <c:v>-6.0</c:v>
                </c:pt>
                <c:pt idx="2658">
                  <c:v>-6.0</c:v>
                </c:pt>
                <c:pt idx="2659">
                  <c:v>-6.0</c:v>
                </c:pt>
                <c:pt idx="2660">
                  <c:v>-6.0</c:v>
                </c:pt>
                <c:pt idx="2661">
                  <c:v>-6.0</c:v>
                </c:pt>
                <c:pt idx="2662">
                  <c:v>-6.0</c:v>
                </c:pt>
                <c:pt idx="2663">
                  <c:v>-6.0</c:v>
                </c:pt>
                <c:pt idx="2664">
                  <c:v>-6.0</c:v>
                </c:pt>
                <c:pt idx="2665">
                  <c:v>-6.0</c:v>
                </c:pt>
                <c:pt idx="2666">
                  <c:v>-6.0</c:v>
                </c:pt>
                <c:pt idx="2667">
                  <c:v>-6.0</c:v>
                </c:pt>
                <c:pt idx="2668">
                  <c:v>-6.0</c:v>
                </c:pt>
                <c:pt idx="2669">
                  <c:v>-6.0</c:v>
                </c:pt>
                <c:pt idx="2670">
                  <c:v>-6.0</c:v>
                </c:pt>
                <c:pt idx="2671">
                  <c:v>-6.0</c:v>
                </c:pt>
                <c:pt idx="2672">
                  <c:v>-6.0</c:v>
                </c:pt>
                <c:pt idx="2673">
                  <c:v>-6.0</c:v>
                </c:pt>
                <c:pt idx="2674">
                  <c:v>-6.0</c:v>
                </c:pt>
                <c:pt idx="2675">
                  <c:v>-6.0</c:v>
                </c:pt>
                <c:pt idx="2676">
                  <c:v>-6.0</c:v>
                </c:pt>
                <c:pt idx="2677">
                  <c:v>-6.0</c:v>
                </c:pt>
                <c:pt idx="2678">
                  <c:v>-6.0</c:v>
                </c:pt>
                <c:pt idx="2679">
                  <c:v>-6.0</c:v>
                </c:pt>
                <c:pt idx="2680">
                  <c:v>-6.0</c:v>
                </c:pt>
                <c:pt idx="2681">
                  <c:v>-6.0</c:v>
                </c:pt>
                <c:pt idx="2682">
                  <c:v>-6.0</c:v>
                </c:pt>
                <c:pt idx="2683">
                  <c:v>-6.0</c:v>
                </c:pt>
                <c:pt idx="2684">
                  <c:v>-6.0</c:v>
                </c:pt>
                <c:pt idx="2685">
                  <c:v>-6.0</c:v>
                </c:pt>
                <c:pt idx="2686">
                  <c:v>-6.0</c:v>
                </c:pt>
                <c:pt idx="2687">
                  <c:v>-6.0</c:v>
                </c:pt>
                <c:pt idx="2688">
                  <c:v>-6.0</c:v>
                </c:pt>
                <c:pt idx="2689">
                  <c:v>-6.0</c:v>
                </c:pt>
                <c:pt idx="2690">
                  <c:v>-6.0</c:v>
                </c:pt>
                <c:pt idx="2691">
                  <c:v>-6.0</c:v>
                </c:pt>
                <c:pt idx="2692">
                  <c:v>-6.0</c:v>
                </c:pt>
                <c:pt idx="2693">
                  <c:v>-6.0</c:v>
                </c:pt>
                <c:pt idx="2694">
                  <c:v>-6.0</c:v>
                </c:pt>
                <c:pt idx="2695">
                  <c:v>-6.0</c:v>
                </c:pt>
                <c:pt idx="2696">
                  <c:v>-6.0</c:v>
                </c:pt>
                <c:pt idx="2697">
                  <c:v>-6.0</c:v>
                </c:pt>
                <c:pt idx="2698">
                  <c:v>-6.0</c:v>
                </c:pt>
                <c:pt idx="2699">
                  <c:v>-6.0</c:v>
                </c:pt>
                <c:pt idx="2700">
                  <c:v>-6.0</c:v>
                </c:pt>
                <c:pt idx="2701">
                  <c:v>-6.0</c:v>
                </c:pt>
                <c:pt idx="2702">
                  <c:v>-6.0</c:v>
                </c:pt>
                <c:pt idx="2703">
                  <c:v>-6.0</c:v>
                </c:pt>
                <c:pt idx="2704">
                  <c:v>-6.0</c:v>
                </c:pt>
                <c:pt idx="2705">
                  <c:v>-6.0</c:v>
                </c:pt>
                <c:pt idx="2706">
                  <c:v>-6.0</c:v>
                </c:pt>
                <c:pt idx="2707">
                  <c:v>-6.0</c:v>
                </c:pt>
                <c:pt idx="2708">
                  <c:v>-6.0</c:v>
                </c:pt>
                <c:pt idx="2709">
                  <c:v>-6.0</c:v>
                </c:pt>
                <c:pt idx="2710">
                  <c:v>-6.0</c:v>
                </c:pt>
                <c:pt idx="2711">
                  <c:v>-6.0</c:v>
                </c:pt>
                <c:pt idx="2712">
                  <c:v>-6.0</c:v>
                </c:pt>
                <c:pt idx="2713">
                  <c:v>-6.0</c:v>
                </c:pt>
                <c:pt idx="2714">
                  <c:v>-6.0</c:v>
                </c:pt>
                <c:pt idx="2715">
                  <c:v>-6.0</c:v>
                </c:pt>
                <c:pt idx="2716">
                  <c:v>-6.0</c:v>
                </c:pt>
                <c:pt idx="2717">
                  <c:v>-6.0</c:v>
                </c:pt>
                <c:pt idx="2718">
                  <c:v>-6.0</c:v>
                </c:pt>
                <c:pt idx="2719">
                  <c:v>-6.0</c:v>
                </c:pt>
                <c:pt idx="2720">
                  <c:v>-6.0</c:v>
                </c:pt>
                <c:pt idx="2721">
                  <c:v>-6.0</c:v>
                </c:pt>
                <c:pt idx="2722">
                  <c:v>-6.0</c:v>
                </c:pt>
                <c:pt idx="2723">
                  <c:v>-6.0</c:v>
                </c:pt>
                <c:pt idx="2724">
                  <c:v>-6.0</c:v>
                </c:pt>
                <c:pt idx="2725">
                  <c:v>-6.0</c:v>
                </c:pt>
                <c:pt idx="2726">
                  <c:v>-6.0</c:v>
                </c:pt>
                <c:pt idx="2727">
                  <c:v>-6.0</c:v>
                </c:pt>
                <c:pt idx="2728">
                  <c:v>-6.0</c:v>
                </c:pt>
                <c:pt idx="2729">
                  <c:v>-6.0</c:v>
                </c:pt>
                <c:pt idx="2730">
                  <c:v>-6.0</c:v>
                </c:pt>
                <c:pt idx="2731">
                  <c:v>-6.0</c:v>
                </c:pt>
                <c:pt idx="2732">
                  <c:v>-6.0</c:v>
                </c:pt>
                <c:pt idx="2733">
                  <c:v>-6.0</c:v>
                </c:pt>
                <c:pt idx="2734">
                  <c:v>-6.0</c:v>
                </c:pt>
                <c:pt idx="2735">
                  <c:v>-6.0</c:v>
                </c:pt>
                <c:pt idx="2736">
                  <c:v>-6.0</c:v>
                </c:pt>
                <c:pt idx="2737">
                  <c:v>-6.0</c:v>
                </c:pt>
                <c:pt idx="2738">
                  <c:v>-6.0</c:v>
                </c:pt>
                <c:pt idx="2739">
                  <c:v>-6.0</c:v>
                </c:pt>
                <c:pt idx="2740">
                  <c:v>-6.0</c:v>
                </c:pt>
                <c:pt idx="2741">
                  <c:v>-6.0</c:v>
                </c:pt>
                <c:pt idx="2742">
                  <c:v>-6.0</c:v>
                </c:pt>
                <c:pt idx="2743">
                  <c:v>-6.0</c:v>
                </c:pt>
                <c:pt idx="2744">
                  <c:v>-6.0</c:v>
                </c:pt>
                <c:pt idx="2745">
                  <c:v>-6.0</c:v>
                </c:pt>
                <c:pt idx="2746">
                  <c:v>-6.0</c:v>
                </c:pt>
                <c:pt idx="2747">
                  <c:v>-6.0</c:v>
                </c:pt>
                <c:pt idx="2748">
                  <c:v>-6.0</c:v>
                </c:pt>
                <c:pt idx="2749">
                  <c:v>-6.0</c:v>
                </c:pt>
                <c:pt idx="2750">
                  <c:v>-6.0</c:v>
                </c:pt>
                <c:pt idx="2751">
                  <c:v>-6.0</c:v>
                </c:pt>
                <c:pt idx="2752">
                  <c:v>-6.0</c:v>
                </c:pt>
                <c:pt idx="2753">
                  <c:v>-6.0</c:v>
                </c:pt>
                <c:pt idx="2754">
                  <c:v>-6.0</c:v>
                </c:pt>
                <c:pt idx="2755">
                  <c:v>-6.0</c:v>
                </c:pt>
                <c:pt idx="2756">
                  <c:v>-6.0</c:v>
                </c:pt>
                <c:pt idx="2757">
                  <c:v>-6.0</c:v>
                </c:pt>
                <c:pt idx="2758">
                  <c:v>-6.0</c:v>
                </c:pt>
                <c:pt idx="2759">
                  <c:v>-6.0</c:v>
                </c:pt>
                <c:pt idx="2760">
                  <c:v>-6.0</c:v>
                </c:pt>
                <c:pt idx="2761">
                  <c:v>-6.0</c:v>
                </c:pt>
                <c:pt idx="2762">
                  <c:v>-6.0</c:v>
                </c:pt>
                <c:pt idx="2763">
                  <c:v>-6.0</c:v>
                </c:pt>
                <c:pt idx="2764">
                  <c:v>-6.0</c:v>
                </c:pt>
                <c:pt idx="2765">
                  <c:v>-6.0</c:v>
                </c:pt>
                <c:pt idx="2766">
                  <c:v>-6.0</c:v>
                </c:pt>
                <c:pt idx="2767">
                  <c:v>-6.0</c:v>
                </c:pt>
                <c:pt idx="2768">
                  <c:v>-6.0</c:v>
                </c:pt>
                <c:pt idx="2769">
                  <c:v>-6.0</c:v>
                </c:pt>
                <c:pt idx="2770">
                  <c:v>-6.0</c:v>
                </c:pt>
                <c:pt idx="2771">
                  <c:v>-6.0</c:v>
                </c:pt>
                <c:pt idx="2772">
                  <c:v>-6.0</c:v>
                </c:pt>
                <c:pt idx="2773">
                  <c:v>-6.0</c:v>
                </c:pt>
                <c:pt idx="2774">
                  <c:v>-6.0</c:v>
                </c:pt>
                <c:pt idx="2775">
                  <c:v>-6.0</c:v>
                </c:pt>
                <c:pt idx="2776">
                  <c:v>-6.0</c:v>
                </c:pt>
                <c:pt idx="2777">
                  <c:v>-6.0</c:v>
                </c:pt>
                <c:pt idx="2778">
                  <c:v>-6.0</c:v>
                </c:pt>
                <c:pt idx="2779">
                  <c:v>-6.0</c:v>
                </c:pt>
                <c:pt idx="2780">
                  <c:v>-6.0</c:v>
                </c:pt>
                <c:pt idx="2781">
                  <c:v>-6.0</c:v>
                </c:pt>
                <c:pt idx="2782">
                  <c:v>-6.0</c:v>
                </c:pt>
                <c:pt idx="2783">
                  <c:v>-6.0</c:v>
                </c:pt>
                <c:pt idx="2784">
                  <c:v>-6.0</c:v>
                </c:pt>
                <c:pt idx="2785">
                  <c:v>-6.0</c:v>
                </c:pt>
                <c:pt idx="2786">
                  <c:v>-6.0</c:v>
                </c:pt>
                <c:pt idx="2787">
                  <c:v>-6.0</c:v>
                </c:pt>
                <c:pt idx="2788">
                  <c:v>-6.0</c:v>
                </c:pt>
                <c:pt idx="2789">
                  <c:v>-6.0</c:v>
                </c:pt>
                <c:pt idx="2790">
                  <c:v>-6.0</c:v>
                </c:pt>
                <c:pt idx="2791">
                  <c:v>-6.0</c:v>
                </c:pt>
                <c:pt idx="2792">
                  <c:v>-6.0</c:v>
                </c:pt>
                <c:pt idx="2793">
                  <c:v>-6.0</c:v>
                </c:pt>
                <c:pt idx="2794">
                  <c:v>-6.0</c:v>
                </c:pt>
                <c:pt idx="2795">
                  <c:v>-6.0</c:v>
                </c:pt>
                <c:pt idx="2796">
                  <c:v>-6.0</c:v>
                </c:pt>
                <c:pt idx="2797">
                  <c:v>-6.0</c:v>
                </c:pt>
                <c:pt idx="2798">
                  <c:v>-6.0</c:v>
                </c:pt>
                <c:pt idx="2799">
                  <c:v>-6.0</c:v>
                </c:pt>
                <c:pt idx="2800">
                  <c:v>-6.0</c:v>
                </c:pt>
                <c:pt idx="2801">
                  <c:v>-6.0</c:v>
                </c:pt>
                <c:pt idx="2802">
                  <c:v>-6.0</c:v>
                </c:pt>
                <c:pt idx="2803">
                  <c:v>-6.0</c:v>
                </c:pt>
                <c:pt idx="2804">
                  <c:v>-6.0</c:v>
                </c:pt>
                <c:pt idx="2805">
                  <c:v>-6.0</c:v>
                </c:pt>
                <c:pt idx="2806">
                  <c:v>-6.0</c:v>
                </c:pt>
                <c:pt idx="2807">
                  <c:v>-6.0</c:v>
                </c:pt>
                <c:pt idx="2808">
                  <c:v>-6.0</c:v>
                </c:pt>
                <c:pt idx="2809">
                  <c:v>-6.0</c:v>
                </c:pt>
                <c:pt idx="2810">
                  <c:v>-6.0</c:v>
                </c:pt>
                <c:pt idx="2811">
                  <c:v>-6.0</c:v>
                </c:pt>
                <c:pt idx="2812">
                  <c:v>-6.0</c:v>
                </c:pt>
                <c:pt idx="2813">
                  <c:v>-6.0</c:v>
                </c:pt>
                <c:pt idx="2814">
                  <c:v>-6.0</c:v>
                </c:pt>
                <c:pt idx="2815">
                  <c:v>-6.0</c:v>
                </c:pt>
                <c:pt idx="2816">
                  <c:v>-6.0</c:v>
                </c:pt>
                <c:pt idx="2817">
                  <c:v>-6.0</c:v>
                </c:pt>
                <c:pt idx="2818">
                  <c:v>-6.0</c:v>
                </c:pt>
                <c:pt idx="2819">
                  <c:v>-6.0</c:v>
                </c:pt>
                <c:pt idx="2820">
                  <c:v>-6.0</c:v>
                </c:pt>
                <c:pt idx="2821">
                  <c:v>-6.0</c:v>
                </c:pt>
                <c:pt idx="2822">
                  <c:v>-6.0</c:v>
                </c:pt>
                <c:pt idx="2823">
                  <c:v>-6.0</c:v>
                </c:pt>
                <c:pt idx="2824">
                  <c:v>-6.0</c:v>
                </c:pt>
                <c:pt idx="2825">
                  <c:v>-6.0</c:v>
                </c:pt>
                <c:pt idx="2826">
                  <c:v>-6.0</c:v>
                </c:pt>
                <c:pt idx="2827">
                  <c:v>-6.0</c:v>
                </c:pt>
                <c:pt idx="2828">
                  <c:v>-6.0</c:v>
                </c:pt>
                <c:pt idx="2829">
                  <c:v>-6.0</c:v>
                </c:pt>
                <c:pt idx="2830">
                  <c:v>-6.0</c:v>
                </c:pt>
                <c:pt idx="2831">
                  <c:v>-6.0</c:v>
                </c:pt>
                <c:pt idx="2832">
                  <c:v>-6.0</c:v>
                </c:pt>
                <c:pt idx="2833">
                  <c:v>-6.0</c:v>
                </c:pt>
                <c:pt idx="2834">
                  <c:v>-6.0</c:v>
                </c:pt>
                <c:pt idx="2835">
                  <c:v>-6.0</c:v>
                </c:pt>
                <c:pt idx="2836">
                  <c:v>-6.0</c:v>
                </c:pt>
                <c:pt idx="2837">
                  <c:v>-6.0</c:v>
                </c:pt>
                <c:pt idx="2838">
                  <c:v>-6.0</c:v>
                </c:pt>
                <c:pt idx="2839">
                  <c:v>-6.0</c:v>
                </c:pt>
                <c:pt idx="2840">
                  <c:v>-6.0</c:v>
                </c:pt>
                <c:pt idx="2841">
                  <c:v>-6.0</c:v>
                </c:pt>
                <c:pt idx="2842">
                  <c:v>-6.0</c:v>
                </c:pt>
                <c:pt idx="2843">
                  <c:v>-6.0</c:v>
                </c:pt>
                <c:pt idx="2844">
                  <c:v>-6.0</c:v>
                </c:pt>
                <c:pt idx="2845">
                  <c:v>-6.0</c:v>
                </c:pt>
                <c:pt idx="2846">
                  <c:v>-6.0</c:v>
                </c:pt>
                <c:pt idx="2847">
                  <c:v>-6.0</c:v>
                </c:pt>
                <c:pt idx="2848">
                  <c:v>-6.0</c:v>
                </c:pt>
                <c:pt idx="2849">
                  <c:v>-6.0</c:v>
                </c:pt>
                <c:pt idx="2850">
                  <c:v>-6.0</c:v>
                </c:pt>
                <c:pt idx="2851">
                  <c:v>-6.0</c:v>
                </c:pt>
                <c:pt idx="2852">
                  <c:v>-6.0</c:v>
                </c:pt>
                <c:pt idx="2853">
                  <c:v>-6.0</c:v>
                </c:pt>
                <c:pt idx="2854">
                  <c:v>-6.0</c:v>
                </c:pt>
                <c:pt idx="2855">
                  <c:v>-6.0</c:v>
                </c:pt>
                <c:pt idx="2856">
                  <c:v>-6.0</c:v>
                </c:pt>
                <c:pt idx="2857">
                  <c:v>-6.0</c:v>
                </c:pt>
                <c:pt idx="2858">
                  <c:v>-6.0</c:v>
                </c:pt>
                <c:pt idx="2859">
                  <c:v>-6.0</c:v>
                </c:pt>
                <c:pt idx="2860">
                  <c:v>-6.0</c:v>
                </c:pt>
                <c:pt idx="2861">
                  <c:v>-6.0</c:v>
                </c:pt>
                <c:pt idx="2862">
                  <c:v>-6.0</c:v>
                </c:pt>
                <c:pt idx="2863">
                  <c:v>-6.0</c:v>
                </c:pt>
                <c:pt idx="2864">
                  <c:v>-6.0</c:v>
                </c:pt>
                <c:pt idx="2865">
                  <c:v>-6.0</c:v>
                </c:pt>
                <c:pt idx="2866">
                  <c:v>-6.0</c:v>
                </c:pt>
                <c:pt idx="2867">
                  <c:v>-6.0</c:v>
                </c:pt>
                <c:pt idx="2868">
                  <c:v>-6.0</c:v>
                </c:pt>
                <c:pt idx="2869">
                  <c:v>-6.0</c:v>
                </c:pt>
                <c:pt idx="2870">
                  <c:v>-6.0</c:v>
                </c:pt>
                <c:pt idx="2871">
                  <c:v>-6.0</c:v>
                </c:pt>
                <c:pt idx="2872">
                  <c:v>-6.0</c:v>
                </c:pt>
                <c:pt idx="2873">
                  <c:v>-6.0</c:v>
                </c:pt>
                <c:pt idx="2874">
                  <c:v>-6.0</c:v>
                </c:pt>
                <c:pt idx="2875">
                  <c:v>-6.0</c:v>
                </c:pt>
                <c:pt idx="2876">
                  <c:v>-6.0</c:v>
                </c:pt>
                <c:pt idx="2877">
                  <c:v>-6.0</c:v>
                </c:pt>
                <c:pt idx="2878">
                  <c:v>-6.0</c:v>
                </c:pt>
                <c:pt idx="2879">
                  <c:v>-6.0</c:v>
                </c:pt>
                <c:pt idx="2880">
                  <c:v>-6.0</c:v>
                </c:pt>
                <c:pt idx="2881">
                  <c:v>-6.0</c:v>
                </c:pt>
                <c:pt idx="2882">
                  <c:v>-6.0</c:v>
                </c:pt>
                <c:pt idx="2883">
                  <c:v>-6.0</c:v>
                </c:pt>
                <c:pt idx="2884">
                  <c:v>-6.0</c:v>
                </c:pt>
                <c:pt idx="2885">
                  <c:v>-6.0</c:v>
                </c:pt>
                <c:pt idx="2886">
                  <c:v>-6.0</c:v>
                </c:pt>
                <c:pt idx="2887">
                  <c:v>-6.0</c:v>
                </c:pt>
                <c:pt idx="2888">
                  <c:v>-6.0</c:v>
                </c:pt>
                <c:pt idx="2889">
                  <c:v>-6.0</c:v>
                </c:pt>
                <c:pt idx="2890">
                  <c:v>-6.0</c:v>
                </c:pt>
                <c:pt idx="2891">
                  <c:v>-6.0</c:v>
                </c:pt>
                <c:pt idx="2892">
                  <c:v>-6.0</c:v>
                </c:pt>
                <c:pt idx="2893">
                  <c:v>-6.0</c:v>
                </c:pt>
                <c:pt idx="2894">
                  <c:v>-6.0</c:v>
                </c:pt>
                <c:pt idx="2895">
                  <c:v>-6.0</c:v>
                </c:pt>
                <c:pt idx="2896">
                  <c:v>-6.0</c:v>
                </c:pt>
                <c:pt idx="2897">
                  <c:v>-6.0</c:v>
                </c:pt>
                <c:pt idx="2898">
                  <c:v>-6.0</c:v>
                </c:pt>
                <c:pt idx="2899">
                  <c:v>-6.0</c:v>
                </c:pt>
                <c:pt idx="2900">
                  <c:v>-6.0</c:v>
                </c:pt>
                <c:pt idx="2901">
                  <c:v>-6.0</c:v>
                </c:pt>
                <c:pt idx="2902">
                  <c:v>-6.0</c:v>
                </c:pt>
                <c:pt idx="2903">
                  <c:v>-6.0</c:v>
                </c:pt>
                <c:pt idx="2904">
                  <c:v>-6.0</c:v>
                </c:pt>
                <c:pt idx="2905">
                  <c:v>-6.0</c:v>
                </c:pt>
                <c:pt idx="2906">
                  <c:v>-6.0</c:v>
                </c:pt>
                <c:pt idx="2907">
                  <c:v>-6.0</c:v>
                </c:pt>
                <c:pt idx="2908">
                  <c:v>-6.0</c:v>
                </c:pt>
                <c:pt idx="2909">
                  <c:v>-6.0</c:v>
                </c:pt>
                <c:pt idx="2910">
                  <c:v>-6.0</c:v>
                </c:pt>
                <c:pt idx="2911">
                  <c:v>-6.0</c:v>
                </c:pt>
                <c:pt idx="2912">
                  <c:v>-6.0</c:v>
                </c:pt>
                <c:pt idx="2913">
                  <c:v>-6.0</c:v>
                </c:pt>
                <c:pt idx="2914">
                  <c:v>-6.0</c:v>
                </c:pt>
                <c:pt idx="2915">
                  <c:v>-6.0</c:v>
                </c:pt>
                <c:pt idx="2916">
                  <c:v>-6.0</c:v>
                </c:pt>
                <c:pt idx="2917">
                  <c:v>-6.0</c:v>
                </c:pt>
                <c:pt idx="2918">
                  <c:v>-6.0</c:v>
                </c:pt>
                <c:pt idx="2919">
                  <c:v>-6.0</c:v>
                </c:pt>
                <c:pt idx="2920">
                  <c:v>-6.0</c:v>
                </c:pt>
                <c:pt idx="2921">
                  <c:v>-6.0</c:v>
                </c:pt>
                <c:pt idx="2922">
                  <c:v>-6.0</c:v>
                </c:pt>
                <c:pt idx="2923">
                  <c:v>-6.0</c:v>
                </c:pt>
                <c:pt idx="2924">
                  <c:v>-6.0</c:v>
                </c:pt>
                <c:pt idx="2925">
                  <c:v>-6.0</c:v>
                </c:pt>
                <c:pt idx="2926">
                  <c:v>-6.0</c:v>
                </c:pt>
                <c:pt idx="2927">
                  <c:v>-6.0</c:v>
                </c:pt>
                <c:pt idx="2928">
                  <c:v>-6.0</c:v>
                </c:pt>
                <c:pt idx="2929">
                  <c:v>-6.0</c:v>
                </c:pt>
                <c:pt idx="2930">
                  <c:v>-6.0</c:v>
                </c:pt>
                <c:pt idx="2931">
                  <c:v>-6.0</c:v>
                </c:pt>
                <c:pt idx="2932">
                  <c:v>-6.0</c:v>
                </c:pt>
                <c:pt idx="2933">
                  <c:v>-6.0</c:v>
                </c:pt>
                <c:pt idx="2934">
                  <c:v>-6.0</c:v>
                </c:pt>
                <c:pt idx="2935">
                  <c:v>-6.0</c:v>
                </c:pt>
                <c:pt idx="2936">
                  <c:v>-6.0</c:v>
                </c:pt>
                <c:pt idx="2937">
                  <c:v>-6.0</c:v>
                </c:pt>
                <c:pt idx="2938">
                  <c:v>-6.0</c:v>
                </c:pt>
                <c:pt idx="2939">
                  <c:v>-6.0</c:v>
                </c:pt>
                <c:pt idx="2940">
                  <c:v>-6.0</c:v>
                </c:pt>
                <c:pt idx="2941">
                  <c:v>-6.0</c:v>
                </c:pt>
                <c:pt idx="2942">
                  <c:v>-6.0</c:v>
                </c:pt>
                <c:pt idx="2943">
                  <c:v>-6.0</c:v>
                </c:pt>
                <c:pt idx="2944">
                  <c:v>-6.0</c:v>
                </c:pt>
                <c:pt idx="2945">
                  <c:v>-6.0</c:v>
                </c:pt>
                <c:pt idx="2946">
                  <c:v>-6.0</c:v>
                </c:pt>
                <c:pt idx="2947">
                  <c:v>-6.0</c:v>
                </c:pt>
                <c:pt idx="2948">
                  <c:v>-6.0</c:v>
                </c:pt>
                <c:pt idx="2949">
                  <c:v>-6.0</c:v>
                </c:pt>
                <c:pt idx="2950">
                  <c:v>-6.0</c:v>
                </c:pt>
                <c:pt idx="2951">
                  <c:v>-6.0</c:v>
                </c:pt>
                <c:pt idx="2952">
                  <c:v>-6.0</c:v>
                </c:pt>
                <c:pt idx="2953">
                  <c:v>-6.0</c:v>
                </c:pt>
                <c:pt idx="2954">
                  <c:v>-6.0</c:v>
                </c:pt>
                <c:pt idx="2955">
                  <c:v>-6.0</c:v>
                </c:pt>
                <c:pt idx="2956">
                  <c:v>-6.0</c:v>
                </c:pt>
                <c:pt idx="2957">
                  <c:v>-6.0</c:v>
                </c:pt>
                <c:pt idx="2958">
                  <c:v>-6.0</c:v>
                </c:pt>
                <c:pt idx="2959">
                  <c:v>-6.0</c:v>
                </c:pt>
                <c:pt idx="2960">
                  <c:v>-6.0</c:v>
                </c:pt>
                <c:pt idx="2961">
                  <c:v>-6.0</c:v>
                </c:pt>
                <c:pt idx="2962">
                  <c:v>-6.0</c:v>
                </c:pt>
                <c:pt idx="2963">
                  <c:v>-6.0</c:v>
                </c:pt>
                <c:pt idx="2964">
                  <c:v>-6.0</c:v>
                </c:pt>
                <c:pt idx="2965">
                  <c:v>-6.0</c:v>
                </c:pt>
                <c:pt idx="2966">
                  <c:v>-6.0</c:v>
                </c:pt>
                <c:pt idx="2967">
                  <c:v>-6.0</c:v>
                </c:pt>
                <c:pt idx="2968">
                  <c:v>-6.0</c:v>
                </c:pt>
                <c:pt idx="2969">
                  <c:v>-6.0</c:v>
                </c:pt>
                <c:pt idx="2970">
                  <c:v>-6.0</c:v>
                </c:pt>
                <c:pt idx="2971">
                  <c:v>-6.0</c:v>
                </c:pt>
                <c:pt idx="2972">
                  <c:v>-6.0</c:v>
                </c:pt>
                <c:pt idx="2973">
                  <c:v>-6.0</c:v>
                </c:pt>
                <c:pt idx="2974">
                  <c:v>-6.0</c:v>
                </c:pt>
                <c:pt idx="2975">
                  <c:v>-6.0</c:v>
                </c:pt>
                <c:pt idx="2976">
                  <c:v>-6.0</c:v>
                </c:pt>
                <c:pt idx="2977">
                  <c:v>-6.0</c:v>
                </c:pt>
                <c:pt idx="2978">
                  <c:v>-6.0</c:v>
                </c:pt>
                <c:pt idx="2979">
                  <c:v>-6.0</c:v>
                </c:pt>
                <c:pt idx="2980">
                  <c:v>-6.0</c:v>
                </c:pt>
                <c:pt idx="2981">
                  <c:v>-6.0</c:v>
                </c:pt>
                <c:pt idx="2982">
                  <c:v>-6.0</c:v>
                </c:pt>
                <c:pt idx="2983">
                  <c:v>-6.0</c:v>
                </c:pt>
                <c:pt idx="2984">
                  <c:v>-6.0</c:v>
                </c:pt>
                <c:pt idx="2985">
                  <c:v>-6.0</c:v>
                </c:pt>
                <c:pt idx="2986">
                  <c:v>-6.0</c:v>
                </c:pt>
                <c:pt idx="2987">
                  <c:v>-6.0</c:v>
                </c:pt>
                <c:pt idx="2988">
                  <c:v>-6.0</c:v>
                </c:pt>
                <c:pt idx="2989">
                  <c:v>-6.0</c:v>
                </c:pt>
                <c:pt idx="2990">
                  <c:v>-6.0</c:v>
                </c:pt>
                <c:pt idx="2991">
                  <c:v>-6.0</c:v>
                </c:pt>
                <c:pt idx="2992">
                  <c:v>-6.0</c:v>
                </c:pt>
                <c:pt idx="2993">
                  <c:v>-6.0</c:v>
                </c:pt>
                <c:pt idx="2994">
                  <c:v>-6.0</c:v>
                </c:pt>
                <c:pt idx="2995">
                  <c:v>-6.0</c:v>
                </c:pt>
                <c:pt idx="2996">
                  <c:v>-6.0</c:v>
                </c:pt>
                <c:pt idx="2997">
                  <c:v>-6.0</c:v>
                </c:pt>
                <c:pt idx="2998">
                  <c:v>-6.0</c:v>
                </c:pt>
                <c:pt idx="2999">
                  <c:v>-6.0</c:v>
                </c:pt>
                <c:pt idx="3000">
                  <c:v>-6.0</c:v>
                </c:pt>
                <c:pt idx="3001">
                  <c:v>-6.0</c:v>
                </c:pt>
                <c:pt idx="3002">
                  <c:v>-6.0</c:v>
                </c:pt>
                <c:pt idx="3003">
                  <c:v>-6.0</c:v>
                </c:pt>
                <c:pt idx="3004">
                  <c:v>-6.0</c:v>
                </c:pt>
                <c:pt idx="3005">
                  <c:v>-6.0</c:v>
                </c:pt>
                <c:pt idx="3006">
                  <c:v>-6.0</c:v>
                </c:pt>
                <c:pt idx="3007">
                  <c:v>-6.0</c:v>
                </c:pt>
                <c:pt idx="3008">
                  <c:v>-6.0</c:v>
                </c:pt>
                <c:pt idx="3009">
                  <c:v>-6.0</c:v>
                </c:pt>
                <c:pt idx="3010">
                  <c:v>-6.0</c:v>
                </c:pt>
                <c:pt idx="3011">
                  <c:v>-6.0</c:v>
                </c:pt>
                <c:pt idx="3012">
                  <c:v>-6.0</c:v>
                </c:pt>
                <c:pt idx="3013">
                  <c:v>-6.0</c:v>
                </c:pt>
                <c:pt idx="3014">
                  <c:v>-6.0</c:v>
                </c:pt>
                <c:pt idx="3015">
                  <c:v>-6.0</c:v>
                </c:pt>
                <c:pt idx="3016">
                  <c:v>-6.0</c:v>
                </c:pt>
                <c:pt idx="3017">
                  <c:v>-6.0</c:v>
                </c:pt>
                <c:pt idx="3018">
                  <c:v>-6.0</c:v>
                </c:pt>
                <c:pt idx="3019">
                  <c:v>-6.0</c:v>
                </c:pt>
                <c:pt idx="3020">
                  <c:v>-6.0</c:v>
                </c:pt>
                <c:pt idx="3021">
                  <c:v>-6.0</c:v>
                </c:pt>
                <c:pt idx="3022">
                  <c:v>-6.0</c:v>
                </c:pt>
                <c:pt idx="3023">
                  <c:v>-6.0</c:v>
                </c:pt>
                <c:pt idx="3024">
                  <c:v>-6.0</c:v>
                </c:pt>
                <c:pt idx="3025">
                  <c:v>-6.0</c:v>
                </c:pt>
                <c:pt idx="3026">
                  <c:v>-6.0</c:v>
                </c:pt>
                <c:pt idx="3027">
                  <c:v>-6.0</c:v>
                </c:pt>
                <c:pt idx="3028">
                  <c:v>-6.0</c:v>
                </c:pt>
                <c:pt idx="3029">
                  <c:v>-6.0</c:v>
                </c:pt>
                <c:pt idx="3030">
                  <c:v>-6.0</c:v>
                </c:pt>
                <c:pt idx="3031">
                  <c:v>-6.0</c:v>
                </c:pt>
                <c:pt idx="3032">
                  <c:v>-6.0</c:v>
                </c:pt>
                <c:pt idx="3033">
                  <c:v>-6.0</c:v>
                </c:pt>
                <c:pt idx="3034">
                  <c:v>-6.0</c:v>
                </c:pt>
                <c:pt idx="3035">
                  <c:v>-6.0</c:v>
                </c:pt>
                <c:pt idx="3036">
                  <c:v>-6.0</c:v>
                </c:pt>
                <c:pt idx="3037">
                  <c:v>-6.0</c:v>
                </c:pt>
                <c:pt idx="3038">
                  <c:v>-6.0</c:v>
                </c:pt>
                <c:pt idx="3039">
                  <c:v>-6.0</c:v>
                </c:pt>
                <c:pt idx="3040">
                  <c:v>-6.0</c:v>
                </c:pt>
                <c:pt idx="3041">
                  <c:v>-6.0</c:v>
                </c:pt>
                <c:pt idx="3042">
                  <c:v>-6.0</c:v>
                </c:pt>
                <c:pt idx="3043">
                  <c:v>-6.0</c:v>
                </c:pt>
                <c:pt idx="3044">
                  <c:v>-6.0</c:v>
                </c:pt>
                <c:pt idx="3045">
                  <c:v>-6.0</c:v>
                </c:pt>
                <c:pt idx="3046">
                  <c:v>-6.0</c:v>
                </c:pt>
                <c:pt idx="3047">
                  <c:v>-6.0</c:v>
                </c:pt>
                <c:pt idx="3048">
                  <c:v>-6.0</c:v>
                </c:pt>
                <c:pt idx="3049">
                  <c:v>-6.0</c:v>
                </c:pt>
                <c:pt idx="3050">
                  <c:v>-6.0</c:v>
                </c:pt>
                <c:pt idx="3051">
                  <c:v>-6.0</c:v>
                </c:pt>
                <c:pt idx="3052">
                  <c:v>-6.0</c:v>
                </c:pt>
                <c:pt idx="3053">
                  <c:v>-6.0</c:v>
                </c:pt>
                <c:pt idx="3054">
                  <c:v>-6.0</c:v>
                </c:pt>
                <c:pt idx="3055">
                  <c:v>-6.0</c:v>
                </c:pt>
                <c:pt idx="3056">
                  <c:v>-6.0</c:v>
                </c:pt>
                <c:pt idx="3057">
                  <c:v>-6.0</c:v>
                </c:pt>
                <c:pt idx="3058">
                  <c:v>-6.0</c:v>
                </c:pt>
                <c:pt idx="3059">
                  <c:v>-6.0</c:v>
                </c:pt>
                <c:pt idx="3060">
                  <c:v>-6.0</c:v>
                </c:pt>
                <c:pt idx="3061">
                  <c:v>-6.0</c:v>
                </c:pt>
                <c:pt idx="3062">
                  <c:v>-6.0</c:v>
                </c:pt>
                <c:pt idx="3063">
                  <c:v>-6.0</c:v>
                </c:pt>
                <c:pt idx="3064">
                  <c:v>-6.0</c:v>
                </c:pt>
                <c:pt idx="3065">
                  <c:v>-6.0</c:v>
                </c:pt>
                <c:pt idx="3066">
                  <c:v>-6.0</c:v>
                </c:pt>
                <c:pt idx="3067">
                  <c:v>-6.0</c:v>
                </c:pt>
                <c:pt idx="3068">
                  <c:v>-6.0</c:v>
                </c:pt>
                <c:pt idx="3069">
                  <c:v>-6.0</c:v>
                </c:pt>
                <c:pt idx="3070">
                  <c:v>-6.0</c:v>
                </c:pt>
                <c:pt idx="3071">
                  <c:v>-6.0</c:v>
                </c:pt>
                <c:pt idx="3072">
                  <c:v>-6.0</c:v>
                </c:pt>
                <c:pt idx="3073">
                  <c:v>-6.0</c:v>
                </c:pt>
                <c:pt idx="3074">
                  <c:v>-6.0</c:v>
                </c:pt>
                <c:pt idx="3075">
                  <c:v>-6.0</c:v>
                </c:pt>
                <c:pt idx="3076">
                  <c:v>-6.0</c:v>
                </c:pt>
                <c:pt idx="3077">
                  <c:v>-6.0</c:v>
                </c:pt>
                <c:pt idx="3078">
                  <c:v>-6.0</c:v>
                </c:pt>
                <c:pt idx="3079">
                  <c:v>-6.0</c:v>
                </c:pt>
                <c:pt idx="3080">
                  <c:v>-6.0</c:v>
                </c:pt>
                <c:pt idx="3081">
                  <c:v>-6.0</c:v>
                </c:pt>
                <c:pt idx="3082">
                  <c:v>-6.0</c:v>
                </c:pt>
                <c:pt idx="3083">
                  <c:v>-6.0</c:v>
                </c:pt>
                <c:pt idx="3084">
                  <c:v>-6.0</c:v>
                </c:pt>
                <c:pt idx="3085">
                  <c:v>-6.0</c:v>
                </c:pt>
                <c:pt idx="3086">
                  <c:v>-6.0</c:v>
                </c:pt>
                <c:pt idx="3087">
                  <c:v>-6.0</c:v>
                </c:pt>
                <c:pt idx="3088">
                  <c:v>-6.0</c:v>
                </c:pt>
                <c:pt idx="3089">
                  <c:v>-6.0</c:v>
                </c:pt>
                <c:pt idx="3090">
                  <c:v>-6.0</c:v>
                </c:pt>
                <c:pt idx="3091">
                  <c:v>-6.0</c:v>
                </c:pt>
                <c:pt idx="3092">
                  <c:v>-6.0</c:v>
                </c:pt>
                <c:pt idx="3093">
                  <c:v>-6.0</c:v>
                </c:pt>
                <c:pt idx="3094">
                  <c:v>-6.0</c:v>
                </c:pt>
                <c:pt idx="3095">
                  <c:v>-6.0</c:v>
                </c:pt>
                <c:pt idx="3096">
                  <c:v>-6.0</c:v>
                </c:pt>
                <c:pt idx="3097">
                  <c:v>-6.0</c:v>
                </c:pt>
                <c:pt idx="3098">
                  <c:v>-6.0</c:v>
                </c:pt>
                <c:pt idx="3099">
                  <c:v>-6.0</c:v>
                </c:pt>
                <c:pt idx="3100">
                  <c:v>-6.0</c:v>
                </c:pt>
                <c:pt idx="3101">
                  <c:v>-6.0</c:v>
                </c:pt>
                <c:pt idx="3102">
                  <c:v>-6.0</c:v>
                </c:pt>
                <c:pt idx="3103">
                  <c:v>-6.0</c:v>
                </c:pt>
                <c:pt idx="3104">
                  <c:v>-6.0</c:v>
                </c:pt>
                <c:pt idx="3105">
                  <c:v>-6.0</c:v>
                </c:pt>
                <c:pt idx="3106">
                  <c:v>-6.0</c:v>
                </c:pt>
                <c:pt idx="3107">
                  <c:v>-6.0</c:v>
                </c:pt>
                <c:pt idx="3108">
                  <c:v>-6.0</c:v>
                </c:pt>
                <c:pt idx="3109">
                  <c:v>-6.0</c:v>
                </c:pt>
                <c:pt idx="3110">
                  <c:v>-6.0</c:v>
                </c:pt>
                <c:pt idx="3111">
                  <c:v>-6.0</c:v>
                </c:pt>
                <c:pt idx="3112">
                  <c:v>-6.0</c:v>
                </c:pt>
                <c:pt idx="3113">
                  <c:v>-6.0</c:v>
                </c:pt>
                <c:pt idx="3114">
                  <c:v>-6.0</c:v>
                </c:pt>
                <c:pt idx="3115">
                  <c:v>-6.0</c:v>
                </c:pt>
                <c:pt idx="3116">
                  <c:v>-6.0</c:v>
                </c:pt>
                <c:pt idx="3117">
                  <c:v>-6.0</c:v>
                </c:pt>
                <c:pt idx="3118">
                  <c:v>-6.0</c:v>
                </c:pt>
                <c:pt idx="3119">
                  <c:v>-6.0</c:v>
                </c:pt>
                <c:pt idx="3120">
                  <c:v>-6.0</c:v>
                </c:pt>
                <c:pt idx="3121">
                  <c:v>-6.0</c:v>
                </c:pt>
                <c:pt idx="3122">
                  <c:v>-6.0</c:v>
                </c:pt>
                <c:pt idx="3123">
                  <c:v>-6.0</c:v>
                </c:pt>
                <c:pt idx="3124">
                  <c:v>-6.0</c:v>
                </c:pt>
                <c:pt idx="3125">
                  <c:v>-6.0</c:v>
                </c:pt>
                <c:pt idx="3126">
                  <c:v>-6.0</c:v>
                </c:pt>
                <c:pt idx="3127">
                  <c:v>-6.0</c:v>
                </c:pt>
                <c:pt idx="3128">
                  <c:v>-6.0</c:v>
                </c:pt>
                <c:pt idx="3129">
                  <c:v>-6.0</c:v>
                </c:pt>
                <c:pt idx="3130">
                  <c:v>-6.0</c:v>
                </c:pt>
                <c:pt idx="3131">
                  <c:v>-6.0</c:v>
                </c:pt>
                <c:pt idx="3132">
                  <c:v>-6.0</c:v>
                </c:pt>
                <c:pt idx="3133">
                  <c:v>-6.0</c:v>
                </c:pt>
                <c:pt idx="3134">
                  <c:v>-6.0</c:v>
                </c:pt>
                <c:pt idx="3135">
                  <c:v>-6.0</c:v>
                </c:pt>
                <c:pt idx="3136">
                  <c:v>-6.0</c:v>
                </c:pt>
                <c:pt idx="3137">
                  <c:v>-6.0</c:v>
                </c:pt>
                <c:pt idx="3138">
                  <c:v>-6.0</c:v>
                </c:pt>
                <c:pt idx="3139">
                  <c:v>-6.0</c:v>
                </c:pt>
                <c:pt idx="3140">
                  <c:v>-6.0</c:v>
                </c:pt>
                <c:pt idx="3141">
                  <c:v>-6.0</c:v>
                </c:pt>
                <c:pt idx="3142">
                  <c:v>-6.0</c:v>
                </c:pt>
                <c:pt idx="3143">
                  <c:v>-6.0</c:v>
                </c:pt>
                <c:pt idx="3144">
                  <c:v>-6.0</c:v>
                </c:pt>
                <c:pt idx="3145">
                  <c:v>-6.0</c:v>
                </c:pt>
                <c:pt idx="3146">
                  <c:v>-6.0</c:v>
                </c:pt>
                <c:pt idx="3147">
                  <c:v>-6.0</c:v>
                </c:pt>
                <c:pt idx="3148">
                  <c:v>-6.0</c:v>
                </c:pt>
                <c:pt idx="3149">
                  <c:v>-6.0</c:v>
                </c:pt>
                <c:pt idx="3150">
                  <c:v>-6.0</c:v>
                </c:pt>
                <c:pt idx="3151">
                  <c:v>-6.0</c:v>
                </c:pt>
                <c:pt idx="3152">
                  <c:v>-6.0</c:v>
                </c:pt>
                <c:pt idx="3153">
                  <c:v>-6.0</c:v>
                </c:pt>
                <c:pt idx="3154">
                  <c:v>-6.0</c:v>
                </c:pt>
                <c:pt idx="3155">
                  <c:v>-6.0</c:v>
                </c:pt>
                <c:pt idx="3156">
                  <c:v>-6.0</c:v>
                </c:pt>
                <c:pt idx="3157">
                  <c:v>-6.0</c:v>
                </c:pt>
                <c:pt idx="3158">
                  <c:v>-6.0</c:v>
                </c:pt>
                <c:pt idx="3159">
                  <c:v>-6.0</c:v>
                </c:pt>
                <c:pt idx="3160">
                  <c:v>-6.0</c:v>
                </c:pt>
                <c:pt idx="3161">
                  <c:v>-6.0</c:v>
                </c:pt>
                <c:pt idx="3162">
                  <c:v>-6.0</c:v>
                </c:pt>
                <c:pt idx="3163">
                  <c:v>-6.0</c:v>
                </c:pt>
                <c:pt idx="3164">
                  <c:v>-6.0</c:v>
                </c:pt>
                <c:pt idx="3165">
                  <c:v>-6.0</c:v>
                </c:pt>
                <c:pt idx="3166">
                  <c:v>-6.0</c:v>
                </c:pt>
                <c:pt idx="3167">
                  <c:v>-6.0</c:v>
                </c:pt>
                <c:pt idx="3168">
                  <c:v>-6.0</c:v>
                </c:pt>
                <c:pt idx="3169">
                  <c:v>-6.0</c:v>
                </c:pt>
                <c:pt idx="3170">
                  <c:v>-6.0</c:v>
                </c:pt>
                <c:pt idx="3171">
                  <c:v>-6.0</c:v>
                </c:pt>
                <c:pt idx="3172">
                  <c:v>-6.0</c:v>
                </c:pt>
                <c:pt idx="3173">
                  <c:v>-6.0</c:v>
                </c:pt>
                <c:pt idx="3174">
                  <c:v>-6.0</c:v>
                </c:pt>
                <c:pt idx="3175">
                  <c:v>-6.0</c:v>
                </c:pt>
                <c:pt idx="3176">
                  <c:v>-6.0</c:v>
                </c:pt>
                <c:pt idx="3177">
                  <c:v>-6.0</c:v>
                </c:pt>
                <c:pt idx="3178">
                  <c:v>-6.0</c:v>
                </c:pt>
                <c:pt idx="3179">
                  <c:v>-6.0</c:v>
                </c:pt>
                <c:pt idx="3180">
                  <c:v>-6.0</c:v>
                </c:pt>
                <c:pt idx="3181">
                  <c:v>-6.0</c:v>
                </c:pt>
                <c:pt idx="3182">
                  <c:v>-6.0</c:v>
                </c:pt>
                <c:pt idx="3183">
                  <c:v>-6.0</c:v>
                </c:pt>
                <c:pt idx="3184">
                  <c:v>-6.0</c:v>
                </c:pt>
                <c:pt idx="3185">
                  <c:v>-6.0</c:v>
                </c:pt>
                <c:pt idx="3186">
                  <c:v>-6.0</c:v>
                </c:pt>
                <c:pt idx="3187">
                  <c:v>-6.0</c:v>
                </c:pt>
                <c:pt idx="3188">
                  <c:v>-6.0</c:v>
                </c:pt>
                <c:pt idx="3189">
                  <c:v>-6.0</c:v>
                </c:pt>
                <c:pt idx="3190">
                  <c:v>-6.0</c:v>
                </c:pt>
                <c:pt idx="3191">
                  <c:v>-6.0</c:v>
                </c:pt>
                <c:pt idx="3192">
                  <c:v>-6.0</c:v>
                </c:pt>
                <c:pt idx="3193">
                  <c:v>-6.0</c:v>
                </c:pt>
                <c:pt idx="3194">
                  <c:v>-6.0</c:v>
                </c:pt>
                <c:pt idx="3195">
                  <c:v>-6.0</c:v>
                </c:pt>
                <c:pt idx="3196">
                  <c:v>-6.0</c:v>
                </c:pt>
                <c:pt idx="3197">
                  <c:v>-6.0</c:v>
                </c:pt>
                <c:pt idx="3198">
                  <c:v>-6.0</c:v>
                </c:pt>
                <c:pt idx="3199">
                  <c:v>-6.0</c:v>
                </c:pt>
                <c:pt idx="3200">
                  <c:v>-6.0</c:v>
                </c:pt>
                <c:pt idx="3201">
                  <c:v>-6.0</c:v>
                </c:pt>
                <c:pt idx="3202">
                  <c:v>-6.0</c:v>
                </c:pt>
                <c:pt idx="3203">
                  <c:v>-6.0</c:v>
                </c:pt>
                <c:pt idx="3204">
                  <c:v>-6.0</c:v>
                </c:pt>
                <c:pt idx="3205">
                  <c:v>-6.0</c:v>
                </c:pt>
                <c:pt idx="3206">
                  <c:v>-6.0</c:v>
                </c:pt>
                <c:pt idx="3207">
                  <c:v>-6.0</c:v>
                </c:pt>
              </c:numCache>
            </c:numRef>
          </c:val>
          <c:extLst xmlns:c16r2="http://schemas.microsoft.com/office/drawing/2015/06/chart">
            <c:ext xmlns:c16="http://schemas.microsoft.com/office/drawing/2014/chart" uri="{C3380CC4-5D6E-409C-BE32-E72D297353CC}">
              <c16:uniqueId val="{00000001-3C64-43A3-B24E-93A94926CC3E}"/>
            </c:ext>
          </c:extLst>
        </c:ser>
        <c:dLbls>
          <c:showLegendKey val="0"/>
          <c:showVal val="0"/>
          <c:showCatName val="0"/>
          <c:showSerName val="0"/>
          <c:showPercent val="0"/>
          <c:showBubbleSize val="0"/>
        </c:dLbls>
        <c:axId val="-2139222728"/>
        <c:axId val="-2139216280"/>
      </c:areaChart>
      <c:lineChart>
        <c:grouping val="standard"/>
        <c:varyColors val="0"/>
        <c:ser>
          <c:idx val="2"/>
          <c:order val="0"/>
          <c:tx>
            <c:strRef>
              <c:f>Sheet1!$D$1</c:f>
              <c:strCache>
                <c:ptCount val="1"/>
                <c:pt idx="0">
                  <c:v>Arbitrage (c/lb)</c:v>
                </c:pt>
              </c:strCache>
            </c:strRef>
          </c:tx>
          <c:spPr>
            <a:ln w="28575" cap="rnd">
              <a:solidFill>
                <a:srgbClr val="002060"/>
              </a:solidFill>
              <a:round/>
            </a:ln>
            <a:effectLst/>
          </c:spPr>
          <c:marker>
            <c:symbol val="none"/>
          </c:marker>
          <c:cat>
            <c:numRef>
              <c:f>Sheet1!$A$2:$A$3209</c:f>
              <c:numCache>
                <c:formatCode>d\-mmm\-yy</c:formatCode>
                <c:ptCount val="3208"/>
                <c:pt idx="0">
                  <c:v>39085.0</c:v>
                </c:pt>
                <c:pt idx="1">
                  <c:v>39086.0</c:v>
                </c:pt>
                <c:pt idx="2">
                  <c:v>39087.0</c:v>
                </c:pt>
                <c:pt idx="3">
                  <c:v>39090.0</c:v>
                </c:pt>
                <c:pt idx="4">
                  <c:v>39091.0</c:v>
                </c:pt>
                <c:pt idx="5">
                  <c:v>39092.0</c:v>
                </c:pt>
                <c:pt idx="6">
                  <c:v>39093.0</c:v>
                </c:pt>
                <c:pt idx="7">
                  <c:v>39094.0</c:v>
                </c:pt>
                <c:pt idx="8">
                  <c:v>39098.0</c:v>
                </c:pt>
                <c:pt idx="9">
                  <c:v>39099.0</c:v>
                </c:pt>
                <c:pt idx="10">
                  <c:v>39100.0</c:v>
                </c:pt>
                <c:pt idx="11">
                  <c:v>39101.0</c:v>
                </c:pt>
                <c:pt idx="12">
                  <c:v>39104.0</c:v>
                </c:pt>
                <c:pt idx="13">
                  <c:v>39105.0</c:v>
                </c:pt>
                <c:pt idx="14">
                  <c:v>39106.0</c:v>
                </c:pt>
                <c:pt idx="15">
                  <c:v>39107.0</c:v>
                </c:pt>
                <c:pt idx="16">
                  <c:v>39108.0</c:v>
                </c:pt>
                <c:pt idx="17">
                  <c:v>39111.0</c:v>
                </c:pt>
                <c:pt idx="18">
                  <c:v>39112.0</c:v>
                </c:pt>
                <c:pt idx="19">
                  <c:v>39113.0</c:v>
                </c:pt>
                <c:pt idx="20">
                  <c:v>39114.0</c:v>
                </c:pt>
                <c:pt idx="21">
                  <c:v>39115.0</c:v>
                </c:pt>
                <c:pt idx="22">
                  <c:v>39118.0</c:v>
                </c:pt>
                <c:pt idx="23">
                  <c:v>39119.0</c:v>
                </c:pt>
                <c:pt idx="24">
                  <c:v>39120.0</c:v>
                </c:pt>
                <c:pt idx="25">
                  <c:v>39121.0</c:v>
                </c:pt>
                <c:pt idx="26">
                  <c:v>39122.0</c:v>
                </c:pt>
                <c:pt idx="27">
                  <c:v>39125.0</c:v>
                </c:pt>
                <c:pt idx="28">
                  <c:v>39126.0</c:v>
                </c:pt>
                <c:pt idx="29">
                  <c:v>39127.0</c:v>
                </c:pt>
                <c:pt idx="30">
                  <c:v>39128.0</c:v>
                </c:pt>
                <c:pt idx="31">
                  <c:v>39129.0</c:v>
                </c:pt>
                <c:pt idx="32">
                  <c:v>39133.0</c:v>
                </c:pt>
                <c:pt idx="33">
                  <c:v>39134.0</c:v>
                </c:pt>
                <c:pt idx="34">
                  <c:v>39135.0</c:v>
                </c:pt>
                <c:pt idx="35">
                  <c:v>39136.0</c:v>
                </c:pt>
                <c:pt idx="36">
                  <c:v>39139.0</c:v>
                </c:pt>
                <c:pt idx="37">
                  <c:v>39140.0</c:v>
                </c:pt>
                <c:pt idx="38">
                  <c:v>39141.0</c:v>
                </c:pt>
                <c:pt idx="39">
                  <c:v>39142.0</c:v>
                </c:pt>
                <c:pt idx="40">
                  <c:v>39143.0</c:v>
                </c:pt>
                <c:pt idx="41">
                  <c:v>39146.0</c:v>
                </c:pt>
                <c:pt idx="42">
                  <c:v>39147.0</c:v>
                </c:pt>
                <c:pt idx="43">
                  <c:v>39148.0</c:v>
                </c:pt>
                <c:pt idx="44">
                  <c:v>39149.0</c:v>
                </c:pt>
                <c:pt idx="45">
                  <c:v>39150.0</c:v>
                </c:pt>
                <c:pt idx="46">
                  <c:v>39153.0</c:v>
                </c:pt>
                <c:pt idx="47">
                  <c:v>39154.0</c:v>
                </c:pt>
                <c:pt idx="48">
                  <c:v>39155.0</c:v>
                </c:pt>
                <c:pt idx="49">
                  <c:v>39156.0</c:v>
                </c:pt>
                <c:pt idx="50">
                  <c:v>39157.0</c:v>
                </c:pt>
                <c:pt idx="51">
                  <c:v>39160.0</c:v>
                </c:pt>
                <c:pt idx="52">
                  <c:v>39161.0</c:v>
                </c:pt>
                <c:pt idx="53">
                  <c:v>39162.0</c:v>
                </c:pt>
                <c:pt idx="54">
                  <c:v>39163.0</c:v>
                </c:pt>
                <c:pt idx="55">
                  <c:v>39164.0</c:v>
                </c:pt>
                <c:pt idx="56">
                  <c:v>39167.0</c:v>
                </c:pt>
                <c:pt idx="57">
                  <c:v>39168.0</c:v>
                </c:pt>
                <c:pt idx="58">
                  <c:v>39169.0</c:v>
                </c:pt>
                <c:pt idx="59">
                  <c:v>39170.0</c:v>
                </c:pt>
                <c:pt idx="60">
                  <c:v>39171.0</c:v>
                </c:pt>
                <c:pt idx="61">
                  <c:v>39174.0</c:v>
                </c:pt>
                <c:pt idx="62">
                  <c:v>39175.0</c:v>
                </c:pt>
                <c:pt idx="63">
                  <c:v>39176.0</c:v>
                </c:pt>
                <c:pt idx="64">
                  <c:v>39177.0</c:v>
                </c:pt>
                <c:pt idx="65">
                  <c:v>39181.0</c:v>
                </c:pt>
                <c:pt idx="66">
                  <c:v>39182.0</c:v>
                </c:pt>
                <c:pt idx="67">
                  <c:v>39183.0</c:v>
                </c:pt>
                <c:pt idx="68">
                  <c:v>39184.0</c:v>
                </c:pt>
                <c:pt idx="69">
                  <c:v>39185.0</c:v>
                </c:pt>
                <c:pt idx="70">
                  <c:v>39188.0</c:v>
                </c:pt>
                <c:pt idx="71">
                  <c:v>39189.0</c:v>
                </c:pt>
                <c:pt idx="72">
                  <c:v>39190.0</c:v>
                </c:pt>
                <c:pt idx="73">
                  <c:v>39191.0</c:v>
                </c:pt>
                <c:pt idx="74">
                  <c:v>39192.0</c:v>
                </c:pt>
                <c:pt idx="75">
                  <c:v>39195.0</c:v>
                </c:pt>
                <c:pt idx="76">
                  <c:v>39196.0</c:v>
                </c:pt>
                <c:pt idx="77">
                  <c:v>39197.0</c:v>
                </c:pt>
                <c:pt idx="78">
                  <c:v>39198.0</c:v>
                </c:pt>
                <c:pt idx="79">
                  <c:v>39199.0</c:v>
                </c:pt>
                <c:pt idx="80">
                  <c:v>39203.0</c:v>
                </c:pt>
                <c:pt idx="81">
                  <c:v>39204.0</c:v>
                </c:pt>
                <c:pt idx="82">
                  <c:v>39205.0</c:v>
                </c:pt>
                <c:pt idx="83">
                  <c:v>39206.0</c:v>
                </c:pt>
                <c:pt idx="84">
                  <c:v>39209.0</c:v>
                </c:pt>
                <c:pt idx="85">
                  <c:v>39210.0</c:v>
                </c:pt>
                <c:pt idx="86">
                  <c:v>39211.0</c:v>
                </c:pt>
                <c:pt idx="87">
                  <c:v>39212.0</c:v>
                </c:pt>
                <c:pt idx="88">
                  <c:v>39213.0</c:v>
                </c:pt>
                <c:pt idx="89">
                  <c:v>39216.0</c:v>
                </c:pt>
                <c:pt idx="90">
                  <c:v>39217.0</c:v>
                </c:pt>
                <c:pt idx="91">
                  <c:v>39218.0</c:v>
                </c:pt>
                <c:pt idx="92">
                  <c:v>39219.0</c:v>
                </c:pt>
                <c:pt idx="93">
                  <c:v>39220.0</c:v>
                </c:pt>
                <c:pt idx="94">
                  <c:v>39223.0</c:v>
                </c:pt>
                <c:pt idx="95">
                  <c:v>39224.0</c:v>
                </c:pt>
                <c:pt idx="96">
                  <c:v>39225.0</c:v>
                </c:pt>
                <c:pt idx="97">
                  <c:v>39226.0</c:v>
                </c:pt>
                <c:pt idx="98">
                  <c:v>39227.0</c:v>
                </c:pt>
                <c:pt idx="99">
                  <c:v>39231.0</c:v>
                </c:pt>
                <c:pt idx="100">
                  <c:v>39232.0</c:v>
                </c:pt>
                <c:pt idx="101">
                  <c:v>39233.0</c:v>
                </c:pt>
                <c:pt idx="102">
                  <c:v>39234.0</c:v>
                </c:pt>
                <c:pt idx="103">
                  <c:v>39237.0</c:v>
                </c:pt>
                <c:pt idx="104">
                  <c:v>39238.0</c:v>
                </c:pt>
                <c:pt idx="105">
                  <c:v>39239.0</c:v>
                </c:pt>
                <c:pt idx="106">
                  <c:v>39240.0</c:v>
                </c:pt>
                <c:pt idx="107">
                  <c:v>39241.0</c:v>
                </c:pt>
                <c:pt idx="108">
                  <c:v>39244.0</c:v>
                </c:pt>
                <c:pt idx="109">
                  <c:v>39245.0</c:v>
                </c:pt>
                <c:pt idx="110">
                  <c:v>39246.0</c:v>
                </c:pt>
                <c:pt idx="111">
                  <c:v>39247.0</c:v>
                </c:pt>
                <c:pt idx="112">
                  <c:v>39248.0</c:v>
                </c:pt>
                <c:pt idx="113">
                  <c:v>39251.0</c:v>
                </c:pt>
                <c:pt idx="114">
                  <c:v>39252.0</c:v>
                </c:pt>
                <c:pt idx="115">
                  <c:v>39253.0</c:v>
                </c:pt>
                <c:pt idx="116">
                  <c:v>39255.0</c:v>
                </c:pt>
                <c:pt idx="117">
                  <c:v>39258.0</c:v>
                </c:pt>
                <c:pt idx="118">
                  <c:v>39259.0</c:v>
                </c:pt>
                <c:pt idx="119">
                  <c:v>39260.0</c:v>
                </c:pt>
                <c:pt idx="120">
                  <c:v>39261.0</c:v>
                </c:pt>
                <c:pt idx="121">
                  <c:v>39262.0</c:v>
                </c:pt>
                <c:pt idx="122">
                  <c:v>39265.0</c:v>
                </c:pt>
                <c:pt idx="123">
                  <c:v>39266.0</c:v>
                </c:pt>
                <c:pt idx="124">
                  <c:v>39267.0</c:v>
                </c:pt>
                <c:pt idx="125">
                  <c:v>39268.0</c:v>
                </c:pt>
                <c:pt idx="126">
                  <c:v>39269.0</c:v>
                </c:pt>
                <c:pt idx="127">
                  <c:v>39272.0</c:v>
                </c:pt>
                <c:pt idx="128">
                  <c:v>39273.0</c:v>
                </c:pt>
                <c:pt idx="129">
                  <c:v>39274.0</c:v>
                </c:pt>
                <c:pt idx="130">
                  <c:v>39275.0</c:v>
                </c:pt>
                <c:pt idx="131">
                  <c:v>39276.0</c:v>
                </c:pt>
                <c:pt idx="132">
                  <c:v>39279.0</c:v>
                </c:pt>
                <c:pt idx="133">
                  <c:v>39280.0</c:v>
                </c:pt>
                <c:pt idx="134">
                  <c:v>39281.0</c:v>
                </c:pt>
                <c:pt idx="135">
                  <c:v>39282.0</c:v>
                </c:pt>
                <c:pt idx="136">
                  <c:v>39283.0</c:v>
                </c:pt>
                <c:pt idx="137">
                  <c:v>39286.0</c:v>
                </c:pt>
                <c:pt idx="138">
                  <c:v>39287.0</c:v>
                </c:pt>
                <c:pt idx="139">
                  <c:v>39288.0</c:v>
                </c:pt>
                <c:pt idx="140">
                  <c:v>39289.0</c:v>
                </c:pt>
                <c:pt idx="141">
                  <c:v>39290.0</c:v>
                </c:pt>
                <c:pt idx="142">
                  <c:v>39293.0</c:v>
                </c:pt>
                <c:pt idx="143">
                  <c:v>39294.0</c:v>
                </c:pt>
                <c:pt idx="144">
                  <c:v>39295.0</c:v>
                </c:pt>
                <c:pt idx="145">
                  <c:v>39296.0</c:v>
                </c:pt>
                <c:pt idx="146">
                  <c:v>39297.0</c:v>
                </c:pt>
                <c:pt idx="147">
                  <c:v>39300.0</c:v>
                </c:pt>
                <c:pt idx="148">
                  <c:v>39301.0</c:v>
                </c:pt>
                <c:pt idx="149">
                  <c:v>39302.0</c:v>
                </c:pt>
                <c:pt idx="150">
                  <c:v>39303.0</c:v>
                </c:pt>
                <c:pt idx="151">
                  <c:v>39304.0</c:v>
                </c:pt>
                <c:pt idx="152">
                  <c:v>39307.0</c:v>
                </c:pt>
                <c:pt idx="153">
                  <c:v>39308.0</c:v>
                </c:pt>
                <c:pt idx="154">
                  <c:v>39309.0</c:v>
                </c:pt>
                <c:pt idx="155">
                  <c:v>39310.0</c:v>
                </c:pt>
                <c:pt idx="156">
                  <c:v>39311.0</c:v>
                </c:pt>
                <c:pt idx="157">
                  <c:v>39314.0</c:v>
                </c:pt>
                <c:pt idx="158">
                  <c:v>39315.0</c:v>
                </c:pt>
                <c:pt idx="159">
                  <c:v>39316.0</c:v>
                </c:pt>
                <c:pt idx="160">
                  <c:v>39317.0</c:v>
                </c:pt>
                <c:pt idx="161">
                  <c:v>39318.0</c:v>
                </c:pt>
                <c:pt idx="162">
                  <c:v>39321.0</c:v>
                </c:pt>
                <c:pt idx="163">
                  <c:v>39322.0</c:v>
                </c:pt>
                <c:pt idx="164">
                  <c:v>39323.0</c:v>
                </c:pt>
                <c:pt idx="165">
                  <c:v>39324.0</c:v>
                </c:pt>
                <c:pt idx="166">
                  <c:v>39325.0</c:v>
                </c:pt>
                <c:pt idx="167">
                  <c:v>39328.0</c:v>
                </c:pt>
                <c:pt idx="168">
                  <c:v>39329.0</c:v>
                </c:pt>
                <c:pt idx="169">
                  <c:v>39330.0</c:v>
                </c:pt>
                <c:pt idx="170">
                  <c:v>39331.0</c:v>
                </c:pt>
                <c:pt idx="171">
                  <c:v>39332.0</c:v>
                </c:pt>
                <c:pt idx="172">
                  <c:v>39335.0</c:v>
                </c:pt>
                <c:pt idx="173">
                  <c:v>39336.0</c:v>
                </c:pt>
                <c:pt idx="174">
                  <c:v>39337.0</c:v>
                </c:pt>
                <c:pt idx="175">
                  <c:v>39338.0</c:v>
                </c:pt>
                <c:pt idx="176">
                  <c:v>39339.0</c:v>
                </c:pt>
                <c:pt idx="177">
                  <c:v>39342.0</c:v>
                </c:pt>
                <c:pt idx="178">
                  <c:v>39343.0</c:v>
                </c:pt>
                <c:pt idx="179">
                  <c:v>39344.0</c:v>
                </c:pt>
                <c:pt idx="180">
                  <c:v>39345.0</c:v>
                </c:pt>
                <c:pt idx="181">
                  <c:v>39346.0</c:v>
                </c:pt>
                <c:pt idx="182">
                  <c:v>39349.0</c:v>
                </c:pt>
                <c:pt idx="183">
                  <c:v>39350.0</c:v>
                </c:pt>
                <c:pt idx="184">
                  <c:v>39351.0</c:v>
                </c:pt>
                <c:pt idx="185">
                  <c:v>39352.0</c:v>
                </c:pt>
                <c:pt idx="186">
                  <c:v>39353.0</c:v>
                </c:pt>
                <c:pt idx="187">
                  <c:v>39356.0</c:v>
                </c:pt>
                <c:pt idx="188">
                  <c:v>39357.0</c:v>
                </c:pt>
                <c:pt idx="189">
                  <c:v>39358.0</c:v>
                </c:pt>
                <c:pt idx="190">
                  <c:v>39359.0</c:v>
                </c:pt>
                <c:pt idx="191">
                  <c:v>39360.0</c:v>
                </c:pt>
                <c:pt idx="192">
                  <c:v>39363.0</c:v>
                </c:pt>
                <c:pt idx="193">
                  <c:v>39364.0</c:v>
                </c:pt>
                <c:pt idx="194">
                  <c:v>39365.0</c:v>
                </c:pt>
                <c:pt idx="195">
                  <c:v>39366.0</c:v>
                </c:pt>
                <c:pt idx="196">
                  <c:v>39367.0</c:v>
                </c:pt>
                <c:pt idx="197">
                  <c:v>39370.0</c:v>
                </c:pt>
                <c:pt idx="198">
                  <c:v>39371.0</c:v>
                </c:pt>
                <c:pt idx="199">
                  <c:v>39372.0</c:v>
                </c:pt>
                <c:pt idx="200">
                  <c:v>39373.0</c:v>
                </c:pt>
                <c:pt idx="201">
                  <c:v>39374.0</c:v>
                </c:pt>
                <c:pt idx="202">
                  <c:v>39377.0</c:v>
                </c:pt>
                <c:pt idx="203">
                  <c:v>39378.0</c:v>
                </c:pt>
                <c:pt idx="204">
                  <c:v>39379.0</c:v>
                </c:pt>
                <c:pt idx="205">
                  <c:v>39380.0</c:v>
                </c:pt>
                <c:pt idx="206">
                  <c:v>39381.0</c:v>
                </c:pt>
                <c:pt idx="207">
                  <c:v>39384.0</c:v>
                </c:pt>
                <c:pt idx="208">
                  <c:v>39385.0</c:v>
                </c:pt>
                <c:pt idx="209">
                  <c:v>39386.0</c:v>
                </c:pt>
                <c:pt idx="210">
                  <c:v>39387.0</c:v>
                </c:pt>
                <c:pt idx="211">
                  <c:v>39388.0</c:v>
                </c:pt>
                <c:pt idx="212">
                  <c:v>39391.0</c:v>
                </c:pt>
                <c:pt idx="213">
                  <c:v>39392.0</c:v>
                </c:pt>
                <c:pt idx="214">
                  <c:v>39393.0</c:v>
                </c:pt>
                <c:pt idx="215">
                  <c:v>39394.0</c:v>
                </c:pt>
                <c:pt idx="216">
                  <c:v>39395.0</c:v>
                </c:pt>
                <c:pt idx="217">
                  <c:v>39398.0</c:v>
                </c:pt>
                <c:pt idx="218">
                  <c:v>39399.0</c:v>
                </c:pt>
                <c:pt idx="219">
                  <c:v>39400.0</c:v>
                </c:pt>
                <c:pt idx="220">
                  <c:v>39401.0</c:v>
                </c:pt>
                <c:pt idx="221">
                  <c:v>39402.0</c:v>
                </c:pt>
                <c:pt idx="222">
                  <c:v>39405.0</c:v>
                </c:pt>
                <c:pt idx="223">
                  <c:v>39406.0</c:v>
                </c:pt>
                <c:pt idx="224">
                  <c:v>39407.0</c:v>
                </c:pt>
                <c:pt idx="225">
                  <c:v>39408.0</c:v>
                </c:pt>
                <c:pt idx="226">
                  <c:v>39409.0</c:v>
                </c:pt>
                <c:pt idx="227">
                  <c:v>39412.0</c:v>
                </c:pt>
                <c:pt idx="228">
                  <c:v>39413.0</c:v>
                </c:pt>
                <c:pt idx="229">
                  <c:v>39414.0</c:v>
                </c:pt>
                <c:pt idx="230">
                  <c:v>39415.0</c:v>
                </c:pt>
                <c:pt idx="231">
                  <c:v>39416.0</c:v>
                </c:pt>
                <c:pt idx="232">
                  <c:v>39419.0</c:v>
                </c:pt>
                <c:pt idx="233">
                  <c:v>39420.0</c:v>
                </c:pt>
                <c:pt idx="234">
                  <c:v>39421.0</c:v>
                </c:pt>
                <c:pt idx="235">
                  <c:v>39422.0</c:v>
                </c:pt>
                <c:pt idx="236">
                  <c:v>39423.0</c:v>
                </c:pt>
                <c:pt idx="237">
                  <c:v>39426.0</c:v>
                </c:pt>
                <c:pt idx="238">
                  <c:v>39427.0</c:v>
                </c:pt>
                <c:pt idx="239">
                  <c:v>39428.0</c:v>
                </c:pt>
                <c:pt idx="240">
                  <c:v>39429.0</c:v>
                </c:pt>
                <c:pt idx="241">
                  <c:v>39430.0</c:v>
                </c:pt>
                <c:pt idx="242">
                  <c:v>39433.0</c:v>
                </c:pt>
                <c:pt idx="243">
                  <c:v>39434.0</c:v>
                </c:pt>
                <c:pt idx="244">
                  <c:v>39435.0</c:v>
                </c:pt>
                <c:pt idx="245">
                  <c:v>39436.0</c:v>
                </c:pt>
                <c:pt idx="246">
                  <c:v>39437.0</c:v>
                </c:pt>
                <c:pt idx="247">
                  <c:v>39440.0</c:v>
                </c:pt>
                <c:pt idx="248">
                  <c:v>39442.0</c:v>
                </c:pt>
                <c:pt idx="249">
                  <c:v>39443.0</c:v>
                </c:pt>
                <c:pt idx="250">
                  <c:v>39444.0</c:v>
                </c:pt>
                <c:pt idx="251">
                  <c:v>39449.0</c:v>
                </c:pt>
                <c:pt idx="252">
                  <c:v>39450.0</c:v>
                </c:pt>
                <c:pt idx="253">
                  <c:v>39451.0</c:v>
                </c:pt>
                <c:pt idx="254">
                  <c:v>39454.0</c:v>
                </c:pt>
                <c:pt idx="255">
                  <c:v>39455.0</c:v>
                </c:pt>
                <c:pt idx="256">
                  <c:v>39456.0</c:v>
                </c:pt>
                <c:pt idx="257">
                  <c:v>39457.0</c:v>
                </c:pt>
                <c:pt idx="258">
                  <c:v>39458.0</c:v>
                </c:pt>
                <c:pt idx="259">
                  <c:v>39461.0</c:v>
                </c:pt>
                <c:pt idx="260">
                  <c:v>39462.0</c:v>
                </c:pt>
                <c:pt idx="261">
                  <c:v>39463.0</c:v>
                </c:pt>
                <c:pt idx="262">
                  <c:v>39464.0</c:v>
                </c:pt>
                <c:pt idx="263">
                  <c:v>39465.0</c:v>
                </c:pt>
                <c:pt idx="264">
                  <c:v>39468.0</c:v>
                </c:pt>
                <c:pt idx="265">
                  <c:v>39469.0</c:v>
                </c:pt>
                <c:pt idx="266">
                  <c:v>39470.0</c:v>
                </c:pt>
                <c:pt idx="267">
                  <c:v>39471.0</c:v>
                </c:pt>
                <c:pt idx="268">
                  <c:v>39472.0</c:v>
                </c:pt>
                <c:pt idx="269">
                  <c:v>39475.0</c:v>
                </c:pt>
                <c:pt idx="270">
                  <c:v>39476.0</c:v>
                </c:pt>
                <c:pt idx="271">
                  <c:v>39477.0</c:v>
                </c:pt>
                <c:pt idx="272">
                  <c:v>39478.0</c:v>
                </c:pt>
                <c:pt idx="273">
                  <c:v>39479.0</c:v>
                </c:pt>
                <c:pt idx="274">
                  <c:v>39482.0</c:v>
                </c:pt>
                <c:pt idx="275">
                  <c:v>39483.0</c:v>
                </c:pt>
                <c:pt idx="276">
                  <c:v>39484.0</c:v>
                </c:pt>
                <c:pt idx="277">
                  <c:v>39485.0</c:v>
                </c:pt>
                <c:pt idx="278">
                  <c:v>39486.0</c:v>
                </c:pt>
                <c:pt idx="279">
                  <c:v>39489.0</c:v>
                </c:pt>
                <c:pt idx="280">
                  <c:v>39490.0</c:v>
                </c:pt>
                <c:pt idx="281">
                  <c:v>39491.0</c:v>
                </c:pt>
                <c:pt idx="282">
                  <c:v>39492.0</c:v>
                </c:pt>
                <c:pt idx="283">
                  <c:v>39493.0</c:v>
                </c:pt>
                <c:pt idx="284">
                  <c:v>39496.0</c:v>
                </c:pt>
                <c:pt idx="285">
                  <c:v>39497.0</c:v>
                </c:pt>
                <c:pt idx="286">
                  <c:v>39498.0</c:v>
                </c:pt>
                <c:pt idx="287">
                  <c:v>39499.0</c:v>
                </c:pt>
                <c:pt idx="288">
                  <c:v>39500.0</c:v>
                </c:pt>
                <c:pt idx="289">
                  <c:v>39503.0</c:v>
                </c:pt>
                <c:pt idx="290">
                  <c:v>39504.0</c:v>
                </c:pt>
                <c:pt idx="291">
                  <c:v>39505.0</c:v>
                </c:pt>
                <c:pt idx="292">
                  <c:v>39506.0</c:v>
                </c:pt>
                <c:pt idx="293">
                  <c:v>39507.0</c:v>
                </c:pt>
                <c:pt idx="294">
                  <c:v>39510.0</c:v>
                </c:pt>
                <c:pt idx="295">
                  <c:v>39511.0</c:v>
                </c:pt>
                <c:pt idx="296">
                  <c:v>39512.0</c:v>
                </c:pt>
                <c:pt idx="297">
                  <c:v>39513.0</c:v>
                </c:pt>
                <c:pt idx="298">
                  <c:v>39514.0</c:v>
                </c:pt>
                <c:pt idx="299">
                  <c:v>39517.0</c:v>
                </c:pt>
                <c:pt idx="300">
                  <c:v>39518.0</c:v>
                </c:pt>
                <c:pt idx="301">
                  <c:v>39519.0</c:v>
                </c:pt>
                <c:pt idx="302">
                  <c:v>39520.0</c:v>
                </c:pt>
                <c:pt idx="303">
                  <c:v>39521.0</c:v>
                </c:pt>
                <c:pt idx="304">
                  <c:v>39524.0</c:v>
                </c:pt>
                <c:pt idx="305">
                  <c:v>39525.0</c:v>
                </c:pt>
                <c:pt idx="306">
                  <c:v>39526.0</c:v>
                </c:pt>
                <c:pt idx="307">
                  <c:v>39527.0</c:v>
                </c:pt>
                <c:pt idx="308">
                  <c:v>39531.0</c:v>
                </c:pt>
                <c:pt idx="309">
                  <c:v>39532.0</c:v>
                </c:pt>
                <c:pt idx="310">
                  <c:v>39533.0</c:v>
                </c:pt>
                <c:pt idx="311">
                  <c:v>39534.0</c:v>
                </c:pt>
                <c:pt idx="312">
                  <c:v>39535.0</c:v>
                </c:pt>
                <c:pt idx="313">
                  <c:v>39538.0</c:v>
                </c:pt>
                <c:pt idx="314">
                  <c:v>39539.0</c:v>
                </c:pt>
                <c:pt idx="315">
                  <c:v>39540.0</c:v>
                </c:pt>
                <c:pt idx="316">
                  <c:v>39541.0</c:v>
                </c:pt>
                <c:pt idx="317">
                  <c:v>39542.0</c:v>
                </c:pt>
                <c:pt idx="318">
                  <c:v>39545.0</c:v>
                </c:pt>
                <c:pt idx="319">
                  <c:v>39546.0</c:v>
                </c:pt>
                <c:pt idx="320">
                  <c:v>39547.0</c:v>
                </c:pt>
                <c:pt idx="321">
                  <c:v>39548.0</c:v>
                </c:pt>
                <c:pt idx="322">
                  <c:v>39549.0</c:v>
                </c:pt>
                <c:pt idx="323">
                  <c:v>39552.0</c:v>
                </c:pt>
                <c:pt idx="324">
                  <c:v>39553.0</c:v>
                </c:pt>
                <c:pt idx="325">
                  <c:v>39554.0</c:v>
                </c:pt>
                <c:pt idx="326">
                  <c:v>39555.0</c:v>
                </c:pt>
                <c:pt idx="327">
                  <c:v>39556.0</c:v>
                </c:pt>
                <c:pt idx="328">
                  <c:v>39559.0</c:v>
                </c:pt>
                <c:pt idx="329">
                  <c:v>39560.0</c:v>
                </c:pt>
                <c:pt idx="330">
                  <c:v>39561.0</c:v>
                </c:pt>
                <c:pt idx="331">
                  <c:v>39562.0</c:v>
                </c:pt>
                <c:pt idx="332">
                  <c:v>39563.0</c:v>
                </c:pt>
                <c:pt idx="333">
                  <c:v>39566.0</c:v>
                </c:pt>
                <c:pt idx="334">
                  <c:v>39567.0</c:v>
                </c:pt>
                <c:pt idx="335">
                  <c:v>39569.0</c:v>
                </c:pt>
                <c:pt idx="336">
                  <c:v>39570.0</c:v>
                </c:pt>
                <c:pt idx="337">
                  <c:v>39573.0</c:v>
                </c:pt>
                <c:pt idx="338">
                  <c:v>39574.0</c:v>
                </c:pt>
                <c:pt idx="339">
                  <c:v>39575.0</c:v>
                </c:pt>
                <c:pt idx="340">
                  <c:v>39576.0</c:v>
                </c:pt>
                <c:pt idx="341">
                  <c:v>39577.0</c:v>
                </c:pt>
                <c:pt idx="342">
                  <c:v>39580.0</c:v>
                </c:pt>
                <c:pt idx="343">
                  <c:v>39581.0</c:v>
                </c:pt>
                <c:pt idx="344">
                  <c:v>39582.0</c:v>
                </c:pt>
                <c:pt idx="345">
                  <c:v>39583.0</c:v>
                </c:pt>
                <c:pt idx="346">
                  <c:v>39584.0</c:v>
                </c:pt>
                <c:pt idx="347">
                  <c:v>39587.0</c:v>
                </c:pt>
                <c:pt idx="348">
                  <c:v>39588.0</c:v>
                </c:pt>
                <c:pt idx="349">
                  <c:v>39589.0</c:v>
                </c:pt>
                <c:pt idx="350">
                  <c:v>39590.0</c:v>
                </c:pt>
                <c:pt idx="351">
                  <c:v>39591.0</c:v>
                </c:pt>
                <c:pt idx="352">
                  <c:v>39594.0</c:v>
                </c:pt>
                <c:pt idx="353">
                  <c:v>39595.0</c:v>
                </c:pt>
                <c:pt idx="354">
                  <c:v>39596.0</c:v>
                </c:pt>
                <c:pt idx="355">
                  <c:v>39597.0</c:v>
                </c:pt>
                <c:pt idx="356">
                  <c:v>39598.0</c:v>
                </c:pt>
                <c:pt idx="357">
                  <c:v>39601.0</c:v>
                </c:pt>
                <c:pt idx="358">
                  <c:v>39602.0</c:v>
                </c:pt>
                <c:pt idx="359">
                  <c:v>39603.0</c:v>
                </c:pt>
                <c:pt idx="360">
                  <c:v>39604.0</c:v>
                </c:pt>
                <c:pt idx="361">
                  <c:v>39605.0</c:v>
                </c:pt>
                <c:pt idx="362">
                  <c:v>39608.0</c:v>
                </c:pt>
                <c:pt idx="363">
                  <c:v>39609.0</c:v>
                </c:pt>
                <c:pt idx="364">
                  <c:v>39610.0</c:v>
                </c:pt>
                <c:pt idx="365">
                  <c:v>39611.0</c:v>
                </c:pt>
                <c:pt idx="366">
                  <c:v>39612.0</c:v>
                </c:pt>
                <c:pt idx="367">
                  <c:v>39615.0</c:v>
                </c:pt>
                <c:pt idx="368">
                  <c:v>39616.0</c:v>
                </c:pt>
                <c:pt idx="369">
                  <c:v>39617.0</c:v>
                </c:pt>
                <c:pt idx="370">
                  <c:v>39618.0</c:v>
                </c:pt>
                <c:pt idx="371">
                  <c:v>39619.0</c:v>
                </c:pt>
                <c:pt idx="372">
                  <c:v>39622.0</c:v>
                </c:pt>
                <c:pt idx="373">
                  <c:v>39623.0</c:v>
                </c:pt>
                <c:pt idx="374">
                  <c:v>39624.0</c:v>
                </c:pt>
                <c:pt idx="375">
                  <c:v>39625.0</c:v>
                </c:pt>
                <c:pt idx="376">
                  <c:v>39626.0</c:v>
                </c:pt>
                <c:pt idx="377">
                  <c:v>39629.0</c:v>
                </c:pt>
                <c:pt idx="378">
                  <c:v>39630.0</c:v>
                </c:pt>
                <c:pt idx="379">
                  <c:v>39631.0</c:v>
                </c:pt>
                <c:pt idx="380">
                  <c:v>39632.0</c:v>
                </c:pt>
                <c:pt idx="381">
                  <c:v>39633.0</c:v>
                </c:pt>
                <c:pt idx="382">
                  <c:v>39636.0</c:v>
                </c:pt>
                <c:pt idx="383">
                  <c:v>39637.0</c:v>
                </c:pt>
                <c:pt idx="384">
                  <c:v>39638.0</c:v>
                </c:pt>
                <c:pt idx="385">
                  <c:v>39639.0</c:v>
                </c:pt>
                <c:pt idx="386">
                  <c:v>39640.0</c:v>
                </c:pt>
                <c:pt idx="387">
                  <c:v>39643.0</c:v>
                </c:pt>
                <c:pt idx="388">
                  <c:v>39644.0</c:v>
                </c:pt>
                <c:pt idx="389">
                  <c:v>39645.0</c:v>
                </c:pt>
                <c:pt idx="390">
                  <c:v>39646.0</c:v>
                </c:pt>
                <c:pt idx="391">
                  <c:v>39647.0</c:v>
                </c:pt>
                <c:pt idx="392">
                  <c:v>39650.0</c:v>
                </c:pt>
                <c:pt idx="393">
                  <c:v>39651.0</c:v>
                </c:pt>
                <c:pt idx="394">
                  <c:v>39652.0</c:v>
                </c:pt>
                <c:pt idx="395">
                  <c:v>39653.0</c:v>
                </c:pt>
                <c:pt idx="396">
                  <c:v>39654.0</c:v>
                </c:pt>
                <c:pt idx="397">
                  <c:v>39657.0</c:v>
                </c:pt>
                <c:pt idx="398">
                  <c:v>39658.0</c:v>
                </c:pt>
                <c:pt idx="399">
                  <c:v>39659.0</c:v>
                </c:pt>
                <c:pt idx="400">
                  <c:v>39660.0</c:v>
                </c:pt>
                <c:pt idx="401">
                  <c:v>39661.0</c:v>
                </c:pt>
                <c:pt idx="402">
                  <c:v>39664.0</c:v>
                </c:pt>
                <c:pt idx="403">
                  <c:v>39665.0</c:v>
                </c:pt>
                <c:pt idx="404">
                  <c:v>39666.0</c:v>
                </c:pt>
                <c:pt idx="405">
                  <c:v>39667.0</c:v>
                </c:pt>
                <c:pt idx="406">
                  <c:v>39668.0</c:v>
                </c:pt>
                <c:pt idx="407">
                  <c:v>39671.0</c:v>
                </c:pt>
                <c:pt idx="408">
                  <c:v>39672.0</c:v>
                </c:pt>
                <c:pt idx="409">
                  <c:v>39673.0</c:v>
                </c:pt>
                <c:pt idx="410">
                  <c:v>39674.0</c:v>
                </c:pt>
                <c:pt idx="411">
                  <c:v>39675.0</c:v>
                </c:pt>
                <c:pt idx="412">
                  <c:v>39678.0</c:v>
                </c:pt>
                <c:pt idx="413">
                  <c:v>39679.0</c:v>
                </c:pt>
                <c:pt idx="414">
                  <c:v>39680.0</c:v>
                </c:pt>
                <c:pt idx="415">
                  <c:v>39681.0</c:v>
                </c:pt>
                <c:pt idx="416">
                  <c:v>39682.0</c:v>
                </c:pt>
                <c:pt idx="417">
                  <c:v>39685.0</c:v>
                </c:pt>
                <c:pt idx="418">
                  <c:v>39686.0</c:v>
                </c:pt>
                <c:pt idx="419">
                  <c:v>39687.0</c:v>
                </c:pt>
                <c:pt idx="420">
                  <c:v>39688.0</c:v>
                </c:pt>
                <c:pt idx="421">
                  <c:v>39689.0</c:v>
                </c:pt>
                <c:pt idx="422">
                  <c:v>39692.0</c:v>
                </c:pt>
                <c:pt idx="423">
                  <c:v>39693.0</c:v>
                </c:pt>
                <c:pt idx="424">
                  <c:v>39694.0</c:v>
                </c:pt>
                <c:pt idx="425">
                  <c:v>39695.0</c:v>
                </c:pt>
                <c:pt idx="426">
                  <c:v>39696.0</c:v>
                </c:pt>
                <c:pt idx="427">
                  <c:v>39699.0</c:v>
                </c:pt>
                <c:pt idx="428">
                  <c:v>39700.0</c:v>
                </c:pt>
                <c:pt idx="429">
                  <c:v>39701.0</c:v>
                </c:pt>
                <c:pt idx="430">
                  <c:v>39702.0</c:v>
                </c:pt>
                <c:pt idx="431">
                  <c:v>39703.0</c:v>
                </c:pt>
                <c:pt idx="432">
                  <c:v>39706.0</c:v>
                </c:pt>
                <c:pt idx="433">
                  <c:v>39707.0</c:v>
                </c:pt>
                <c:pt idx="434">
                  <c:v>39708.0</c:v>
                </c:pt>
                <c:pt idx="435">
                  <c:v>39709.0</c:v>
                </c:pt>
                <c:pt idx="436">
                  <c:v>39710.0</c:v>
                </c:pt>
                <c:pt idx="437">
                  <c:v>39713.0</c:v>
                </c:pt>
                <c:pt idx="438">
                  <c:v>39714.0</c:v>
                </c:pt>
                <c:pt idx="439">
                  <c:v>39715.0</c:v>
                </c:pt>
                <c:pt idx="440">
                  <c:v>39716.0</c:v>
                </c:pt>
                <c:pt idx="441">
                  <c:v>39717.0</c:v>
                </c:pt>
                <c:pt idx="442">
                  <c:v>39720.0</c:v>
                </c:pt>
                <c:pt idx="443">
                  <c:v>39721.0</c:v>
                </c:pt>
                <c:pt idx="444">
                  <c:v>39722.0</c:v>
                </c:pt>
                <c:pt idx="445">
                  <c:v>39723.0</c:v>
                </c:pt>
                <c:pt idx="446">
                  <c:v>39724.0</c:v>
                </c:pt>
                <c:pt idx="447">
                  <c:v>39727.0</c:v>
                </c:pt>
                <c:pt idx="448">
                  <c:v>39728.0</c:v>
                </c:pt>
                <c:pt idx="449">
                  <c:v>39729.0</c:v>
                </c:pt>
                <c:pt idx="450">
                  <c:v>39730.0</c:v>
                </c:pt>
                <c:pt idx="451">
                  <c:v>39731.0</c:v>
                </c:pt>
                <c:pt idx="452">
                  <c:v>39734.0</c:v>
                </c:pt>
                <c:pt idx="453">
                  <c:v>39735.0</c:v>
                </c:pt>
                <c:pt idx="454">
                  <c:v>39736.0</c:v>
                </c:pt>
                <c:pt idx="455">
                  <c:v>39737.0</c:v>
                </c:pt>
                <c:pt idx="456">
                  <c:v>39738.0</c:v>
                </c:pt>
                <c:pt idx="457">
                  <c:v>39741.0</c:v>
                </c:pt>
                <c:pt idx="458">
                  <c:v>39742.0</c:v>
                </c:pt>
                <c:pt idx="459">
                  <c:v>39743.0</c:v>
                </c:pt>
                <c:pt idx="460">
                  <c:v>39744.0</c:v>
                </c:pt>
                <c:pt idx="461">
                  <c:v>39745.0</c:v>
                </c:pt>
                <c:pt idx="462">
                  <c:v>39748.0</c:v>
                </c:pt>
                <c:pt idx="463">
                  <c:v>39749.0</c:v>
                </c:pt>
                <c:pt idx="464">
                  <c:v>39750.0</c:v>
                </c:pt>
                <c:pt idx="465">
                  <c:v>39751.0</c:v>
                </c:pt>
                <c:pt idx="466">
                  <c:v>39752.0</c:v>
                </c:pt>
                <c:pt idx="467">
                  <c:v>39755.0</c:v>
                </c:pt>
                <c:pt idx="468">
                  <c:v>39756.0</c:v>
                </c:pt>
                <c:pt idx="469">
                  <c:v>39757.0</c:v>
                </c:pt>
                <c:pt idx="470">
                  <c:v>39758.0</c:v>
                </c:pt>
                <c:pt idx="471">
                  <c:v>39759.0</c:v>
                </c:pt>
                <c:pt idx="472">
                  <c:v>39762.0</c:v>
                </c:pt>
                <c:pt idx="473">
                  <c:v>39763.0</c:v>
                </c:pt>
                <c:pt idx="474">
                  <c:v>39764.0</c:v>
                </c:pt>
                <c:pt idx="475">
                  <c:v>39765.0</c:v>
                </c:pt>
                <c:pt idx="476">
                  <c:v>39766.0</c:v>
                </c:pt>
                <c:pt idx="477">
                  <c:v>39769.0</c:v>
                </c:pt>
                <c:pt idx="478">
                  <c:v>39770.0</c:v>
                </c:pt>
                <c:pt idx="479">
                  <c:v>39772.0</c:v>
                </c:pt>
                <c:pt idx="480">
                  <c:v>39773.0</c:v>
                </c:pt>
                <c:pt idx="481">
                  <c:v>39776.0</c:v>
                </c:pt>
                <c:pt idx="482">
                  <c:v>39777.0</c:v>
                </c:pt>
                <c:pt idx="483">
                  <c:v>39778.0</c:v>
                </c:pt>
                <c:pt idx="484">
                  <c:v>39779.0</c:v>
                </c:pt>
                <c:pt idx="485">
                  <c:v>39780.0</c:v>
                </c:pt>
                <c:pt idx="486">
                  <c:v>39783.0</c:v>
                </c:pt>
                <c:pt idx="487">
                  <c:v>39784.0</c:v>
                </c:pt>
                <c:pt idx="488">
                  <c:v>39785.0</c:v>
                </c:pt>
                <c:pt idx="489">
                  <c:v>39786.0</c:v>
                </c:pt>
                <c:pt idx="490">
                  <c:v>39787.0</c:v>
                </c:pt>
                <c:pt idx="491">
                  <c:v>39790.0</c:v>
                </c:pt>
                <c:pt idx="492">
                  <c:v>39791.0</c:v>
                </c:pt>
                <c:pt idx="493">
                  <c:v>39792.0</c:v>
                </c:pt>
                <c:pt idx="494">
                  <c:v>39793.0</c:v>
                </c:pt>
                <c:pt idx="495">
                  <c:v>39794.0</c:v>
                </c:pt>
                <c:pt idx="496">
                  <c:v>39797.0</c:v>
                </c:pt>
                <c:pt idx="497">
                  <c:v>39798.0</c:v>
                </c:pt>
                <c:pt idx="498">
                  <c:v>39799.0</c:v>
                </c:pt>
                <c:pt idx="499">
                  <c:v>39800.0</c:v>
                </c:pt>
                <c:pt idx="500">
                  <c:v>39801.0</c:v>
                </c:pt>
                <c:pt idx="501">
                  <c:v>39804.0</c:v>
                </c:pt>
                <c:pt idx="502">
                  <c:v>39805.0</c:v>
                </c:pt>
                <c:pt idx="503">
                  <c:v>39808.0</c:v>
                </c:pt>
                <c:pt idx="504">
                  <c:v>39811.0</c:v>
                </c:pt>
                <c:pt idx="505">
                  <c:v>39812.0</c:v>
                </c:pt>
                <c:pt idx="506">
                  <c:v>39815.0</c:v>
                </c:pt>
                <c:pt idx="507">
                  <c:v>39818.0</c:v>
                </c:pt>
                <c:pt idx="508">
                  <c:v>39819.0</c:v>
                </c:pt>
                <c:pt idx="509">
                  <c:v>39820.0</c:v>
                </c:pt>
                <c:pt idx="510">
                  <c:v>39821.0</c:v>
                </c:pt>
                <c:pt idx="511">
                  <c:v>39822.0</c:v>
                </c:pt>
                <c:pt idx="512">
                  <c:v>39825.0</c:v>
                </c:pt>
                <c:pt idx="513">
                  <c:v>39826.0</c:v>
                </c:pt>
                <c:pt idx="514">
                  <c:v>39827.0</c:v>
                </c:pt>
                <c:pt idx="515">
                  <c:v>39828.0</c:v>
                </c:pt>
                <c:pt idx="516">
                  <c:v>39829.0</c:v>
                </c:pt>
                <c:pt idx="517">
                  <c:v>39832.0</c:v>
                </c:pt>
                <c:pt idx="518">
                  <c:v>39833.0</c:v>
                </c:pt>
                <c:pt idx="519">
                  <c:v>39834.0</c:v>
                </c:pt>
                <c:pt idx="520">
                  <c:v>39835.0</c:v>
                </c:pt>
                <c:pt idx="521">
                  <c:v>39836.0</c:v>
                </c:pt>
                <c:pt idx="522">
                  <c:v>39839.0</c:v>
                </c:pt>
                <c:pt idx="523">
                  <c:v>39840.0</c:v>
                </c:pt>
                <c:pt idx="524">
                  <c:v>39841.0</c:v>
                </c:pt>
                <c:pt idx="525">
                  <c:v>39842.0</c:v>
                </c:pt>
                <c:pt idx="526">
                  <c:v>39843.0</c:v>
                </c:pt>
                <c:pt idx="527">
                  <c:v>39846.0</c:v>
                </c:pt>
                <c:pt idx="528">
                  <c:v>39847.0</c:v>
                </c:pt>
                <c:pt idx="529">
                  <c:v>39848.0</c:v>
                </c:pt>
                <c:pt idx="530">
                  <c:v>39849.0</c:v>
                </c:pt>
                <c:pt idx="531">
                  <c:v>39850.0</c:v>
                </c:pt>
                <c:pt idx="532">
                  <c:v>39853.0</c:v>
                </c:pt>
                <c:pt idx="533">
                  <c:v>39854.0</c:v>
                </c:pt>
                <c:pt idx="534">
                  <c:v>39855.0</c:v>
                </c:pt>
                <c:pt idx="535">
                  <c:v>39856.0</c:v>
                </c:pt>
                <c:pt idx="536">
                  <c:v>39857.0</c:v>
                </c:pt>
                <c:pt idx="537">
                  <c:v>39860.0</c:v>
                </c:pt>
                <c:pt idx="538">
                  <c:v>39861.0</c:v>
                </c:pt>
                <c:pt idx="539">
                  <c:v>39862.0</c:v>
                </c:pt>
                <c:pt idx="540">
                  <c:v>39863.0</c:v>
                </c:pt>
                <c:pt idx="541">
                  <c:v>39864.0</c:v>
                </c:pt>
                <c:pt idx="542">
                  <c:v>39867.0</c:v>
                </c:pt>
                <c:pt idx="543">
                  <c:v>39868.0</c:v>
                </c:pt>
                <c:pt idx="544">
                  <c:v>39870.0</c:v>
                </c:pt>
                <c:pt idx="545">
                  <c:v>39871.0</c:v>
                </c:pt>
                <c:pt idx="546">
                  <c:v>39874.0</c:v>
                </c:pt>
                <c:pt idx="547">
                  <c:v>39875.0</c:v>
                </c:pt>
                <c:pt idx="548">
                  <c:v>39876.0</c:v>
                </c:pt>
                <c:pt idx="549">
                  <c:v>39877.0</c:v>
                </c:pt>
                <c:pt idx="550">
                  <c:v>39878.0</c:v>
                </c:pt>
                <c:pt idx="551">
                  <c:v>39881.0</c:v>
                </c:pt>
                <c:pt idx="552">
                  <c:v>39882.0</c:v>
                </c:pt>
                <c:pt idx="553">
                  <c:v>39883.0</c:v>
                </c:pt>
                <c:pt idx="554">
                  <c:v>39884.0</c:v>
                </c:pt>
                <c:pt idx="555">
                  <c:v>39885.0</c:v>
                </c:pt>
                <c:pt idx="556">
                  <c:v>39888.0</c:v>
                </c:pt>
                <c:pt idx="557">
                  <c:v>39889.0</c:v>
                </c:pt>
                <c:pt idx="558">
                  <c:v>39890.0</c:v>
                </c:pt>
                <c:pt idx="559">
                  <c:v>39891.0</c:v>
                </c:pt>
                <c:pt idx="560">
                  <c:v>39892.0</c:v>
                </c:pt>
                <c:pt idx="561">
                  <c:v>39895.0</c:v>
                </c:pt>
                <c:pt idx="562">
                  <c:v>39896.0</c:v>
                </c:pt>
                <c:pt idx="563">
                  <c:v>39897.0</c:v>
                </c:pt>
                <c:pt idx="564">
                  <c:v>39898.0</c:v>
                </c:pt>
                <c:pt idx="565">
                  <c:v>39899.0</c:v>
                </c:pt>
                <c:pt idx="566">
                  <c:v>39902.0</c:v>
                </c:pt>
                <c:pt idx="567">
                  <c:v>39903.0</c:v>
                </c:pt>
                <c:pt idx="568">
                  <c:v>39904.0</c:v>
                </c:pt>
                <c:pt idx="569">
                  <c:v>39905.0</c:v>
                </c:pt>
                <c:pt idx="570">
                  <c:v>39906.0</c:v>
                </c:pt>
                <c:pt idx="571">
                  <c:v>39909.0</c:v>
                </c:pt>
                <c:pt idx="572">
                  <c:v>39910.0</c:v>
                </c:pt>
                <c:pt idx="573">
                  <c:v>39911.0</c:v>
                </c:pt>
                <c:pt idx="574">
                  <c:v>39912.0</c:v>
                </c:pt>
                <c:pt idx="575">
                  <c:v>39916.0</c:v>
                </c:pt>
                <c:pt idx="576">
                  <c:v>39917.0</c:v>
                </c:pt>
                <c:pt idx="577">
                  <c:v>39918.0</c:v>
                </c:pt>
                <c:pt idx="578">
                  <c:v>39920.0</c:v>
                </c:pt>
                <c:pt idx="579">
                  <c:v>39924.0</c:v>
                </c:pt>
                <c:pt idx="580">
                  <c:v>39925.0</c:v>
                </c:pt>
                <c:pt idx="581">
                  <c:v>39926.0</c:v>
                </c:pt>
                <c:pt idx="582">
                  <c:v>39927.0</c:v>
                </c:pt>
                <c:pt idx="583">
                  <c:v>39930.0</c:v>
                </c:pt>
                <c:pt idx="584">
                  <c:v>39931.0</c:v>
                </c:pt>
                <c:pt idx="585">
                  <c:v>39932.0</c:v>
                </c:pt>
                <c:pt idx="586">
                  <c:v>39933.0</c:v>
                </c:pt>
                <c:pt idx="587">
                  <c:v>39937.0</c:v>
                </c:pt>
                <c:pt idx="588">
                  <c:v>39938.0</c:v>
                </c:pt>
                <c:pt idx="589">
                  <c:v>39939.0</c:v>
                </c:pt>
                <c:pt idx="590">
                  <c:v>39940.0</c:v>
                </c:pt>
                <c:pt idx="591">
                  <c:v>39941.0</c:v>
                </c:pt>
                <c:pt idx="592">
                  <c:v>39944.0</c:v>
                </c:pt>
                <c:pt idx="593">
                  <c:v>39945.0</c:v>
                </c:pt>
                <c:pt idx="594">
                  <c:v>39946.0</c:v>
                </c:pt>
                <c:pt idx="595">
                  <c:v>39947.0</c:v>
                </c:pt>
                <c:pt idx="596">
                  <c:v>39948.0</c:v>
                </c:pt>
                <c:pt idx="597">
                  <c:v>39951.0</c:v>
                </c:pt>
                <c:pt idx="598">
                  <c:v>39952.0</c:v>
                </c:pt>
                <c:pt idx="599">
                  <c:v>39953.0</c:v>
                </c:pt>
                <c:pt idx="600">
                  <c:v>39954.0</c:v>
                </c:pt>
                <c:pt idx="601">
                  <c:v>39955.0</c:v>
                </c:pt>
                <c:pt idx="602">
                  <c:v>39958.0</c:v>
                </c:pt>
                <c:pt idx="603">
                  <c:v>39959.0</c:v>
                </c:pt>
                <c:pt idx="604">
                  <c:v>39960.0</c:v>
                </c:pt>
                <c:pt idx="605">
                  <c:v>39961.0</c:v>
                </c:pt>
                <c:pt idx="606">
                  <c:v>39962.0</c:v>
                </c:pt>
                <c:pt idx="607">
                  <c:v>39965.0</c:v>
                </c:pt>
                <c:pt idx="608">
                  <c:v>39966.0</c:v>
                </c:pt>
                <c:pt idx="609">
                  <c:v>39967.0</c:v>
                </c:pt>
                <c:pt idx="610">
                  <c:v>39968.0</c:v>
                </c:pt>
                <c:pt idx="611">
                  <c:v>39969.0</c:v>
                </c:pt>
                <c:pt idx="612">
                  <c:v>39972.0</c:v>
                </c:pt>
                <c:pt idx="613">
                  <c:v>39973.0</c:v>
                </c:pt>
                <c:pt idx="614">
                  <c:v>39974.0</c:v>
                </c:pt>
                <c:pt idx="615">
                  <c:v>39975.0</c:v>
                </c:pt>
                <c:pt idx="616">
                  <c:v>39976.0</c:v>
                </c:pt>
                <c:pt idx="617">
                  <c:v>39979.0</c:v>
                </c:pt>
                <c:pt idx="618">
                  <c:v>39980.0</c:v>
                </c:pt>
                <c:pt idx="619">
                  <c:v>39981.0</c:v>
                </c:pt>
                <c:pt idx="620">
                  <c:v>39982.0</c:v>
                </c:pt>
                <c:pt idx="621">
                  <c:v>39983.0</c:v>
                </c:pt>
                <c:pt idx="622">
                  <c:v>39986.0</c:v>
                </c:pt>
                <c:pt idx="623">
                  <c:v>39987.0</c:v>
                </c:pt>
                <c:pt idx="624">
                  <c:v>39988.0</c:v>
                </c:pt>
                <c:pt idx="625">
                  <c:v>39989.0</c:v>
                </c:pt>
                <c:pt idx="626">
                  <c:v>39990.0</c:v>
                </c:pt>
                <c:pt idx="627">
                  <c:v>39993.0</c:v>
                </c:pt>
                <c:pt idx="628">
                  <c:v>39994.0</c:v>
                </c:pt>
                <c:pt idx="629">
                  <c:v>39995.0</c:v>
                </c:pt>
                <c:pt idx="630">
                  <c:v>39996.0</c:v>
                </c:pt>
                <c:pt idx="631">
                  <c:v>39997.0</c:v>
                </c:pt>
                <c:pt idx="632">
                  <c:v>40000.0</c:v>
                </c:pt>
                <c:pt idx="633">
                  <c:v>40001.0</c:v>
                </c:pt>
                <c:pt idx="634">
                  <c:v>40002.0</c:v>
                </c:pt>
                <c:pt idx="635">
                  <c:v>40004.0</c:v>
                </c:pt>
                <c:pt idx="636">
                  <c:v>40007.0</c:v>
                </c:pt>
                <c:pt idx="637">
                  <c:v>40008.0</c:v>
                </c:pt>
                <c:pt idx="638">
                  <c:v>40009.0</c:v>
                </c:pt>
                <c:pt idx="639">
                  <c:v>40010.0</c:v>
                </c:pt>
                <c:pt idx="640">
                  <c:v>40011.0</c:v>
                </c:pt>
                <c:pt idx="641">
                  <c:v>40014.0</c:v>
                </c:pt>
                <c:pt idx="642">
                  <c:v>40015.0</c:v>
                </c:pt>
                <c:pt idx="643">
                  <c:v>40016.0</c:v>
                </c:pt>
                <c:pt idx="644">
                  <c:v>40017.0</c:v>
                </c:pt>
                <c:pt idx="645">
                  <c:v>40018.0</c:v>
                </c:pt>
                <c:pt idx="646">
                  <c:v>40021.0</c:v>
                </c:pt>
                <c:pt idx="647">
                  <c:v>40022.0</c:v>
                </c:pt>
                <c:pt idx="648">
                  <c:v>40023.0</c:v>
                </c:pt>
                <c:pt idx="649">
                  <c:v>40024.0</c:v>
                </c:pt>
                <c:pt idx="650">
                  <c:v>40025.0</c:v>
                </c:pt>
                <c:pt idx="651">
                  <c:v>40028.0</c:v>
                </c:pt>
                <c:pt idx="652">
                  <c:v>40029.0</c:v>
                </c:pt>
                <c:pt idx="653">
                  <c:v>40030.0</c:v>
                </c:pt>
                <c:pt idx="654">
                  <c:v>40031.0</c:v>
                </c:pt>
                <c:pt idx="655">
                  <c:v>40032.0</c:v>
                </c:pt>
                <c:pt idx="656">
                  <c:v>40035.0</c:v>
                </c:pt>
                <c:pt idx="657">
                  <c:v>40036.0</c:v>
                </c:pt>
                <c:pt idx="658">
                  <c:v>40037.0</c:v>
                </c:pt>
                <c:pt idx="659">
                  <c:v>40038.0</c:v>
                </c:pt>
                <c:pt idx="660">
                  <c:v>40039.0</c:v>
                </c:pt>
                <c:pt idx="661">
                  <c:v>40042.0</c:v>
                </c:pt>
                <c:pt idx="662">
                  <c:v>40043.0</c:v>
                </c:pt>
                <c:pt idx="663">
                  <c:v>40044.0</c:v>
                </c:pt>
                <c:pt idx="664">
                  <c:v>40045.0</c:v>
                </c:pt>
                <c:pt idx="665">
                  <c:v>40046.0</c:v>
                </c:pt>
                <c:pt idx="666">
                  <c:v>40049.0</c:v>
                </c:pt>
                <c:pt idx="667">
                  <c:v>40050.0</c:v>
                </c:pt>
                <c:pt idx="668">
                  <c:v>40051.0</c:v>
                </c:pt>
                <c:pt idx="669">
                  <c:v>40052.0</c:v>
                </c:pt>
                <c:pt idx="670">
                  <c:v>40053.0</c:v>
                </c:pt>
                <c:pt idx="671">
                  <c:v>40056.0</c:v>
                </c:pt>
                <c:pt idx="672">
                  <c:v>40057.0</c:v>
                </c:pt>
                <c:pt idx="673">
                  <c:v>40058.0</c:v>
                </c:pt>
                <c:pt idx="674">
                  <c:v>40059.0</c:v>
                </c:pt>
                <c:pt idx="675">
                  <c:v>40060.0</c:v>
                </c:pt>
                <c:pt idx="676">
                  <c:v>40064.0</c:v>
                </c:pt>
                <c:pt idx="677">
                  <c:v>40065.0</c:v>
                </c:pt>
                <c:pt idx="678">
                  <c:v>40066.0</c:v>
                </c:pt>
                <c:pt idx="679">
                  <c:v>40067.0</c:v>
                </c:pt>
                <c:pt idx="680">
                  <c:v>40070.0</c:v>
                </c:pt>
                <c:pt idx="681">
                  <c:v>40071.0</c:v>
                </c:pt>
                <c:pt idx="682">
                  <c:v>40072.0</c:v>
                </c:pt>
                <c:pt idx="683">
                  <c:v>40073.0</c:v>
                </c:pt>
                <c:pt idx="684">
                  <c:v>40074.0</c:v>
                </c:pt>
                <c:pt idx="685">
                  <c:v>40077.0</c:v>
                </c:pt>
                <c:pt idx="686">
                  <c:v>40078.0</c:v>
                </c:pt>
                <c:pt idx="687">
                  <c:v>40079.0</c:v>
                </c:pt>
                <c:pt idx="688">
                  <c:v>40080.0</c:v>
                </c:pt>
                <c:pt idx="689">
                  <c:v>40081.0</c:v>
                </c:pt>
                <c:pt idx="690">
                  <c:v>40084.0</c:v>
                </c:pt>
                <c:pt idx="691">
                  <c:v>40085.0</c:v>
                </c:pt>
                <c:pt idx="692">
                  <c:v>40086.0</c:v>
                </c:pt>
                <c:pt idx="693">
                  <c:v>40087.0</c:v>
                </c:pt>
                <c:pt idx="694">
                  <c:v>40088.0</c:v>
                </c:pt>
                <c:pt idx="695">
                  <c:v>40091.0</c:v>
                </c:pt>
                <c:pt idx="696">
                  <c:v>40092.0</c:v>
                </c:pt>
                <c:pt idx="697">
                  <c:v>40095.0</c:v>
                </c:pt>
                <c:pt idx="698">
                  <c:v>40098.0</c:v>
                </c:pt>
                <c:pt idx="699">
                  <c:v>40099.0</c:v>
                </c:pt>
                <c:pt idx="700">
                  <c:v>40100.0</c:v>
                </c:pt>
                <c:pt idx="701">
                  <c:v>40101.0</c:v>
                </c:pt>
                <c:pt idx="702">
                  <c:v>40102.0</c:v>
                </c:pt>
                <c:pt idx="703">
                  <c:v>40105.0</c:v>
                </c:pt>
                <c:pt idx="704">
                  <c:v>40106.0</c:v>
                </c:pt>
                <c:pt idx="705">
                  <c:v>40107.0</c:v>
                </c:pt>
                <c:pt idx="706">
                  <c:v>40108.0</c:v>
                </c:pt>
                <c:pt idx="707">
                  <c:v>40109.0</c:v>
                </c:pt>
                <c:pt idx="708">
                  <c:v>40112.0</c:v>
                </c:pt>
                <c:pt idx="709">
                  <c:v>40113.0</c:v>
                </c:pt>
                <c:pt idx="710">
                  <c:v>40114.0</c:v>
                </c:pt>
                <c:pt idx="711">
                  <c:v>40115.0</c:v>
                </c:pt>
                <c:pt idx="712">
                  <c:v>40119.0</c:v>
                </c:pt>
                <c:pt idx="713">
                  <c:v>40120.0</c:v>
                </c:pt>
                <c:pt idx="714">
                  <c:v>40121.0</c:v>
                </c:pt>
                <c:pt idx="715">
                  <c:v>40122.0</c:v>
                </c:pt>
                <c:pt idx="716">
                  <c:v>40123.0</c:v>
                </c:pt>
                <c:pt idx="717">
                  <c:v>40126.0</c:v>
                </c:pt>
                <c:pt idx="718">
                  <c:v>40127.0</c:v>
                </c:pt>
                <c:pt idx="719">
                  <c:v>40128.0</c:v>
                </c:pt>
                <c:pt idx="720">
                  <c:v>40129.0</c:v>
                </c:pt>
                <c:pt idx="721">
                  <c:v>40130.0</c:v>
                </c:pt>
                <c:pt idx="722">
                  <c:v>40133.0</c:v>
                </c:pt>
                <c:pt idx="723">
                  <c:v>40134.0</c:v>
                </c:pt>
                <c:pt idx="724">
                  <c:v>40135.0</c:v>
                </c:pt>
                <c:pt idx="725">
                  <c:v>40137.0</c:v>
                </c:pt>
                <c:pt idx="726">
                  <c:v>40140.0</c:v>
                </c:pt>
                <c:pt idx="727">
                  <c:v>40141.0</c:v>
                </c:pt>
                <c:pt idx="728">
                  <c:v>40142.0</c:v>
                </c:pt>
                <c:pt idx="729">
                  <c:v>40143.0</c:v>
                </c:pt>
                <c:pt idx="730">
                  <c:v>40144.0</c:v>
                </c:pt>
                <c:pt idx="731">
                  <c:v>40147.0</c:v>
                </c:pt>
                <c:pt idx="732">
                  <c:v>40148.0</c:v>
                </c:pt>
                <c:pt idx="733">
                  <c:v>40149.0</c:v>
                </c:pt>
                <c:pt idx="734">
                  <c:v>40150.0</c:v>
                </c:pt>
                <c:pt idx="735">
                  <c:v>40151.0</c:v>
                </c:pt>
                <c:pt idx="736">
                  <c:v>40154.0</c:v>
                </c:pt>
                <c:pt idx="737">
                  <c:v>40155.0</c:v>
                </c:pt>
                <c:pt idx="738">
                  <c:v>40156.0</c:v>
                </c:pt>
                <c:pt idx="739">
                  <c:v>40157.0</c:v>
                </c:pt>
                <c:pt idx="740">
                  <c:v>40158.0</c:v>
                </c:pt>
                <c:pt idx="741">
                  <c:v>40161.0</c:v>
                </c:pt>
                <c:pt idx="742">
                  <c:v>40162.0</c:v>
                </c:pt>
                <c:pt idx="743">
                  <c:v>40163.0</c:v>
                </c:pt>
                <c:pt idx="744">
                  <c:v>40164.0</c:v>
                </c:pt>
                <c:pt idx="745">
                  <c:v>40165.0</c:v>
                </c:pt>
                <c:pt idx="746">
                  <c:v>40168.0</c:v>
                </c:pt>
                <c:pt idx="747">
                  <c:v>40169.0</c:v>
                </c:pt>
                <c:pt idx="748">
                  <c:v>40171.0</c:v>
                </c:pt>
                <c:pt idx="749">
                  <c:v>40175.0</c:v>
                </c:pt>
                <c:pt idx="750">
                  <c:v>40176.0</c:v>
                </c:pt>
                <c:pt idx="751">
                  <c:v>40177.0</c:v>
                </c:pt>
                <c:pt idx="752">
                  <c:v>40178.0</c:v>
                </c:pt>
                <c:pt idx="753">
                  <c:v>40182.0</c:v>
                </c:pt>
                <c:pt idx="754">
                  <c:v>40183.0</c:v>
                </c:pt>
                <c:pt idx="755">
                  <c:v>40184.0</c:v>
                </c:pt>
                <c:pt idx="756">
                  <c:v>40185.0</c:v>
                </c:pt>
                <c:pt idx="757">
                  <c:v>40186.0</c:v>
                </c:pt>
                <c:pt idx="758">
                  <c:v>40189.0</c:v>
                </c:pt>
                <c:pt idx="759">
                  <c:v>40190.0</c:v>
                </c:pt>
                <c:pt idx="760">
                  <c:v>40191.0</c:v>
                </c:pt>
                <c:pt idx="761">
                  <c:v>40192.0</c:v>
                </c:pt>
                <c:pt idx="762">
                  <c:v>40193.0</c:v>
                </c:pt>
                <c:pt idx="763">
                  <c:v>40196.0</c:v>
                </c:pt>
                <c:pt idx="764">
                  <c:v>40197.0</c:v>
                </c:pt>
                <c:pt idx="765">
                  <c:v>40198.0</c:v>
                </c:pt>
                <c:pt idx="766">
                  <c:v>40199.0</c:v>
                </c:pt>
                <c:pt idx="767">
                  <c:v>40200.0</c:v>
                </c:pt>
                <c:pt idx="768">
                  <c:v>40203.0</c:v>
                </c:pt>
                <c:pt idx="769">
                  <c:v>40204.0</c:v>
                </c:pt>
                <c:pt idx="770">
                  <c:v>40205.0</c:v>
                </c:pt>
                <c:pt idx="771">
                  <c:v>40206.0</c:v>
                </c:pt>
                <c:pt idx="772">
                  <c:v>40207.0</c:v>
                </c:pt>
                <c:pt idx="773">
                  <c:v>40210.0</c:v>
                </c:pt>
                <c:pt idx="774">
                  <c:v>40211.0</c:v>
                </c:pt>
                <c:pt idx="775">
                  <c:v>40212.0</c:v>
                </c:pt>
                <c:pt idx="776">
                  <c:v>40213.0</c:v>
                </c:pt>
                <c:pt idx="777">
                  <c:v>40214.0</c:v>
                </c:pt>
                <c:pt idx="778">
                  <c:v>40217.0</c:v>
                </c:pt>
                <c:pt idx="779">
                  <c:v>40218.0</c:v>
                </c:pt>
                <c:pt idx="780">
                  <c:v>40219.0</c:v>
                </c:pt>
                <c:pt idx="781">
                  <c:v>40220.0</c:v>
                </c:pt>
                <c:pt idx="782">
                  <c:v>40226.0</c:v>
                </c:pt>
                <c:pt idx="783">
                  <c:v>40227.0</c:v>
                </c:pt>
                <c:pt idx="784">
                  <c:v>40228.0</c:v>
                </c:pt>
                <c:pt idx="785">
                  <c:v>40231.0</c:v>
                </c:pt>
                <c:pt idx="786">
                  <c:v>40232.0</c:v>
                </c:pt>
                <c:pt idx="787">
                  <c:v>40233.0</c:v>
                </c:pt>
                <c:pt idx="788">
                  <c:v>40234.0</c:v>
                </c:pt>
                <c:pt idx="789">
                  <c:v>40235.0</c:v>
                </c:pt>
                <c:pt idx="790">
                  <c:v>40238.0</c:v>
                </c:pt>
                <c:pt idx="791">
                  <c:v>40239.0</c:v>
                </c:pt>
                <c:pt idx="792">
                  <c:v>40240.0</c:v>
                </c:pt>
                <c:pt idx="793">
                  <c:v>40241.0</c:v>
                </c:pt>
                <c:pt idx="794">
                  <c:v>40242.0</c:v>
                </c:pt>
                <c:pt idx="795">
                  <c:v>40245.0</c:v>
                </c:pt>
                <c:pt idx="796">
                  <c:v>40246.0</c:v>
                </c:pt>
                <c:pt idx="797">
                  <c:v>40247.0</c:v>
                </c:pt>
                <c:pt idx="798">
                  <c:v>40248.0</c:v>
                </c:pt>
                <c:pt idx="799">
                  <c:v>40249.0</c:v>
                </c:pt>
                <c:pt idx="800">
                  <c:v>40252.0</c:v>
                </c:pt>
                <c:pt idx="801">
                  <c:v>40253.0</c:v>
                </c:pt>
                <c:pt idx="802">
                  <c:v>40254.0</c:v>
                </c:pt>
                <c:pt idx="803">
                  <c:v>40255.0</c:v>
                </c:pt>
                <c:pt idx="804">
                  <c:v>40256.0</c:v>
                </c:pt>
                <c:pt idx="805">
                  <c:v>40259.0</c:v>
                </c:pt>
                <c:pt idx="806">
                  <c:v>40260.0</c:v>
                </c:pt>
                <c:pt idx="807">
                  <c:v>40261.0</c:v>
                </c:pt>
                <c:pt idx="808">
                  <c:v>40262.0</c:v>
                </c:pt>
                <c:pt idx="809">
                  <c:v>40263.0</c:v>
                </c:pt>
                <c:pt idx="810">
                  <c:v>40266.0</c:v>
                </c:pt>
                <c:pt idx="811">
                  <c:v>40267.0</c:v>
                </c:pt>
                <c:pt idx="812">
                  <c:v>40268.0</c:v>
                </c:pt>
                <c:pt idx="813">
                  <c:v>40269.0</c:v>
                </c:pt>
                <c:pt idx="814">
                  <c:v>40273.0</c:v>
                </c:pt>
                <c:pt idx="815">
                  <c:v>40274.0</c:v>
                </c:pt>
                <c:pt idx="816">
                  <c:v>40275.0</c:v>
                </c:pt>
                <c:pt idx="817">
                  <c:v>40276.0</c:v>
                </c:pt>
                <c:pt idx="818">
                  <c:v>40277.0</c:v>
                </c:pt>
                <c:pt idx="819">
                  <c:v>40280.0</c:v>
                </c:pt>
                <c:pt idx="820">
                  <c:v>40281.0</c:v>
                </c:pt>
                <c:pt idx="821">
                  <c:v>40282.0</c:v>
                </c:pt>
                <c:pt idx="822">
                  <c:v>40283.0</c:v>
                </c:pt>
                <c:pt idx="823">
                  <c:v>40284.0</c:v>
                </c:pt>
                <c:pt idx="824">
                  <c:v>40287.0</c:v>
                </c:pt>
                <c:pt idx="825">
                  <c:v>40288.0</c:v>
                </c:pt>
                <c:pt idx="826">
                  <c:v>40289.0</c:v>
                </c:pt>
                <c:pt idx="827">
                  <c:v>40290.0</c:v>
                </c:pt>
                <c:pt idx="828">
                  <c:v>40291.0</c:v>
                </c:pt>
                <c:pt idx="829">
                  <c:v>40294.0</c:v>
                </c:pt>
                <c:pt idx="830">
                  <c:v>40295.0</c:v>
                </c:pt>
                <c:pt idx="831">
                  <c:v>40296.0</c:v>
                </c:pt>
                <c:pt idx="832">
                  <c:v>40297.0</c:v>
                </c:pt>
                <c:pt idx="833">
                  <c:v>40298.0</c:v>
                </c:pt>
                <c:pt idx="834">
                  <c:v>40301.0</c:v>
                </c:pt>
                <c:pt idx="835">
                  <c:v>40302.0</c:v>
                </c:pt>
                <c:pt idx="836">
                  <c:v>40303.0</c:v>
                </c:pt>
                <c:pt idx="837">
                  <c:v>40304.0</c:v>
                </c:pt>
                <c:pt idx="838">
                  <c:v>40305.0</c:v>
                </c:pt>
                <c:pt idx="839">
                  <c:v>40308.0</c:v>
                </c:pt>
                <c:pt idx="840">
                  <c:v>40309.0</c:v>
                </c:pt>
                <c:pt idx="841">
                  <c:v>40310.0</c:v>
                </c:pt>
                <c:pt idx="842">
                  <c:v>40311.0</c:v>
                </c:pt>
                <c:pt idx="843">
                  <c:v>40312.0</c:v>
                </c:pt>
                <c:pt idx="844">
                  <c:v>40315.0</c:v>
                </c:pt>
                <c:pt idx="845">
                  <c:v>40316.0</c:v>
                </c:pt>
                <c:pt idx="846">
                  <c:v>40317.0</c:v>
                </c:pt>
                <c:pt idx="847">
                  <c:v>40318.0</c:v>
                </c:pt>
                <c:pt idx="848">
                  <c:v>40319.0</c:v>
                </c:pt>
                <c:pt idx="849">
                  <c:v>40322.0</c:v>
                </c:pt>
                <c:pt idx="850">
                  <c:v>40323.0</c:v>
                </c:pt>
                <c:pt idx="851">
                  <c:v>40324.0</c:v>
                </c:pt>
                <c:pt idx="852">
                  <c:v>40325.0</c:v>
                </c:pt>
                <c:pt idx="853">
                  <c:v>40326.0</c:v>
                </c:pt>
                <c:pt idx="854">
                  <c:v>40329.0</c:v>
                </c:pt>
                <c:pt idx="855">
                  <c:v>40330.0</c:v>
                </c:pt>
                <c:pt idx="856">
                  <c:v>40331.0</c:v>
                </c:pt>
                <c:pt idx="857">
                  <c:v>40332.0</c:v>
                </c:pt>
                <c:pt idx="858">
                  <c:v>40333.0</c:v>
                </c:pt>
                <c:pt idx="859">
                  <c:v>40336.0</c:v>
                </c:pt>
                <c:pt idx="860">
                  <c:v>40337.0</c:v>
                </c:pt>
                <c:pt idx="861">
                  <c:v>40338.0</c:v>
                </c:pt>
                <c:pt idx="862">
                  <c:v>40339.0</c:v>
                </c:pt>
                <c:pt idx="863">
                  <c:v>40340.0</c:v>
                </c:pt>
                <c:pt idx="864">
                  <c:v>40343.0</c:v>
                </c:pt>
                <c:pt idx="865">
                  <c:v>40344.0</c:v>
                </c:pt>
                <c:pt idx="866">
                  <c:v>40345.0</c:v>
                </c:pt>
                <c:pt idx="867">
                  <c:v>40346.0</c:v>
                </c:pt>
                <c:pt idx="868">
                  <c:v>40347.0</c:v>
                </c:pt>
                <c:pt idx="869">
                  <c:v>40350.0</c:v>
                </c:pt>
                <c:pt idx="870">
                  <c:v>40351.0</c:v>
                </c:pt>
                <c:pt idx="871">
                  <c:v>40352.0</c:v>
                </c:pt>
                <c:pt idx="872">
                  <c:v>40353.0</c:v>
                </c:pt>
                <c:pt idx="873">
                  <c:v>40354.0</c:v>
                </c:pt>
                <c:pt idx="874">
                  <c:v>40357.0</c:v>
                </c:pt>
                <c:pt idx="875">
                  <c:v>40358.0</c:v>
                </c:pt>
                <c:pt idx="876">
                  <c:v>40359.0</c:v>
                </c:pt>
                <c:pt idx="877">
                  <c:v>40360.0</c:v>
                </c:pt>
                <c:pt idx="878">
                  <c:v>40361.0</c:v>
                </c:pt>
                <c:pt idx="879">
                  <c:v>40364.0</c:v>
                </c:pt>
                <c:pt idx="880">
                  <c:v>40365.0</c:v>
                </c:pt>
                <c:pt idx="881">
                  <c:v>40366.0</c:v>
                </c:pt>
                <c:pt idx="882">
                  <c:v>40367.0</c:v>
                </c:pt>
                <c:pt idx="883">
                  <c:v>40368.0</c:v>
                </c:pt>
                <c:pt idx="884">
                  <c:v>40371.0</c:v>
                </c:pt>
                <c:pt idx="885">
                  <c:v>40372.0</c:v>
                </c:pt>
                <c:pt idx="886">
                  <c:v>40373.0</c:v>
                </c:pt>
                <c:pt idx="887">
                  <c:v>40374.0</c:v>
                </c:pt>
                <c:pt idx="888">
                  <c:v>40375.0</c:v>
                </c:pt>
                <c:pt idx="889">
                  <c:v>40378.0</c:v>
                </c:pt>
                <c:pt idx="890">
                  <c:v>40379.0</c:v>
                </c:pt>
                <c:pt idx="891">
                  <c:v>40380.0</c:v>
                </c:pt>
                <c:pt idx="892">
                  <c:v>40381.0</c:v>
                </c:pt>
                <c:pt idx="893">
                  <c:v>40382.0</c:v>
                </c:pt>
                <c:pt idx="894">
                  <c:v>40385.0</c:v>
                </c:pt>
                <c:pt idx="895">
                  <c:v>40386.0</c:v>
                </c:pt>
                <c:pt idx="896">
                  <c:v>40387.0</c:v>
                </c:pt>
                <c:pt idx="897">
                  <c:v>40388.0</c:v>
                </c:pt>
                <c:pt idx="898">
                  <c:v>40389.0</c:v>
                </c:pt>
                <c:pt idx="899">
                  <c:v>40392.0</c:v>
                </c:pt>
                <c:pt idx="900">
                  <c:v>40393.0</c:v>
                </c:pt>
                <c:pt idx="901">
                  <c:v>40394.0</c:v>
                </c:pt>
                <c:pt idx="902">
                  <c:v>40395.0</c:v>
                </c:pt>
                <c:pt idx="903">
                  <c:v>40396.0</c:v>
                </c:pt>
                <c:pt idx="904">
                  <c:v>40399.0</c:v>
                </c:pt>
                <c:pt idx="905">
                  <c:v>40400.0</c:v>
                </c:pt>
                <c:pt idx="906">
                  <c:v>40401.0</c:v>
                </c:pt>
                <c:pt idx="907">
                  <c:v>40402.0</c:v>
                </c:pt>
                <c:pt idx="908">
                  <c:v>40403.0</c:v>
                </c:pt>
                <c:pt idx="909">
                  <c:v>40406.0</c:v>
                </c:pt>
                <c:pt idx="910">
                  <c:v>40407.0</c:v>
                </c:pt>
                <c:pt idx="911">
                  <c:v>40408.0</c:v>
                </c:pt>
                <c:pt idx="912">
                  <c:v>40409.0</c:v>
                </c:pt>
                <c:pt idx="913">
                  <c:v>40410.0</c:v>
                </c:pt>
                <c:pt idx="914">
                  <c:v>40413.0</c:v>
                </c:pt>
                <c:pt idx="915">
                  <c:v>40414.0</c:v>
                </c:pt>
                <c:pt idx="916">
                  <c:v>40415.0</c:v>
                </c:pt>
                <c:pt idx="917">
                  <c:v>40416.0</c:v>
                </c:pt>
                <c:pt idx="918">
                  <c:v>40417.0</c:v>
                </c:pt>
                <c:pt idx="919">
                  <c:v>40420.0</c:v>
                </c:pt>
                <c:pt idx="920">
                  <c:v>40421.0</c:v>
                </c:pt>
                <c:pt idx="921">
                  <c:v>40422.0</c:v>
                </c:pt>
                <c:pt idx="922">
                  <c:v>40423.0</c:v>
                </c:pt>
                <c:pt idx="923">
                  <c:v>40424.0</c:v>
                </c:pt>
                <c:pt idx="924">
                  <c:v>40427.0</c:v>
                </c:pt>
                <c:pt idx="925">
                  <c:v>40429.0</c:v>
                </c:pt>
                <c:pt idx="926">
                  <c:v>40430.0</c:v>
                </c:pt>
                <c:pt idx="927">
                  <c:v>40431.0</c:v>
                </c:pt>
                <c:pt idx="928">
                  <c:v>40434.0</c:v>
                </c:pt>
                <c:pt idx="929">
                  <c:v>40435.0</c:v>
                </c:pt>
                <c:pt idx="930">
                  <c:v>40436.0</c:v>
                </c:pt>
                <c:pt idx="931">
                  <c:v>40437.0</c:v>
                </c:pt>
                <c:pt idx="932">
                  <c:v>40438.0</c:v>
                </c:pt>
                <c:pt idx="933">
                  <c:v>40441.0</c:v>
                </c:pt>
                <c:pt idx="934">
                  <c:v>40442.0</c:v>
                </c:pt>
                <c:pt idx="935">
                  <c:v>40443.0</c:v>
                </c:pt>
                <c:pt idx="936">
                  <c:v>40444.0</c:v>
                </c:pt>
                <c:pt idx="937">
                  <c:v>40445.0</c:v>
                </c:pt>
                <c:pt idx="938">
                  <c:v>40448.0</c:v>
                </c:pt>
                <c:pt idx="939">
                  <c:v>40449.0</c:v>
                </c:pt>
                <c:pt idx="940">
                  <c:v>40450.0</c:v>
                </c:pt>
                <c:pt idx="941">
                  <c:v>40451.0</c:v>
                </c:pt>
                <c:pt idx="942">
                  <c:v>40452.0</c:v>
                </c:pt>
                <c:pt idx="943">
                  <c:v>40455.0</c:v>
                </c:pt>
                <c:pt idx="944">
                  <c:v>40456.0</c:v>
                </c:pt>
                <c:pt idx="945">
                  <c:v>40457.0</c:v>
                </c:pt>
                <c:pt idx="946">
                  <c:v>40458.0</c:v>
                </c:pt>
                <c:pt idx="947">
                  <c:v>40459.0</c:v>
                </c:pt>
                <c:pt idx="948">
                  <c:v>40462.0</c:v>
                </c:pt>
                <c:pt idx="949">
                  <c:v>40464.0</c:v>
                </c:pt>
                <c:pt idx="950">
                  <c:v>40465.0</c:v>
                </c:pt>
                <c:pt idx="951">
                  <c:v>40466.0</c:v>
                </c:pt>
                <c:pt idx="952">
                  <c:v>40469.0</c:v>
                </c:pt>
                <c:pt idx="953">
                  <c:v>40470.0</c:v>
                </c:pt>
                <c:pt idx="954">
                  <c:v>40471.0</c:v>
                </c:pt>
                <c:pt idx="955">
                  <c:v>40472.0</c:v>
                </c:pt>
                <c:pt idx="956">
                  <c:v>40473.0</c:v>
                </c:pt>
                <c:pt idx="957">
                  <c:v>40476.0</c:v>
                </c:pt>
                <c:pt idx="958">
                  <c:v>40477.0</c:v>
                </c:pt>
                <c:pt idx="959">
                  <c:v>40478.0</c:v>
                </c:pt>
                <c:pt idx="960">
                  <c:v>40479.0</c:v>
                </c:pt>
                <c:pt idx="961">
                  <c:v>40480.0</c:v>
                </c:pt>
                <c:pt idx="962">
                  <c:v>40483.0</c:v>
                </c:pt>
                <c:pt idx="963">
                  <c:v>40485.0</c:v>
                </c:pt>
                <c:pt idx="964">
                  <c:v>40486.0</c:v>
                </c:pt>
                <c:pt idx="965">
                  <c:v>40487.0</c:v>
                </c:pt>
                <c:pt idx="966">
                  <c:v>40490.0</c:v>
                </c:pt>
                <c:pt idx="967">
                  <c:v>40491.0</c:v>
                </c:pt>
                <c:pt idx="968">
                  <c:v>40492.0</c:v>
                </c:pt>
                <c:pt idx="969">
                  <c:v>40493.0</c:v>
                </c:pt>
                <c:pt idx="970">
                  <c:v>40494.0</c:v>
                </c:pt>
                <c:pt idx="971">
                  <c:v>40498.0</c:v>
                </c:pt>
                <c:pt idx="972">
                  <c:v>40499.0</c:v>
                </c:pt>
                <c:pt idx="973">
                  <c:v>40500.0</c:v>
                </c:pt>
                <c:pt idx="974">
                  <c:v>40501.0</c:v>
                </c:pt>
                <c:pt idx="975">
                  <c:v>40504.0</c:v>
                </c:pt>
                <c:pt idx="976">
                  <c:v>40505.0</c:v>
                </c:pt>
                <c:pt idx="977">
                  <c:v>40506.0</c:v>
                </c:pt>
                <c:pt idx="978">
                  <c:v>40507.0</c:v>
                </c:pt>
                <c:pt idx="979">
                  <c:v>40508.0</c:v>
                </c:pt>
                <c:pt idx="980">
                  <c:v>40511.0</c:v>
                </c:pt>
                <c:pt idx="981">
                  <c:v>40512.0</c:v>
                </c:pt>
                <c:pt idx="982">
                  <c:v>40513.0</c:v>
                </c:pt>
                <c:pt idx="983">
                  <c:v>40514.0</c:v>
                </c:pt>
                <c:pt idx="984">
                  <c:v>40515.0</c:v>
                </c:pt>
                <c:pt idx="985">
                  <c:v>40518.0</c:v>
                </c:pt>
                <c:pt idx="986">
                  <c:v>40519.0</c:v>
                </c:pt>
                <c:pt idx="987">
                  <c:v>40520.0</c:v>
                </c:pt>
                <c:pt idx="988">
                  <c:v>40521.0</c:v>
                </c:pt>
                <c:pt idx="989">
                  <c:v>40522.0</c:v>
                </c:pt>
                <c:pt idx="990">
                  <c:v>40525.0</c:v>
                </c:pt>
                <c:pt idx="991">
                  <c:v>40526.0</c:v>
                </c:pt>
                <c:pt idx="992">
                  <c:v>40527.0</c:v>
                </c:pt>
                <c:pt idx="993">
                  <c:v>40528.0</c:v>
                </c:pt>
                <c:pt idx="994">
                  <c:v>40529.0</c:v>
                </c:pt>
                <c:pt idx="995">
                  <c:v>40532.0</c:v>
                </c:pt>
                <c:pt idx="996">
                  <c:v>40533.0</c:v>
                </c:pt>
                <c:pt idx="997">
                  <c:v>40534.0</c:v>
                </c:pt>
                <c:pt idx="998">
                  <c:v>40535.0</c:v>
                </c:pt>
                <c:pt idx="999">
                  <c:v>40539.0</c:v>
                </c:pt>
                <c:pt idx="1000">
                  <c:v>40540.0</c:v>
                </c:pt>
                <c:pt idx="1001">
                  <c:v>40541.0</c:v>
                </c:pt>
                <c:pt idx="1002">
                  <c:v>40542.0</c:v>
                </c:pt>
                <c:pt idx="1003">
                  <c:v>40543.0</c:v>
                </c:pt>
                <c:pt idx="1004">
                  <c:v>40546.0</c:v>
                </c:pt>
                <c:pt idx="1005">
                  <c:v>40547.0</c:v>
                </c:pt>
                <c:pt idx="1006">
                  <c:v>40548.0</c:v>
                </c:pt>
                <c:pt idx="1007">
                  <c:v>40549.0</c:v>
                </c:pt>
                <c:pt idx="1008">
                  <c:v>40550.0</c:v>
                </c:pt>
                <c:pt idx="1009">
                  <c:v>40553.0</c:v>
                </c:pt>
                <c:pt idx="1010">
                  <c:v>40554.0</c:v>
                </c:pt>
                <c:pt idx="1011">
                  <c:v>40555.0</c:v>
                </c:pt>
                <c:pt idx="1012">
                  <c:v>40556.0</c:v>
                </c:pt>
                <c:pt idx="1013">
                  <c:v>40557.0</c:v>
                </c:pt>
                <c:pt idx="1014">
                  <c:v>40560.0</c:v>
                </c:pt>
                <c:pt idx="1015">
                  <c:v>40561.0</c:v>
                </c:pt>
                <c:pt idx="1016">
                  <c:v>40562.0</c:v>
                </c:pt>
                <c:pt idx="1017">
                  <c:v>40563.0</c:v>
                </c:pt>
                <c:pt idx="1018">
                  <c:v>40564.0</c:v>
                </c:pt>
                <c:pt idx="1019">
                  <c:v>40567.0</c:v>
                </c:pt>
                <c:pt idx="1020">
                  <c:v>40568.0</c:v>
                </c:pt>
                <c:pt idx="1021">
                  <c:v>40569.0</c:v>
                </c:pt>
                <c:pt idx="1022">
                  <c:v>40570.0</c:v>
                </c:pt>
                <c:pt idx="1023">
                  <c:v>40571.0</c:v>
                </c:pt>
                <c:pt idx="1024">
                  <c:v>40574.0</c:v>
                </c:pt>
                <c:pt idx="1025">
                  <c:v>40575.0</c:v>
                </c:pt>
                <c:pt idx="1026">
                  <c:v>40576.0</c:v>
                </c:pt>
                <c:pt idx="1027">
                  <c:v>40577.0</c:v>
                </c:pt>
                <c:pt idx="1028">
                  <c:v>40578.0</c:v>
                </c:pt>
                <c:pt idx="1029">
                  <c:v>40581.0</c:v>
                </c:pt>
                <c:pt idx="1030">
                  <c:v>40582.0</c:v>
                </c:pt>
                <c:pt idx="1031">
                  <c:v>40583.0</c:v>
                </c:pt>
                <c:pt idx="1032">
                  <c:v>40584.0</c:v>
                </c:pt>
                <c:pt idx="1033">
                  <c:v>40585.0</c:v>
                </c:pt>
                <c:pt idx="1034">
                  <c:v>40588.0</c:v>
                </c:pt>
                <c:pt idx="1035">
                  <c:v>40589.0</c:v>
                </c:pt>
                <c:pt idx="1036">
                  <c:v>40590.0</c:v>
                </c:pt>
                <c:pt idx="1037">
                  <c:v>40591.0</c:v>
                </c:pt>
                <c:pt idx="1038">
                  <c:v>40592.0</c:v>
                </c:pt>
                <c:pt idx="1039">
                  <c:v>40595.0</c:v>
                </c:pt>
                <c:pt idx="1040">
                  <c:v>40596.0</c:v>
                </c:pt>
                <c:pt idx="1041">
                  <c:v>40597.0</c:v>
                </c:pt>
                <c:pt idx="1042">
                  <c:v>40598.0</c:v>
                </c:pt>
                <c:pt idx="1043">
                  <c:v>40599.0</c:v>
                </c:pt>
                <c:pt idx="1044">
                  <c:v>40602.0</c:v>
                </c:pt>
                <c:pt idx="1045">
                  <c:v>40603.0</c:v>
                </c:pt>
                <c:pt idx="1046">
                  <c:v>40604.0</c:v>
                </c:pt>
                <c:pt idx="1047">
                  <c:v>40605.0</c:v>
                </c:pt>
                <c:pt idx="1048">
                  <c:v>40611.0</c:v>
                </c:pt>
                <c:pt idx="1049">
                  <c:v>40612.0</c:v>
                </c:pt>
                <c:pt idx="1050">
                  <c:v>40613.0</c:v>
                </c:pt>
                <c:pt idx="1051">
                  <c:v>40616.0</c:v>
                </c:pt>
                <c:pt idx="1052">
                  <c:v>40617.0</c:v>
                </c:pt>
                <c:pt idx="1053">
                  <c:v>40618.0</c:v>
                </c:pt>
                <c:pt idx="1054">
                  <c:v>40619.0</c:v>
                </c:pt>
                <c:pt idx="1055">
                  <c:v>40620.0</c:v>
                </c:pt>
                <c:pt idx="1056">
                  <c:v>40623.0</c:v>
                </c:pt>
                <c:pt idx="1057">
                  <c:v>40624.0</c:v>
                </c:pt>
                <c:pt idx="1058">
                  <c:v>40625.0</c:v>
                </c:pt>
                <c:pt idx="1059">
                  <c:v>40626.0</c:v>
                </c:pt>
                <c:pt idx="1060">
                  <c:v>40627.0</c:v>
                </c:pt>
                <c:pt idx="1061">
                  <c:v>40630.0</c:v>
                </c:pt>
                <c:pt idx="1062">
                  <c:v>40631.0</c:v>
                </c:pt>
                <c:pt idx="1063">
                  <c:v>40632.0</c:v>
                </c:pt>
                <c:pt idx="1064">
                  <c:v>40633.0</c:v>
                </c:pt>
                <c:pt idx="1065">
                  <c:v>40634.0</c:v>
                </c:pt>
                <c:pt idx="1066">
                  <c:v>40637.0</c:v>
                </c:pt>
                <c:pt idx="1067">
                  <c:v>40638.0</c:v>
                </c:pt>
                <c:pt idx="1068">
                  <c:v>40639.0</c:v>
                </c:pt>
                <c:pt idx="1069">
                  <c:v>40640.0</c:v>
                </c:pt>
                <c:pt idx="1070">
                  <c:v>40641.0</c:v>
                </c:pt>
                <c:pt idx="1071">
                  <c:v>40644.0</c:v>
                </c:pt>
                <c:pt idx="1072">
                  <c:v>40645.0</c:v>
                </c:pt>
                <c:pt idx="1073">
                  <c:v>40646.0</c:v>
                </c:pt>
                <c:pt idx="1074">
                  <c:v>40647.0</c:v>
                </c:pt>
                <c:pt idx="1075">
                  <c:v>40648.0</c:v>
                </c:pt>
                <c:pt idx="1076">
                  <c:v>40651.0</c:v>
                </c:pt>
                <c:pt idx="1077">
                  <c:v>40652.0</c:v>
                </c:pt>
                <c:pt idx="1078">
                  <c:v>40653.0</c:v>
                </c:pt>
                <c:pt idx="1079">
                  <c:v>40654.0</c:v>
                </c:pt>
                <c:pt idx="1080">
                  <c:v>40658.0</c:v>
                </c:pt>
                <c:pt idx="1081">
                  <c:v>40659.0</c:v>
                </c:pt>
                <c:pt idx="1082">
                  <c:v>40660.0</c:v>
                </c:pt>
                <c:pt idx="1083">
                  <c:v>40661.0</c:v>
                </c:pt>
                <c:pt idx="1084">
                  <c:v>40662.0</c:v>
                </c:pt>
                <c:pt idx="1085">
                  <c:v>40665.0</c:v>
                </c:pt>
                <c:pt idx="1086">
                  <c:v>40666.0</c:v>
                </c:pt>
                <c:pt idx="1087">
                  <c:v>40667.0</c:v>
                </c:pt>
                <c:pt idx="1088">
                  <c:v>40668.0</c:v>
                </c:pt>
                <c:pt idx="1089">
                  <c:v>40669.0</c:v>
                </c:pt>
                <c:pt idx="1090">
                  <c:v>40672.0</c:v>
                </c:pt>
                <c:pt idx="1091">
                  <c:v>40673.0</c:v>
                </c:pt>
                <c:pt idx="1092">
                  <c:v>40674.0</c:v>
                </c:pt>
                <c:pt idx="1093">
                  <c:v>40675.0</c:v>
                </c:pt>
                <c:pt idx="1094">
                  <c:v>40676.0</c:v>
                </c:pt>
                <c:pt idx="1095">
                  <c:v>40679.0</c:v>
                </c:pt>
                <c:pt idx="1096">
                  <c:v>40680.0</c:v>
                </c:pt>
                <c:pt idx="1097">
                  <c:v>40681.0</c:v>
                </c:pt>
                <c:pt idx="1098">
                  <c:v>40682.0</c:v>
                </c:pt>
                <c:pt idx="1099">
                  <c:v>40683.0</c:v>
                </c:pt>
                <c:pt idx="1100">
                  <c:v>40686.0</c:v>
                </c:pt>
                <c:pt idx="1101">
                  <c:v>40687.0</c:v>
                </c:pt>
                <c:pt idx="1102">
                  <c:v>40688.0</c:v>
                </c:pt>
                <c:pt idx="1103">
                  <c:v>40689.0</c:v>
                </c:pt>
                <c:pt idx="1104">
                  <c:v>40690.0</c:v>
                </c:pt>
                <c:pt idx="1105">
                  <c:v>40693.0</c:v>
                </c:pt>
                <c:pt idx="1106">
                  <c:v>40694.0</c:v>
                </c:pt>
                <c:pt idx="1107">
                  <c:v>40695.0</c:v>
                </c:pt>
                <c:pt idx="1108">
                  <c:v>40696.0</c:v>
                </c:pt>
                <c:pt idx="1109">
                  <c:v>40697.0</c:v>
                </c:pt>
                <c:pt idx="1110">
                  <c:v>40700.0</c:v>
                </c:pt>
                <c:pt idx="1111">
                  <c:v>40701.0</c:v>
                </c:pt>
                <c:pt idx="1112">
                  <c:v>40702.0</c:v>
                </c:pt>
                <c:pt idx="1113">
                  <c:v>40703.0</c:v>
                </c:pt>
                <c:pt idx="1114">
                  <c:v>40704.0</c:v>
                </c:pt>
                <c:pt idx="1115">
                  <c:v>40707.0</c:v>
                </c:pt>
                <c:pt idx="1116">
                  <c:v>40708.0</c:v>
                </c:pt>
                <c:pt idx="1117">
                  <c:v>40709.0</c:v>
                </c:pt>
                <c:pt idx="1118">
                  <c:v>40710.0</c:v>
                </c:pt>
                <c:pt idx="1119">
                  <c:v>40711.0</c:v>
                </c:pt>
                <c:pt idx="1120">
                  <c:v>40714.0</c:v>
                </c:pt>
                <c:pt idx="1121">
                  <c:v>40715.0</c:v>
                </c:pt>
                <c:pt idx="1122">
                  <c:v>40716.0</c:v>
                </c:pt>
                <c:pt idx="1123">
                  <c:v>40717.0</c:v>
                </c:pt>
                <c:pt idx="1124">
                  <c:v>40718.0</c:v>
                </c:pt>
                <c:pt idx="1125">
                  <c:v>40721.0</c:v>
                </c:pt>
                <c:pt idx="1126">
                  <c:v>40722.0</c:v>
                </c:pt>
                <c:pt idx="1127">
                  <c:v>40723.0</c:v>
                </c:pt>
                <c:pt idx="1128">
                  <c:v>40724.0</c:v>
                </c:pt>
                <c:pt idx="1129">
                  <c:v>40725.0</c:v>
                </c:pt>
                <c:pt idx="1130">
                  <c:v>40728.0</c:v>
                </c:pt>
                <c:pt idx="1131">
                  <c:v>40729.0</c:v>
                </c:pt>
                <c:pt idx="1132">
                  <c:v>40730.0</c:v>
                </c:pt>
                <c:pt idx="1133">
                  <c:v>40731.0</c:v>
                </c:pt>
                <c:pt idx="1134">
                  <c:v>40732.0</c:v>
                </c:pt>
                <c:pt idx="1135">
                  <c:v>40735.0</c:v>
                </c:pt>
                <c:pt idx="1136">
                  <c:v>40736.0</c:v>
                </c:pt>
                <c:pt idx="1137">
                  <c:v>40737.0</c:v>
                </c:pt>
                <c:pt idx="1138">
                  <c:v>40738.0</c:v>
                </c:pt>
                <c:pt idx="1139">
                  <c:v>40739.0</c:v>
                </c:pt>
                <c:pt idx="1140">
                  <c:v>40742.0</c:v>
                </c:pt>
                <c:pt idx="1141">
                  <c:v>40743.0</c:v>
                </c:pt>
                <c:pt idx="1142">
                  <c:v>40744.0</c:v>
                </c:pt>
                <c:pt idx="1143">
                  <c:v>40745.0</c:v>
                </c:pt>
                <c:pt idx="1144">
                  <c:v>40746.0</c:v>
                </c:pt>
                <c:pt idx="1145">
                  <c:v>40749.0</c:v>
                </c:pt>
                <c:pt idx="1146">
                  <c:v>40750.0</c:v>
                </c:pt>
                <c:pt idx="1147">
                  <c:v>40751.0</c:v>
                </c:pt>
                <c:pt idx="1148">
                  <c:v>40752.0</c:v>
                </c:pt>
                <c:pt idx="1149">
                  <c:v>40753.0</c:v>
                </c:pt>
                <c:pt idx="1150">
                  <c:v>40756.0</c:v>
                </c:pt>
                <c:pt idx="1151">
                  <c:v>40757.0</c:v>
                </c:pt>
                <c:pt idx="1152">
                  <c:v>40758.0</c:v>
                </c:pt>
                <c:pt idx="1153">
                  <c:v>40759.0</c:v>
                </c:pt>
                <c:pt idx="1154">
                  <c:v>40760.0</c:v>
                </c:pt>
                <c:pt idx="1155">
                  <c:v>40763.0</c:v>
                </c:pt>
                <c:pt idx="1156">
                  <c:v>40764.0</c:v>
                </c:pt>
                <c:pt idx="1157">
                  <c:v>40765.0</c:v>
                </c:pt>
                <c:pt idx="1158">
                  <c:v>40766.0</c:v>
                </c:pt>
                <c:pt idx="1159">
                  <c:v>40767.0</c:v>
                </c:pt>
                <c:pt idx="1160">
                  <c:v>40770.0</c:v>
                </c:pt>
                <c:pt idx="1161">
                  <c:v>40771.0</c:v>
                </c:pt>
                <c:pt idx="1162">
                  <c:v>40772.0</c:v>
                </c:pt>
                <c:pt idx="1163">
                  <c:v>40773.0</c:v>
                </c:pt>
                <c:pt idx="1164">
                  <c:v>40774.0</c:v>
                </c:pt>
                <c:pt idx="1165">
                  <c:v>40777.0</c:v>
                </c:pt>
                <c:pt idx="1166">
                  <c:v>40778.0</c:v>
                </c:pt>
                <c:pt idx="1167">
                  <c:v>40779.0</c:v>
                </c:pt>
                <c:pt idx="1168">
                  <c:v>40780.0</c:v>
                </c:pt>
                <c:pt idx="1169">
                  <c:v>40781.0</c:v>
                </c:pt>
                <c:pt idx="1170">
                  <c:v>40784.0</c:v>
                </c:pt>
                <c:pt idx="1171">
                  <c:v>40785.0</c:v>
                </c:pt>
                <c:pt idx="1172">
                  <c:v>40786.0</c:v>
                </c:pt>
                <c:pt idx="1173">
                  <c:v>40787.0</c:v>
                </c:pt>
                <c:pt idx="1174">
                  <c:v>40788.0</c:v>
                </c:pt>
                <c:pt idx="1175">
                  <c:v>40791.0</c:v>
                </c:pt>
                <c:pt idx="1176">
                  <c:v>40792.0</c:v>
                </c:pt>
                <c:pt idx="1177">
                  <c:v>40793.0</c:v>
                </c:pt>
                <c:pt idx="1178">
                  <c:v>40794.0</c:v>
                </c:pt>
                <c:pt idx="1179">
                  <c:v>40795.0</c:v>
                </c:pt>
                <c:pt idx="1180">
                  <c:v>40798.0</c:v>
                </c:pt>
                <c:pt idx="1181">
                  <c:v>40799.0</c:v>
                </c:pt>
                <c:pt idx="1182">
                  <c:v>40800.0</c:v>
                </c:pt>
                <c:pt idx="1183">
                  <c:v>40801.0</c:v>
                </c:pt>
                <c:pt idx="1184">
                  <c:v>40802.0</c:v>
                </c:pt>
                <c:pt idx="1185">
                  <c:v>40805.0</c:v>
                </c:pt>
                <c:pt idx="1186">
                  <c:v>40806.0</c:v>
                </c:pt>
                <c:pt idx="1187">
                  <c:v>40807.0</c:v>
                </c:pt>
                <c:pt idx="1188">
                  <c:v>40808.0</c:v>
                </c:pt>
                <c:pt idx="1189">
                  <c:v>40809.0</c:v>
                </c:pt>
                <c:pt idx="1190">
                  <c:v>40812.0</c:v>
                </c:pt>
                <c:pt idx="1191">
                  <c:v>40813.0</c:v>
                </c:pt>
                <c:pt idx="1192">
                  <c:v>40814.0</c:v>
                </c:pt>
                <c:pt idx="1193">
                  <c:v>40815.0</c:v>
                </c:pt>
                <c:pt idx="1194">
                  <c:v>40816.0</c:v>
                </c:pt>
                <c:pt idx="1195">
                  <c:v>40819.0</c:v>
                </c:pt>
                <c:pt idx="1196">
                  <c:v>40820.0</c:v>
                </c:pt>
                <c:pt idx="1197">
                  <c:v>40821.0</c:v>
                </c:pt>
                <c:pt idx="1198">
                  <c:v>40822.0</c:v>
                </c:pt>
                <c:pt idx="1199">
                  <c:v>40823.0</c:v>
                </c:pt>
                <c:pt idx="1200">
                  <c:v>40826.0</c:v>
                </c:pt>
                <c:pt idx="1201">
                  <c:v>40827.0</c:v>
                </c:pt>
                <c:pt idx="1202">
                  <c:v>40828.0</c:v>
                </c:pt>
                <c:pt idx="1203">
                  <c:v>40829.0</c:v>
                </c:pt>
                <c:pt idx="1204">
                  <c:v>40830.0</c:v>
                </c:pt>
                <c:pt idx="1205">
                  <c:v>40833.0</c:v>
                </c:pt>
                <c:pt idx="1206">
                  <c:v>40834.0</c:v>
                </c:pt>
                <c:pt idx="1207">
                  <c:v>40835.0</c:v>
                </c:pt>
                <c:pt idx="1208">
                  <c:v>40836.0</c:v>
                </c:pt>
                <c:pt idx="1209">
                  <c:v>40837.0</c:v>
                </c:pt>
                <c:pt idx="1210">
                  <c:v>40840.0</c:v>
                </c:pt>
                <c:pt idx="1211">
                  <c:v>40841.0</c:v>
                </c:pt>
                <c:pt idx="1212">
                  <c:v>40842.0</c:v>
                </c:pt>
                <c:pt idx="1213">
                  <c:v>40843.0</c:v>
                </c:pt>
                <c:pt idx="1214">
                  <c:v>40844.0</c:v>
                </c:pt>
                <c:pt idx="1215">
                  <c:v>40847.0</c:v>
                </c:pt>
                <c:pt idx="1216">
                  <c:v>40848.0</c:v>
                </c:pt>
                <c:pt idx="1217">
                  <c:v>40849.0</c:v>
                </c:pt>
                <c:pt idx="1218">
                  <c:v>40850.0</c:v>
                </c:pt>
                <c:pt idx="1219">
                  <c:v>40851.0</c:v>
                </c:pt>
                <c:pt idx="1220">
                  <c:v>40854.0</c:v>
                </c:pt>
                <c:pt idx="1221">
                  <c:v>40855.0</c:v>
                </c:pt>
                <c:pt idx="1222">
                  <c:v>40856.0</c:v>
                </c:pt>
                <c:pt idx="1223">
                  <c:v>40857.0</c:v>
                </c:pt>
                <c:pt idx="1224">
                  <c:v>40858.0</c:v>
                </c:pt>
                <c:pt idx="1225">
                  <c:v>40861.0</c:v>
                </c:pt>
                <c:pt idx="1226">
                  <c:v>40862.0</c:v>
                </c:pt>
                <c:pt idx="1227">
                  <c:v>40863.0</c:v>
                </c:pt>
                <c:pt idx="1228">
                  <c:v>40864.0</c:v>
                </c:pt>
                <c:pt idx="1229">
                  <c:v>40865.0</c:v>
                </c:pt>
                <c:pt idx="1230">
                  <c:v>40868.0</c:v>
                </c:pt>
                <c:pt idx="1231">
                  <c:v>40869.0</c:v>
                </c:pt>
                <c:pt idx="1232">
                  <c:v>40870.0</c:v>
                </c:pt>
                <c:pt idx="1233">
                  <c:v>40871.0</c:v>
                </c:pt>
                <c:pt idx="1234">
                  <c:v>40872.0</c:v>
                </c:pt>
                <c:pt idx="1235">
                  <c:v>40875.0</c:v>
                </c:pt>
                <c:pt idx="1236">
                  <c:v>40876.0</c:v>
                </c:pt>
                <c:pt idx="1237">
                  <c:v>40877.0</c:v>
                </c:pt>
                <c:pt idx="1238">
                  <c:v>40878.0</c:v>
                </c:pt>
                <c:pt idx="1239">
                  <c:v>40879.0</c:v>
                </c:pt>
                <c:pt idx="1240">
                  <c:v>40882.0</c:v>
                </c:pt>
                <c:pt idx="1241">
                  <c:v>40883.0</c:v>
                </c:pt>
                <c:pt idx="1242">
                  <c:v>40884.0</c:v>
                </c:pt>
                <c:pt idx="1243">
                  <c:v>40885.0</c:v>
                </c:pt>
                <c:pt idx="1244">
                  <c:v>40886.0</c:v>
                </c:pt>
                <c:pt idx="1245">
                  <c:v>40889.0</c:v>
                </c:pt>
                <c:pt idx="1246">
                  <c:v>40890.0</c:v>
                </c:pt>
                <c:pt idx="1247">
                  <c:v>40891.0</c:v>
                </c:pt>
                <c:pt idx="1248">
                  <c:v>40892.0</c:v>
                </c:pt>
                <c:pt idx="1249">
                  <c:v>40893.0</c:v>
                </c:pt>
                <c:pt idx="1250">
                  <c:v>40896.0</c:v>
                </c:pt>
                <c:pt idx="1251">
                  <c:v>40897.0</c:v>
                </c:pt>
                <c:pt idx="1252">
                  <c:v>40898.0</c:v>
                </c:pt>
                <c:pt idx="1253">
                  <c:v>40899.0</c:v>
                </c:pt>
                <c:pt idx="1254">
                  <c:v>40900.0</c:v>
                </c:pt>
                <c:pt idx="1255">
                  <c:v>40903.0</c:v>
                </c:pt>
                <c:pt idx="1256">
                  <c:v>40904.0</c:v>
                </c:pt>
                <c:pt idx="1257">
                  <c:v>40905.0</c:v>
                </c:pt>
                <c:pt idx="1258">
                  <c:v>40906.0</c:v>
                </c:pt>
                <c:pt idx="1259">
                  <c:v>40907.0</c:v>
                </c:pt>
                <c:pt idx="1260">
                  <c:v>40910.0</c:v>
                </c:pt>
                <c:pt idx="1261">
                  <c:v>40911.0</c:v>
                </c:pt>
                <c:pt idx="1262">
                  <c:v>40912.0</c:v>
                </c:pt>
                <c:pt idx="1263">
                  <c:v>40913.0</c:v>
                </c:pt>
                <c:pt idx="1264">
                  <c:v>40914.0</c:v>
                </c:pt>
                <c:pt idx="1265">
                  <c:v>40917.0</c:v>
                </c:pt>
                <c:pt idx="1266">
                  <c:v>40918.0</c:v>
                </c:pt>
                <c:pt idx="1267">
                  <c:v>40919.0</c:v>
                </c:pt>
                <c:pt idx="1268">
                  <c:v>40920.0</c:v>
                </c:pt>
                <c:pt idx="1269">
                  <c:v>40921.0</c:v>
                </c:pt>
                <c:pt idx="1270">
                  <c:v>40924.0</c:v>
                </c:pt>
                <c:pt idx="1271">
                  <c:v>40925.0</c:v>
                </c:pt>
                <c:pt idx="1272">
                  <c:v>40926.0</c:v>
                </c:pt>
                <c:pt idx="1273">
                  <c:v>40927.0</c:v>
                </c:pt>
                <c:pt idx="1274">
                  <c:v>40928.0</c:v>
                </c:pt>
                <c:pt idx="1275">
                  <c:v>40931.0</c:v>
                </c:pt>
                <c:pt idx="1276">
                  <c:v>40932.0</c:v>
                </c:pt>
                <c:pt idx="1277">
                  <c:v>40933.0</c:v>
                </c:pt>
                <c:pt idx="1278">
                  <c:v>40934.0</c:v>
                </c:pt>
                <c:pt idx="1279">
                  <c:v>40935.0</c:v>
                </c:pt>
                <c:pt idx="1280">
                  <c:v>40938.0</c:v>
                </c:pt>
                <c:pt idx="1281">
                  <c:v>40939.0</c:v>
                </c:pt>
                <c:pt idx="1282">
                  <c:v>40940.0</c:v>
                </c:pt>
                <c:pt idx="1283">
                  <c:v>40941.0</c:v>
                </c:pt>
                <c:pt idx="1284">
                  <c:v>40942.0</c:v>
                </c:pt>
                <c:pt idx="1285">
                  <c:v>40945.0</c:v>
                </c:pt>
                <c:pt idx="1286">
                  <c:v>40946.0</c:v>
                </c:pt>
                <c:pt idx="1287">
                  <c:v>40947.0</c:v>
                </c:pt>
                <c:pt idx="1288">
                  <c:v>40948.0</c:v>
                </c:pt>
                <c:pt idx="1289">
                  <c:v>40949.0</c:v>
                </c:pt>
                <c:pt idx="1290">
                  <c:v>40952.0</c:v>
                </c:pt>
                <c:pt idx="1291">
                  <c:v>40953.0</c:v>
                </c:pt>
                <c:pt idx="1292">
                  <c:v>40954.0</c:v>
                </c:pt>
                <c:pt idx="1293">
                  <c:v>40955.0</c:v>
                </c:pt>
                <c:pt idx="1294">
                  <c:v>40956.0</c:v>
                </c:pt>
                <c:pt idx="1295">
                  <c:v>40959.0</c:v>
                </c:pt>
                <c:pt idx="1296">
                  <c:v>40960.0</c:v>
                </c:pt>
                <c:pt idx="1297">
                  <c:v>40961.0</c:v>
                </c:pt>
                <c:pt idx="1298">
                  <c:v>40962.0</c:v>
                </c:pt>
                <c:pt idx="1299">
                  <c:v>40963.0</c:v>
                </c:pt>
                <c:pt idx="1300">
                  <c:v>40966.0</c:v>
                </c:pt>
                <c:pt idx="1301">
                  <c:v>40967.0</c:v>
                </c:pt>
                <c:pt idx="1302">
                  <c:v>40968.0</c:v>
                </c:pt>
                <c:pt idx="1303">
                  <c:v>40969.0</c:v>
                </c:pt>
                <c:pt idx="1304">
                  <c:v>40970.0</c:v>
                </c:pt>
                <c:pt idx="1305">
                  <c:v>40973.0</c:v>
                </c:pt>
                <c:pt idx="1306">
                  <c:v>40974.0</c:v>
                </c:pt>
                <c:pt idx="1307">
                  <c:v>40975.0</c:v>
                </c:pt>
                <c:pt idx="1308">
                  <c:v>40976.0</c:v>
                </c:pt>
                <c:pt idx="1309">
                  <c:v>40977.0</c:v>
                </c:pt>
                <c:pt idx="1310">
                  <c:v>40980.0</c:v>
                </c:pt>
                <c:pt idx="1311">
                  <c:v>40981.0</c:v>
                </c:pt>
                <c:pt idx="1312">
                  <c:v>40982.0</c:v>
                </c:pt>
                <c:pt idx="1313">
                  <c:v>40983.0</c:v>
                </c:pt>
                <c:pt idx="1314">
                  <c:v>40984.0</c:v>
                </c:pt>
                <c:pt idx="1315">
                  <c:v>40987.0</c:v>
                </c:pt>
                <c:pt idx="1316">
                  <c:v>40988.0</c:v>
                </c:pt>
                <c:pt idx="1317">
                  <c:v>40989.0</c:v>
                </c:pt>
                <c:pt idx="1318">
                  <c:v>40990.0</c:v>
                </c:pt>
                <c:pt idx="1319">
                  <c:v>40991.0</c:v>
                </c:pt>
                <c:pt idx="1320">
                  <c:v>40994.0</c:v>
                </c:pt>
                <c:pt idx="1321">
                  <c:v>40995.0</c:v>
                </c:pt>
                <c:pt idx="1322">
                  <c:v>40996.0</c:v>
                </c:pt>
                <c:pt idx="1323">
                  <c:v>40997.0</c:v>
                </c:pt>
                <c:pt idx="1324">
                  <c:v>40998.0</c:v>
                </c:pt>
                <c:pt idx="1325">
                  <c:v>41001.0</c:v>
                </c:pt>
                <c:pt idx="1326">
                  <c:v>41002.0</c:v>
                </c:pt>
                <c:pt idx="1327">
                  <c:v>41003.0</c:v>
                </c:pt>
                <c:pt idx="1328">
                  <c:v>41004.0</c:v>
                </c:pt>
                <c:pt idx="1329">
                  <c:v>41008.0</c:v>
                </c:pt>
                <c:pt idx="1330">
                  <c:v>41009.0</c:v>
                </c:pt>
                <c:pt idx="1331">
                  <c:v>41010.0</c:v>
                </c:pt>
                <c:pt idx="1332">
                  <c:v>41011.0</c:v>
                </c:pt>
                <c:pt idx="1333">
                  <c:v>41012.0</c:v>
                </c:pt>
                <c:pt idx="1334">
                  <c:v>41015.0</c:v>
                </c:pt>
                <c:pt idx="1335">
                  <c:v>41016.0</c:v>
                </c:pt>
                <c:pt idx="1336">
                  <c:v>41017.0</c:v>
                </c:pt>
                <c:pt idx="1337">
                  <c:v>41018.0</c:v>
                </c:pt>
                <c:pt idx="1338">
                  <c:v>41019.0</c:v>
                </c:pt>
                <c:pt idx="1339">
                  <c:v>41022.0</c:v>
                </c:pt>
                <c:pt idx="1340">
                  <c:v>41023.0</c:v>
                </c:pt>
                <c:pt idx="1341">
                  <c:v>41024.0</c:v>
                </c:pt>
                <c:pt idx="1342">
                  <c:v>41025.0</c:v>
                </c:pt>
                <c:pt idx="1343">
                  <c:v>41026.0</c:v>
                </c:pt>
                <c:pt idx="1344">
                  <c:v>41029.0</c:v>
                </c:pt>
                <c:pt idx="1345">
                  <c:v>41030.0</c:v>
                </c:pt>
                <c:pt idx="1346">
                  <c:v>41031.0</c:v>
                </c:pt>
                <c:pt idx="1347">
                  <c:v>41032.0</c:v>
                </c:pt>
                <c:pt idx="1348">
                  <c:v>41033.0</c:v>
                </c:pt>
                <c:pt idx="1349">
                  <c:v>41036.0</c:v>
                </c:pt>
                <c:pt idx="1350">
                  <c:v>41037.0</c:v>
                </c:pt>
                <c:pt idx="1351">
                  <c:v>41038.0</c:v>
                </c:pt>
                <c:pt idx="1352">
                  <c:v>41039.0</c:v>
                </c:pt>
                <c:pt idx="1353">
                  <c:v>41040.0</c:v>
                </c:pt>
                <c:pt idx="1354">
                  <c:v>41043.0</c:v>
                </c:pt>
                <c:pt idx="1355">
                  <c:v>41044.0</c:v>
                </c:pt>
                <c:pt idx="1356">
                  <c:v>41045.0</c:v>
                </c:pt>
                <c:pt idx="1357">
                  <c:v>41046.0</c:v>
                </c:pt>
                <c:pt idx="1358">
                  <c:v>41047.0</c:v>
                </c:pt>
                <c:pt idx="1359">
                  <c:v>41050.0</c:v>
                </c:pt>
                <c:pt idx="1360">
                  <c:v>41051.0</c:v>
                </c:pt>
                <c:pt idx="1361">
                  <c:v>41052.0</c:v>
                </c:pt>
                <c:pt idx="1362">
                  <c:v>41053.0</c:v>
                </c:pt>
                <c:pt idx="1363">
                  <c:v>41054.0</c:v>
                </c:pt>
                <c:pt idx="1364">
                  <c:v>41057.0</c:v>
                </c:pt>
                <c:pt idx="1365">
                  <c:v>41058.0</c:v>
                </c:pt>
                <c:pt idx="1366">
                  <c:v>41059.0</c:v>
                </c:pt>
                <c:pt idx="1367">
                  <c:v>41060.0</c:v>
                </c:pt>
                <c:pt idx="1368">
                  <c:v>41061.0</c:v>
                </c:pt>
                <c:pt idx="1369">
                  <c:v>41064.0</c:v>
                </c:pt>
                <c:pt idx="1370">
                  <c:v>41065.0</c:v>
                </c:pt>
                <c:pt idx="1371">
                  <c:v>41066.0</c:v>
                </c:pt>
                <c:pt idx="1372">
                  <c:v>41067.0</c:v>
                </c:pt>
                <c:pt idx="1373">
                  <c:v>41068.0</c:v>
                </c:pt>
                <c:pt idx="1374">
                  <c:v>41071.0</c:v>
                </c:pt>
                <c:pt idx="1375">
                  <c:v>41072.0</c:v>
                </c:pt>
                <c:pt idx="1376">
                  <c:v>41073.0</c:v>
                </c:pt>
                <c:pt idx="1377">
                  <c:v>41074.0</c:v>
                </c:pt>
                <c:pt idx="1378">
                  <c:v>41075.0</c:v>
                </c:pt>
                <c:pt idx="1379">
                  <c:v>41078.0</c:v>
                </c:pt>
                <c:pt idx="1380">
                  <c:v>41079.0</c:v>
                </c:pt>
                <c:pt idx="1381">
                  <c:v>41080.0</c:v>
                </c:pt>
                <c:pt idx="1382">
                  <c:v>41081.0</c:v>
                </c:pt>
                <c:pt idx="1383">
                  <c:v>41082.0</c:v>
                </c:pt>
                <c:pt idx="1384">
                  <c:v>41085.0</c:v>
                </c:pt>
                <c:pt idx="1385">
                  <c:v>41086.0</c:v>
                </c:pt>
                <c:pt idx="1386">
                  <c:v>41087.0</c:v>
                </c:pt>
                <c:pt idx="1387">
                  <c:v>41088.0</c:v>
                </c:pt>
                <c:pt idx="1388">
                  <c:v>41089.0</c:v>
                </c:pt>
                <c:pt idx="1389">
                  <c:v>41092.0</c:v>
                </c:pt>
                <c:pt idx="1390">
                  <c:v>41093.0</c:v>
                </c:pt>
                <c:pt idx="1391">
                  <c:v>41094.0</c:v>
                </c:pt>
                <c:pt idx="1392">
                  <c:v>41095.0</c:v>
                </c:pt>
                <c:pt idx="1393">
                  <c:v>41096.0</c:v>
                </c:pt>
                <c:pt idx="1394">
                  <c:v>41099.0</c:v>
                </c:pt>
                <c:pt idx="1395">
                  <c:v>41100.0</c:v>
                </c:pt>
                <c:pt idx="1396">
                  <c:v>41101.0</c:v>
                </c:pt>
                <c:pt idx="1397">
                  <c:v>41102.0</c:v>
                </c:pt>
                <c:pt idx="1398">
                  <c:v>41103.0</c:v>
                </c:pt>
                <c:pt idx="1399">
                  <c:v>41106.0</c:v>
                </c:pt>
                <c:pt idx="1400">
                  <c:v>41107.0</c:v>
                </c:pt>
                <c:pt idx="1401">
                  <c:v>41108.0</c:v>
                </c:pt>
                <c:pt idx="1402">
                  <c:v>41109.0</c:v>
                </c:pt>
                <c:pt idx="1403">
                  <c:v>41110.0</c:v>
                </c:pt>
                <c:pt idx="1404">
                  <c:v>41113.0</c:v>
                </c:pt>
                <c:pt idx="1405">
                  <c:v>41114.0</c:v>
                </c:pt>
                <c:pt idx="1406">
                  <c:v>41115.0</c:v>
                </c:pt>
                <c:pt idx="1407">
                  <c:v>41116.0</c:v>
                </c:pt>
                <c:pt idx="1408">
                  <c:v>41117.0</c:v>
                </c:pt>
                <c:pt idx="1409">
                  <c:v>41120.0</c:v>
                </c:pt>
                <c:pt idx="1410">
                  <c:v>41121.0</c:v>
                </c:pt>
                <c:pt idx="1411">
                  <c:v>41122.0</c:v>
                </c:pt>
                <c:pt idx="1412">
                  <c:v>41123.0</c:v>
                </c:pt>
                <c:pt idx="1413">
                  <c:v>41124.0</c:v>
                </c:pt>
                <c:pt idx="1414">
                  <c:v>41127.0</c:v>
                </c:pt>
                <c:pt idx="1415">
                  <c:v>41128.0</c:v>
                </c:pt>
                <c:pt idx="1416">
                  <c:v>41129.0</c:v>
                </c:pt>
                <c:pt idx="1417">
                  <c:v>41130.0</c:v>
                </c:pt>
                <c:pt idx="1418">
                  <c:v>41131.0</c:v>
                </c:pt>
                <c:pt idx="1419">
                  <c:v>41134.0</c:v>
                </c:pt>
                <c:pt idx="1420">
                  <c:v>41135.0</c:v>
                </c:pt>
                <c:pt idx="1421">
                  <c:v>41136.0</c:v>
                </c:pt>
                <c:pt idx="1422">
                  <c:v>41137.0</c:v>
                </c:pt>
                <c:pt idx="1423">
                  <c:v>41138.0</c:v>
                </c:pt>
                <c:pt idx="1424">
                  <c:v>41141.0</c:v>
                </c:pt>
                <c:pt idx="1425">
                  <c:v>41142.0</c:v>
                </c:pt>
                <c:pt idx="1426">
                  <c:v>41143.0</c:v>
                </c:pt>
                <c:pt idx="1427">
                  <c:v>41144.0</c:v>
                </c:pt>
                <c:pt idx="1428">
                  <c:v>41145.0</c:v>
                </c:pt>
                <c:pt idx="1429">
                  <c:v>41148.0</c:v>
                </c:pt>
                <c:pt idx="1430">
                  <c:v>41149.0</c:v>
                </c:pt>
                <c:pt idx="1431">
                  <c:v>41150.0</c:v>
                </c:pt>
                <c:pt idx="1432">
                  <c:v>41151.0</c:v>
                </c:pt>
                <c:pt idx="1433">
                  <c:v>41152.0</c:v>
                </c:pt>
                <c:pt idx="1434">
                  <c:v>41155.0</c:v>
                </c:pt>
                <c:pt idx="1435">
                  <c:v>41156.0</c:v>
                </c:pt>
                <c:pt idx="1436">
                  <c:v>41157.0</c:v>
                </c:pt>
                <c:pt idx="1437">
                  <c:v>41158.0</c:v>
                </c:pt>
                <c:pt idx="1438">
                  <c:v>41159.0</c:v>
                </c:pt>
                <c:pt idx="1439">
                  <c:v>41162.0</c:v>
                </c:pt>
                <c:pt idx="1440">
                  <c:v>41163.0</c:v>
                </c:pt>
                <c:pt idx="1441">
                  <c:v>41164.0</c:v>
                </c:pt>
                <c:pt idx="1442">
                  <c:v>41165.0</c:v>
                </c:pt>
                <c:pt idx="1443">
                  <c:v>41166.0</c:v>
                </c:pt>
                <c:pt idx="1444">
                  <c:v>41169.0</c:v>
                </c:pt>
                <c:pt idx="1445">
                  <c:v>41170.0</c:v>
                </c:pt>
                <c:pt idx="1446">
                  <c:v>41171.0</c:v>
                </c:pt>
                <c:pt idx="1447">
                  <c:v>41172.0</c:v>
                </c:pt>
                <c:pt idx="1448">
                  <c:v>41173.0</c:v>
                </c:pt>
                <c:pt idx="1449">
                  <c:v>41176.0</c:v>
                </c:pt>
                <c:pt idx="1450">
                  <c:v>41177.0</c:v>
                </c:pt>
                <c:pt idx="1451">
                  <c:v>41178.0</c:v>
                </c:pt>
                <c:pt idx="1452">
                  <c:v>41179.0</c:v>
                </c:pt>
                <c:pt idx="1453">
                  <c:v>41180.0</c:v>
                </c:pt>
                <c:pt idx="1454">
                  <c:v>41183.0</c:v>
                </c:pt>
                <c:pt idx="1455">
                  <c:v>41184.0</c:v>
                </c:pt>
                <c:pt idx="1456">
                  <c:v>41185.0</c:v>
                </c:pt>
                <c:pt idx="1457">
                  <c:v>41186.0</c:v>
                </c:pt>
                <c:pt idx="1458">
                  <c:v>41187.0</c:v>
                </c:pt>
                <c:pt idx="1459">
                  <c:v>41190.0</c:v>
                </c:pt>
                <c:pt idx="1460">
                  <c:v>41191.0</c:v>
                </c:pt>
                <c:pt idx="1461">
                  <c:v>41192.0</c:v>
                </c:pt>
                <c:pt idx="1462">
                  <c:v>41193.0</c:v>
                </c:pt>
                <c:pt idx="1463">
                  <c:v>41194.0</c:v>
                </c:pt>
                <c:pt idx="1464">
                  <c:v>41197.0</c:v>
                </c:pt>
                <c:pt idx="1465">
                  <c:v>41198.0</c:v>
                </c:pt>
                <c:pt idx="1466">
                  <c:v>41199.0</c:v>
                </c:pt>
                <c:pt idx="1467">
                  <c:v>41200.0</c:v>
                </c:pt>
                <c:pt idx="1468">
                  <c:v>41201.0</c:v>
                </c:pt>
                <c:pt idx="1469">
                  <c:v>41204.0</c:v>
                </c:pt>
                <c:pt idx="1470">
                  <c:v>41205.0</c:v>
                </c:pt>
                <c:pt idx="1471">
                  <c:v>41206.0</c:v>
                </c:pt>
                <c:pt idx="1472">
                  <c:v>41207.0</c:v>
                </c:pt>
                <c:pt idx="1473">
                  <c:v>41208.0</c:v>
                </c:pt>
                <c:pt idx="1474">
                  <c:v>41211.0</c:v>
                </c:pt>
                <c:pt idx="1475">
                  <c:v>41212.0</c:v>
                </c:pt>
                <c:pt idx="1476">
                  <c:v>41213.0</c:v>
                </c:pt>
                <c:pt idx="1477">
                  <c:v>41214.0</c:v>
                </c:pt>
                <c:pt idx="1478">
                  <c:v>41215.0</c:v>
                </c:pt>
                <c:pt idx="1479">
                  <c:v>41218.0</c:v>
                </c:pt>
                <c:pt idx="1480">
                  <c:v>41219.0</c:v>
                </c:pt>
                <c:pt idx="1481">
                  <c:v>41220.0</c:v>
                </c:pt>
                <c:pt idx="1482">
                  <c:v>41221.0</c:v>
                </c:pt>
                <c:pt idx="1483">
                  <c:v>41222.0</c:v>
                </c:pt>
                <c:pt idx="1484">
                  <c:v>41225.0</c:v>
                </c:pt>
                <c:pt idx="1485">
                  <c:v>41226.0</c:v>
                </c:pt>
                <c:pt idx="1486">
                  <c:v>41227.0</c:v>
                </c:pt>
                <c:pt idx="1487">
                  <c:v>41228.0</c:v>
                </c:pt>
                <c:pt idx="1488">
                  <c:v>41229.0</c:v>
                </c:pt>
                <c:pt idx="1489">
                  <c:v>41232.0</c:v>
                </c:pt>
                <c:pt idx="1490">
                  <c:v>41233.0</c:v>
                </c:pt>
                <c:pt idx="1491">
                  <c:v>41234.0</c:v>
                </c:pt>
                <c:pt idx="1492">
                  <c:v>41235.0</c:v>
                </c:pt>
                <c:pt idx="1493">
                  <c:v>41236.0</c:v>
                </c:pt>
                <c:pt idx="1494">
                  <c:v>41239.0</c:v>
                </c:pt>
                <c:pt idx="1495">
                  <c:v>41240.0</c:v>
                </c:pt>
                <c:pt idx="1496">
                  <c:v>41241.0</c:v>
                </c:pt>
                <c:pt idx="1497">
                  <c:v>41242.0</c:v>
                </c:pt>
                <c:pt idx="1498">
                  <c:v>41243.0</c:v>
                </c:pt>
                <c:pt idx="1499">
                  <c:v>41246.0</c:v>
                </c:pt>
                <c:pt idx="1500">
                  <c:v>41247.0</c:v>
                </c:pt>
                <c:pt idx="1501">
                  <c:v>41248.0</c:v>
                </c:pt>
                <c:pt idx="1502">
                  <c:v>41249.0</c:v>
                </c:pt>
                <c:pt idx="1503">
                  <c:v>41250.0</c:v>
                </c:pt>
                <c:pt idx="1504">
                  <c:v>41253.0</c:v>
                </c:pt>
                <c:pt idx="1505">
                  <c:v>41254.0</c:v>
                </c:pt>
                <c:pt idx="1506">
                  <c:v>41255.0</c:v>
                </c:pt>
                <c:pt idx="1507">
                  <c:v>41256.0</c:v>
                </c:pt>
                <c:pt idx="1508">
                  <c:v>41257.0</c:v>
                </c:pt>
                <c:pt idx="1509">
                  <c:v>41260.0</c:v>
                </c:pt>
                <c:pt idx="1510">
                  <c:v>41261.0</c:v>
                </c:pt>
                <c:pt idx="1511">
                  <c:v>41262.0</c:v>
                </c:pt>
                <c:pt idx="1512">
                  <c:v>41263.0</c:v>
                </c:pt>
                <c:pt idx="1513">
                  <c:v>41264.0</c:v>
                </c:pt>
                <c:pt idx="1514">
                  <c:v>41267.0</c:v>
                </c:pt>
                <c:pt idx="1515">
                  <c:v>41268.0</c:v>
                </c:pt>
                <c:pt idx="1516">
                  <c:v>41269.0</c:v>
                </c:pt>
                <c:pt idx="1517">
                  <c:v>41270.0</c:v>
                </c:pt>
                <c:pt idx="1518">
                  <c:v>41271.0</c:v>
                </c:pt>
                <c:pt idx="1519">
                  <c:v>41274.0</c:v>
                </c:pt>
                <c:pt idx="1520">
                  <c:v>41275.0</c:v>
                </c:pt>
                <c:pt idx="1521">
                  <c:v>41276.0</c:v>
                </c:pt>
                <c:pt idx="1522">
                  <c:v>41277.0</c:v>
                </c:pt>
                <c:pt idx="1523">
                  <c:v>41278.0</c:v>
                </c:pt>
                <c:pt idx="1524">
                  <c:v>41281.0</c:v>
                </c:pt>
                <c:pt idx="1525">
                  <c:v>41282.0</c:v>
                </c:pt>
                <c:pt idx="1526">
                  <c:v>41283.0</c:v>
                </c:pt>
                <c:pt idx="1527">
                  <c:v>41284.0</c:v>
                </c:pt>
                <c:pt idx="1528">
                  <c:v>41285.0</c:v>
                </c:pt>
                <c:pt idx="1529">
                  <c:v>41288.0</c:v>
                </c:pt>
                <c:pt idx="1530">
                  <c:v>41289.0</c:v>
                </c:pt>
                <c:pt idx="1531">
                  <c:v>41290.0</c:v>
                </c:pt>
                <c:pt idx="1532">
                  <c:v>41291.0</c:v>
                </c:pt>
                <c:pt idx="1533">
                  <c:v>41292.0</c:v>
                </c:pt>
                <c:pt idx="1534">
                  <c:v>41295.0</c:v>
                </c:pt>
                <c:pt idx="1535">
                  <c:v>41296.0</c:v>
                </c:pt>
                <c:pt idx="1536">
                  <c:v>41297.0</c:v>
                </c:pt>
                <c:pt idx="1537">
                  <c:v>41298.0</c:v>
                </c:pt>
                <c:pt idx="1538">
                  <c:v>41299.0</c:v>
                </c:pt>
                <c:pt idx="1539">
                  <c:v>41302.0</c:v>
                </c:pt>
                <c:pt idx="1540">
                  <c:v>41303.0</c:v>
                </c:pt>
                <c:pt idx="1541">
                  <c:v>41304.0</c:v>
                </c:pt>
                <c:pt idx="1542">
                  <c:v>41305.0</c:v>
                </c:pt>
                <c:pt idx="1543">
                  <c:v>41306.0</c:v>
                </c:pt>
                <c:pt idx="1544">
                  <c:v>41309.0</c:v>
                </c:pt>
                <c:pt idx="1545">
                  <c:v>41310.0</c:v>
                </c:pt>
                <c:pt idx="1546">
                  <c:v>41311.0</c:v>
                </c:pt>
                <c:pt idx="1547">
                  <c:v>41312.0</c:v>
                </c:pt>
                <c:pt idx="1548">
                  <c:v>41313.0</c:v>
                </c:pt>
                <c:pt idx="1549">
                  <c:v>41316.0</c:v>
                </c:pt>
                <c:pt idx="1550">
                  <c:v>41317.0</c:v>
                </c:pt>
                <c:pt idx="1551">
                  <c:v>41318.0</c:v>
                </c:pt>
                <c:pt idx="1552">
                  <c:v>41319.0</c:v>
                </c:pt>
                <c:pt idx="1553">
                  <c:v>41320.0</c:v>
                </c:pt>
                <c:pt idx="1554">
                  <c:v>41323.0</c:v>
                </c:pt>
                <c:pt idx="1555">
                  <c:v>41324.0</c:v>
                </c:pt>
                <c:pt idx="1556">
                  <c:v>41325.0</c:v>
                </c:pt>
                <c:pt idx="1557">
                  <c:v>41326.0</c:v>
                </c:pt>
                <c:pt idx="1558">
                  <c:v>41327.0</c:v>
                </c:pt>
                <c:pt idx="1559">
                  <c:v>41330.0</c:v>
                </c:pt>
                <c:pt idx="1560">
                  <c:v>41331.0</c:v>
                </c:pt>
                <c:pt idx="1561">
                  <c:v>41332.0</c:v>
                </c:pt>
                <c:pt idx="1562">
                  <c:v>41333.0</c:v>
                </c:pt>
                <c:pt idx="1563">
                  <c:v>41334.0</c:v>
                </c:pt>
                <c:pt idx="1564">
                  <c:v>41337.0</c:v>
                </c:pt>
                <c:pt idx="1565">
                  <c:v>41338.0</c:v>
                </c:pt>
                <c:pt idx="1566">
                  <c:v>41339.0</c:v>
                </c:pt>
                <c:pt idx="1567">
                  <c:v>41340.0</c:v>
                </c:pt>
                <c:pt idx="1568">
                  <c:v>41341.0</c:v>
                </c:pt>
                <c:pt idx="1569">
                  <c:v>41344.0</c:v>
                </c:pt>
                <c:pt idx="1570">
                  <c:v>41345.0</c:v>
                </c:pt>
                <c:pt idx="1571">
                  <c:v>41346.0</c:v>
                </c:pt>
                <c:pt idx="1572">
                  <c:v>41347.0</c:v>
                </c:pt>
                <c:pt idx="1573">
                  <c:v>41348.0</c:v>
                </c:pt>
                <c:pt idx="1574">
                  <c:v>41351.0</c:v>
                </c:pt>
                <c:pt idx="1575">
                  <c:v>41352.0</c:v>
                </c:pt>
                <c:pt idx="1576">
                  <c:v>41353.0</c:v>
                </c:pt>
                <c:pt idx="1577">
                  <c:v>41354.0</c:v>
                </c:pt>
                <c:pt idx="1578">
                  <c:v>41355.0</c:v>
                </c:pt>
                <c:pt idx="1579">
                  <c:v>41358.0</c:v>
                </c:pt>
                <c:pt idx="1580">
                  <c:v>41359.0</c:v>
                </c:pt>
                <c:pt idx="1581">
                  <c:v>41360.0</c:v>
                </c:pt>
                <c:pt idx="1582">
                  <c:v>41361.0</c:v>
                </c:pt>
                <c:pt idx="1583">
                  <c:v>41365.0</c:v>
                </c:pt>
                <c:pt idx="1584">
                  <c:v>41366.0</c:v>
                </c:pt>
                <c:pt idx="1585">
                  <c:v>41367.0</c:v>
                </c:pt>
                <c:pt idx="1586">
                  <c:v>41368.0</c:v>
                </c:pt>
                <c:pt idx="1587">
                  <c:v>41369.0</c:v>
                </c:pt>
                <c:pt idx="1588">
                  <c:v>41372.0</c:v>
                </c:pt>
                <c:pt idx="1589">
                  <c:v>41373.0</c:v>
                </c:pt>
                <c:pt idx="1590">
                  <c:v>41374.0</c:v>
                </c:pt>
                <c:pt idx="1591">
                  <c:v>41375.0</c:v>
                </c:pt>
                <c:pt idx="1592">
                  <c:v>41376.0</c:v>
                </c:pt>
                <c:pt idx="1593">
                  <c:v>41379.0</c:v>
                </c:pt>
                <c:pt idx="1594">
                  <c:v>41380.0</c:v>
                </c:pt>
                <c:pt idx="1595">
                  <c:v>41381.0</c:v>
                </c:pt>
                <c:pt idx="1596">
                  <c:v>41382.0</c:v>
                </c:pt>
                <c:pt idx="1597">
                  <c:v>41383.0</c:v>
                </c:pt>
                <c:pt idx="1598">
                  <c:v>41386.0</c:v>
                </c:pt>
                <c:pt idx="1599">
                  <c:v>41387.0</c:v>
                </c:pt>
                <c:pt idx="1600">
                  <c:v>41388.0</c:v>
                </c:pt>
                <c:pt idx="1601">
                  <c:v>41389.0</c:v>
                </c:pt>
                <c:pt idx="1602">
                  <c:v>41390.0</c:v>
                </c:pt>
                <c:pt idx="1603">
                  <c:v>41393.0</c:v>
                </c:pt>
                <c:pt idx="1604">
                  <c:v>41394.0</c:v>
                </c:pt>
                <c:pt idx="1605">
                  <c:v>41396.0</c:v>
                </c:pt>
                <c:pt idx="1606">
                  <c:v>41397.0</c:v>
                </c:pt>
                <c:pt idx="1607">
                  <c:v>41400.0</c:v>
                </c:pt>
                <c:pt idx="1608">
                  <c:v>41401.0</c:v>
                </c:pt>
                <c:pt idx="1609">
                  <c:v>41402.0</c:v>
                </c:pt>
                <c:pt idx="1610">
                  <c:v>41403.0</c:v>
                </c:pt>
                <c:pt idx="1611">
                  <c:v>41404.0</c:v>
                </c:pt>
                <c:pt idx="1612">
                  <c:v>41407.0</c:v>
                </c:pt>
                <c:pt idx="1613">
                  <c:v>41408.0</c:v>
                </c:pt>
                <c:pt idx="1614">
                  <c:v>41409.0</c:v>
                </c:pt>
                <c:pt idx="1615">
                  <c:v>41410.0</c:v>
                </c:pt>
                <c:pt idx="1616">
                  <c:v>41411.0</c:v>
                </c:pt>
                <c:pt idx="1617">
                  <c:v>41414.0</c:v>
                </c:pt>
                <c:pt idx="1618">
                  <c:v>41415.0</c:v>
                </c:pt>
                <c:pt idx="1619">
                  <c:v>41416.0</c:v>
                </c:pt>
                <c:pt idx="1620">
                  <c:v>41417.0</c:v>
                </c:pt>
                <c:pt idx="1621">
                  <c:v>41418.0</c:v>
                </c:pt>
                <c:pt idx="1622">
                  <c:v>41421.0</c:v>
                </c:pt>
                <c:pt idx="1623">
                  <c:v>41422.0</c:v>
                </c:pt>
                <c:pt idx="1624">
                  <c:v>41423.0</c:v>
                </c:pt>
                <c:pt idx="1625">
                  <c:v>41424.0</c:v>
                </c:pt>
                <c:pt idx="1626">
                  <c:v>41425.0</c:v>
                </c:pt>
                <c:pt idx="1627">
                  <c:v>41428.0</c:v>
                </c:pt>
                <c:pt idx="1628">
                  <c:v>41429.0</c:v>
                </c:pt>
                <c:pt idx="1629">
                  <c:v>41430.0</c:v>
                </c:pt>
                <c:pt idx="1630">
                  <c:v>41431.0</c:v>
                </c:pt>
                <c:pt idx="1631">
                  <c:v>41432.0</c:v>
                </c:pt>
                <c:pt idx="1632">
                  <c:v>41435.0</c:v>
                </c:pt>
                <c:pt idx="1633">
                  <c:v>41436.0</c:v>
                </c:pt>
                <c:pt idx="1634">
                  <c:v>41437.0</c:v>
                </c:pt>
                <c:pt idx="1635">
                  <c:v>41438.0</c:v>
                </c:pt>
                <c:pt idx="1636">
                  <c:v>41439.0</c:v>
                </c:pt>
                <c:pt idx="1637">
                  <c:v>41442.0</c:v>
                </c:pt>
                <c:pt idx="1638">
                  <c:v>41443.0</c:v>
                </c:pt>
                <c:pt idx="1639">
                  <c:v>41444.0</c:v>
                </c:pt>
                <c:pt idx="1640">
                  <c:v>41445.0</c:v>
                </c:pt>
                <c:pt idx="1641">
                  <c:v>41446.0</c:v>
                </c:pt>
                <c:pt idx="1642">
                  <c:v>41449.0</c:v>
                </c:pt>
                <c:pt idx="1643">
                  <c:v>41450.0</c:v>
                </c:pt>
                <c:pt idx="1644">
                  <c:v>41451.0</c:v>
                </c:pt>
                <c:pt idx="1645">
                  <c:v>41452.0</c:v>
                </c:pt>
                <c:pt idx="1646">
                  <c:v>41453.0</c:v>
                </c:pt>
                <c:pt idx="1647">
                  <c:v>41456.0</c:v>
                </c:pt>
                <c:pt idx="1648">
                  <c:v>41457.0</c:v>
                </c:pt>
                <c:pt idx="1649">
                  <c:v>41458.0</c:v>
                </c:pt>
                <c:pt idx="1650">
                  <c:v>41459.0</c:v>
                </c:pt>
                <c:pt idx="1651">
                  <c:v>41460.0</c:v>
                </c:pt>
                <c:pt idx="1652">
                  <c:v>41463.0</c:v>
                </c:pt>
                <c:pt idx="1653">
                  <c:v>41464.0</c:v>
                </c:pt>
                <c:pt idx="1654">
                  <c:v>41465.0</c:v>
                </c:pt>
                <c:pt idx="1655">
                  <c:v>41466.0</c:v>
                </c:pt>
                <c:pt idx="1656">
                  <c:v>41467.0</c:v>
                </c:pt>
                <c:pt idx="1657">
                  <c:v>41470.0</c:v>
                </c:pt>
                <c:pt idx="1658">
                  <c:v>41471.0</c:v>
                </c:pt>
                <c:pt idx="1659">
                  <c:v>41472.0</c:v>
                </c:pt>
                <c:pt idx="1660">
                  <c:v>41473.0</c:v>
                </c:pt>
                <c:pt idx="1661">
                  <c:v>41474.0</c:v>
                </c:pt>
                <c:pt idx="1662">
                  <c:v>41477.0</c:v>
                </c:pt>
                <c:pt idx="1663">
                  <c:v>41478.0</c:v>
                </c:pt>
                <c:pt idx="1664">
                  <c:v>41479.0</c:v>
                </c:pt>
                <c:pt idx="1665">
                  <c:v>41480.0</c:v>
                </c:pt>
                <c:pt idx="1666">
                  <c:v>41481.0</c:v>
                </c:pt>
                <c:pt idx="1667">
                  <c:v>41484.0</c:v>
                </c:pt>
                <c:pt idx="1668">
                  <c:v>41485.0</c:v>
                </c:pt>
                <c:pt idx="1669">
                  <c:v>41486.0</c:v>
                </c:pt>
                <c:pt idx="1670">
                  <c:v>41487.0</c:v>
                </c:pt>
                <c:pt idx="1671">
                  <c:v>41488.0</c:v>
                </c:pt>
                <c:pt idx="1672">
                  <c:v>41491.0</c:v>
                </c:pt>
                <c:pt idx="1673">
                  <c:v>41492.0</c:v>
                </c:pt>
                <c:pt idx="1674">
                  <c:v>41493.0</c:v>
                </c:pt>
                <c:pt idx="1675">
                  <c:v>41494.0</c:v>
                </c:pt>
                <c:pt idx="1676">
                  <c:v>41495.0</c:v>
                </c:pt>
                <c:pt idx="1677">
                  <c:v>41498.0</c:v>
                </c:pt>
                <c:pt idx="1678">
                  <c:v>41499.0</c:v>
                </c:pt>
                <c:pt idx="1679">
                  <c:v>41500.0</c:v>
                </c:pt>
                <c:pt idx="1680">
                  <c:v>41501.0</c:v>
                </c:pt>
                <c:pt idx="1681">
                  <c:v>41502.0</c:v>
                </c:pt>
                <c:pt idx="1682">
                  <c:v>41505.0</c:v>
                </c:pt>
                <c:pt idx="1683">
                  <c:v>41506.0</c:v>
                </c:pt>
                <c:pt idx="1684">
                  <c:v>41507.0</c:v>
                </c:pt>
                <c:pt idx="1685">
                  <c:v>41508.0</c:v>
                </c:pt>
                <c:pt idx="1686">
                  <c:v>41509.0</c:v>
                </c:pt>
                <c:pt idx="1687">
                  <c:v>41512.0</c:v>
                </c:pt>
                <c:pt idx="1688">
                  <c:v>41513.0</c:v>
                </c:pt>
                <c:pt idx="1689">
                  <c:v>41514.0</c:v>
                </c:pt>
                <c:pt idx="1690">
                  <c:v>41515.0</c:v>
                </c:pt>
                <c:pt idx="1691">
                  <c:v>41516.0</c:v>
                </c:pt>
                <c:pt idx="1692">
                  <c:v>41519.0</c:v>
                </c:pt>
                <c:pt idx="1693">
                  <c:v>41520.0</c:v>
                </c:pt>
                <c:pt idx="1694">
                  <c:v>41521.0</c:v>
                </c:pt>
                <c:pt idx="1695">
                  <c:v>41522.0</c:v>
                </c:pt>
                <c:pt idx="1696">
                  <c:v>41523.0</c:v>
                </c:pt>
                <c:pt idx="1697">
                  <c:v>41526.0</c:v>
                </c:pt>
                <c:pt idx="1698">
                  <c:v>41527.0</c:v>
                </c:pt>
                <c:pt idx="1699">
                  <c:v>41528.0</c:v>
                </c:pt>
                <c:pt idx="1700">
                  <c:v>41529.0</c:v>
                </c:pt>
                <c:pt idx="1701">
                  <c:v>41530.0</c:v>
                </c:pt>
                <c:pt idx="1702">
                  <c:v>41533.0</c:v>
                </c:pt>
                <c:pt idx="1703">
                  <c:v>41534.0</c:v>
                </c:pt>
                <c:pt idx="1704">
                  <c:v>41535.0</c:v>
                </c:pt>
                <c:pt idx="1705">
                  <c:v>41536.0</c:v>
                </c:pt>
                <c:pt idx="1706">
                  <c:v>41537.0</c:v>
                </c:pt>
                <c:pt idx="1707">
                  <c:v>41540.0</c:v>
                </c:pt>
                <c:pt idx="1708">
                  <c:v>41541.0</c:v>
                </c:pt>
                <c:pt idx="1709">
                  <c:v>41542.0</c:v>
                </c:pt>
                <c:pt idx="1710">
                  <c:v>41543.0</c:v>
                </c:pt>
                <c:pt idx="1711">
                  <c:v>41544.0</c:v>
                </c:pt>
                <c:pt idx="1712">
                  <c:v>41547.0</c:v>
                </c:pt>
                <c:pt idx="1713">
                  <c:v>41548.0</c:v>
                </c:pt>
                <c:pt idx="1714">
                  <c:v>41549.0</c:v>
                </c:pt>
                <c:pt idx="1715">
                  <c:v>41550.0</c:v>
                </c:pt>
                <c:pt idx="1716">
                  <c:v>41551.0</c:v>
                </c:pt>
                <c:pt idx="1717">
                  <c:v>41554.0</c:v>
                </c:pt>
                <c:pt idx="1718">
                  <c:v>41555.0</c:v>
                </c:pt>
                <c:pt idx="1719">
                  <c:v>41556.0</c:v>
                </c:pt>
                <c:pt idx="1720">
                  <c:v>41557.0</c:v>
                </c:pt>
                <c:pt idx="1721">
                  <c:v>41558.0</c:v>
                </c:pt>
                <c:pt idx="1722">
                  <c:v>41561.0</c:v>
                </c:pt>
                <c:pt idx="1723">
                  <c:v>41562.0</c:v>
                </c:pt>
                <c:pt idx="1724">
                  <c:v>41563.0</c:v>
                </c:pt>
                <c:pt idx="1725">
                  <c:v>41564.0</c:v>
                </c:pt>
                <c:pt idx="1726">
                  <c:v>41565.0</c:v>
                </c:pt>
                <c:pt idx="1727">
                  <c:v>41568.0</c:v>
                </c:pt>
                <c:pt idx="1728">
                  <c:v>41569.0</c:v>
                </c:pt>
                <c:pt idx="1729">
                  <c:v>41570.0</c:v>
                </c:pt>
                <c:pt idx="1730">
                  <c:v>41571.0</c:v>
                </c:pt>
                <c:pt idx="1731">
                  <c:v>41572.0</c:v>
                </c:pt>
                <c:pt idx="1732">
                  <c:v>41575.0</c:v>
                </c:pt>
                <c:pt idx="1733">
                  <c:v>41576.0</c:v>
                </c:pt>
                <c:pt idx="1734">
                  <c:v>41577.0</c:v>
                </c:pt>
                <c:pt idx="1735">
                  <c:v>41578.0</c:v>
                </c:pt>
                <c:pt idx="1736">
                  <c:v>41579.0</c:v>
                </c:pt>
                <c:pt idx="1737">
                  <c:v>41582.0</c:v>
                </c:pt>
                <c:pt idx="1738">
                  <c:v>41583.0</c:v>
                </c:pt>
                <c:pt idx="1739">
                  <c:v>41584.0</c:v>
                </c:pt>
                <c:pt idx="1740">
                  <c:v>41585.0</c:v>
                </c:pt>
                <c:pt idx="1741">
                  <c:v>41586.0</c:v>
                </c:pt>
                <c:pt idx="1742">
                  <c:v>41589.0</c:v>
                </c:pt>
                <c:pt idx="1743">
                  <c:v>41590.0</c:v>
                </c:pt>
                <c:pt idx="1744">
                  <c:v>41591.0</c:v>
                </c:pt>
                <c:pt idx="1745">
                  <c:v>41592.0</c:v>
                </c:pt>
                <c:pt idx="1746">
                  <c:v>41593.0</c:v>
                </c:pt>
                <c:pt idx="1747">
                  <c:v>41596.0</c:v>
                </c:pt>
                <c:pt idx="1748">
                  <c:v>41597.0</c:v>
                </c:pt>
                <c:pt idx="1749">
                  <c:v>41598.0</c:v>
                </c:pt>
                <c:pt idx="1750">
                  <c:v>41599.0</c:v>
                </c:pt>
                <c:pt idx="1751">
                  <c:v>41600.0</c:v>
                </c:pt>
                <c:pt idx="1752">
                  <c:v>41603.0</c:v>
                </c:pt>
                <c:pt idx="1753">
                  <c:v>41604.0</c:v>
                </c:pt>
                <c:pt idx="1754">
                  <c:v>41605.0</c:v>
                </c:pt>
                <c:pt idx="1755">
                  <c:v>41606.0</c:v>
                </c:pt>
                <c:pt idx="1756">
                  <c:v>41607.0</c:v>
                </c:pt>
                <c:pt idx="1757">
                  <c:v>41610.0</c:v>
                </c:pt>
                <c:pt idx="1758">
                  <c:v>41611.0</c:v>
                </c:pt>
                <c:pt idx="1759">
                  <c:v>41612.0</c:v>
                </c:pt>
                <c:pt idx="1760">
                  <c:v>41613.0</c:v>
                </c:pt>
                <c:pt idx="1761">
                  <c:v>41614.0</c:v>
                </c:pt>
                <c:pt idx="1762">
                  <c:v>41617.0</c:v>
                </c:pt>
                <c:pt idx="1763">
                  <c:v>41618.0</c:v>
                </c:pt>
                <c:pt idx="1764">
                  <c:v>41619.0</c:v>
                </c:pt>
                <c:pt idx="1765">
                  <c:v>41620.0</c:v>
                </c:pt>
                <c:pt idx="1766">
                  <c:v>41621.0</c:v>
                </c:pt>
                <c:pt idx="1767">
                  <c:v>41624.0</c:v>
                </c:pt>
                <c:pt idx="1768">
                  <c:v>41625.0</c:v>
                </c:pt>
                <c:pt idx="1769">
                  <c:v>41626.0</c:v>
                </c:pt>
                <c:pt idx="1770">
                  <c:v>41627.0</c:v>
                </c:pt>
                <c:pt idx="1771">
                  <c:v>41628.0</c:v>
                </c:pt>
                <c:pt idx="1772">
                  <c:v>41631.0</c:v>
                </c:pt>
                <c:pt idx="1773">
                  <c:v>41632.0</c:v>
                </c:pt>
                <c:pt idx="1774">
                  <c:v>41633.0</c:v>
                </c:pt>
                <c:pt idx="1775">
                  <c:v>41634.0</c:v>
                </c:pt>
                <c:pt idx="1776">
                  <c:v>41635.0</c:v>
                </c:pt>
                <c:pt idx="1777">
                  <c:v>41638.0</c:v>
                </c:pt>
                <c:pt idx="1778">
                  <c:v>41639.0</c:v>
                </c:pt>
                <c:pt idx="1779">
                  <c:v>41640.0</c:v>
                </c:pt>
                <c:pt idx="1780">
                  <c:v>41641.0</c:v>
                </c:pt>
                <c:pt idx="1781">
                  <c:v>41642.0</c:v>
                </c:pt>
                <c:pt idx="1782">
                  <c:v>41645.0</c:v>
                </c:pt>
                <c:pt idx="1783">
                  <c:v>41646.0</c:v>
                </c:pt>
                <c:pt idx="1784">
                  <c:v>41647.0</c:v>
                </c:pt>
                <c:pt idx="1785">
                  <c:v>41648.0</c:v>
                </c:pt>
                <c:pt idx="1786">
                  <c:v>41649.0</c:v>
                </c:pt>
                <c:pt idx="1787">
                  <c:v>41652.0</c:v>
                </c:pt>
                <c:pt idx="1788">
                  <c:v>41653.0</c:v>
                </c:pt>
                <c:pt idx="1789">
                  <c:v>41654.0</c:v>
                </c:pt>
                <c:pt idx="1790">
                  <c:v>41655.0</c:v>
                </c:pt>
                <c:pt idx="1791">
                  <c:v>41656.0</c:v>
                </c:pt>
                <c:pt idx="1792">
                  <c:v>41659.0</c:v>
                </c:pt>
                <c:pt idx="1793">
                  <c:v>41660.0</c:v>
                </c:pt>
                <c:pt idx="1794">
                  <c:v>41661.0</c:v>
                </c:pt>
                <c:pt idx="1795">
                  <c:v>41662.0</c:v>
                </c:pt>
                <c:pt idx="1796">
                  <c:v>41663.0</c:v>
                </c:pt>
                <c:pt idx="1797">
                  <c:v>41666.0</c:v>
                </c:pt>
                <c:pt idx="1798">
                  <c:v>41667.0</c:v>
                </c:pt>
                <c:pt idx="1799">
                  <c:v>41668.0</c:v>
                </c:pt>
                <c:pt idx="1800">
                  <c:v>41669.0</c:v>
                </c:pt>
                <c:pt idx="1801">
                  <c:v>41670.0</c:v>
                </c:pt>
                <c:pt idx="1802">
                  <c:v>41673.0</c:v>
                </c:pt>
                <c:pt idx="1803">
                  <c:v>41674.0</c:v>
                </c:pt>
                <c:pt idx="1804">
                  <c:v>41675.0</c:v>
                </c:pt>
                <c:pt idx="1805">
                  <c:v>41676.0</c:v>
                </c:pt>
                <c:pt idx="1806">
                  <c:v>41677.0</c:v>
                </c:pt>
                <c:pt idx="1807">
                  <c:v>41680.0</c:v>
                </c:pt>
                <c:pt idx="1808">
                  <c:v>41681.0</c:v>
                </c:pt>
                <c:pt idx="1809">
                  <c:v>41682.0</c:v>
                </c:pt>
                <c:pt idx="1810">
                  <c:v>41683.0</c:v>
                </c:pt>
                <c:pt idx="1811">
                  <c:v>41684.0</c:v>
                </c:pt>
                <c:pt idx="1812">
                  <c:v>41687.0</c:v>
                </c:pt>
                <c:pt idx="1813">
                  <c:v>41688.0</c:v>
                </c:pt>
                <c:pt idx="1814">
                  <c:v>41689.0</c:v>
                </c:pt>
                <c:pt idx="1815">
                  <c:v>41690.0</c:v>
                </c:pt>
                <c:pt idx="1816">
                  <c:v>41691.0</c:v>
                </c:pt>
                <c:pt idx="1817">
                  <c:v>41694.0</c:v>
                </c:pt>
                <c:pt idx="1818">
                  <c:v>41695.0</c:v>
                </c:pt>
                <c:pt idx="1819">
                  <c:v>41696.0</c:v>
                </c:pt>
                <c:pt idx="1820">
                  <c:v>41697.0</c:v>
                </c:pt>
                <c:pt idx="1821">
                  <c:v>41698.0</c:v>
                </c:pt>
                <c:pt idx="1822">
                  <c:v>41701.0</c:v>
                </c:pt>
                <c:pt idx="1823">
                  <c:v>41702.0</c:v>
                </c:pt>
                <c:pt idx="1824">
                  <c:v>41703.0</c:v>
                </c:pt>
                <c:pt idx="1825">
                  <c:v>41704.0</c:v>
                </c:pt>
                <c:pt idx="1826">
                  <c:v>41705.0</c:v>
                </c:pt>
                <c:pt idx="1827">
                  <c:v>41708.0</c:v>
                </c:pt>
                <c:pt idx="1828">
                  <c:v>41709.0</c:v>
                </c:pt>
                <c:pt idx="1829">
                  <c:v>41710.0</c:v>
                </c:pt>
                <c:pt idx="1830">
                  <c:v>41711.0</c:v>
                </c:pt>
                <c:pt idx="1831">
                  <c:v>41712.0</c:v>
                </c:pt>
                <c:pt idx="1832">
                  <c:v>41715.0</c:v>
                </c:pt>
                <c:pt idx="1833">
                  <c:v>41716.0</c:v>
                </c:pt>
                <c:pt idx="1834">
                  <c:v>41717.0</c:v>
                </c:pt>
                <c:pt idx="1835">
                  <c:v>41718.0</c:v>
                </c:pt>
                <c:pt idx="1836">
                  <c:v>41719.0</c:v>
                </c:pt>
                <c:pt idx="1837">
                  <c:v>41722.0</c:v>
                </c:pt>
                <c:pt idx="1838">
                  <c:v>41723.0</c:v>
                </c:pt>
                <c:pt idx="1839">
                  <c:v>41724.0</c:v>
                </c:pt>
                <c:pt idx="1840">
                  <c:v>41725.0</c:v>
                </c:pt>
                <c:pt idx="1841">
                  <c:v>41726.0</c:v>
                </c:pt>
                <c:pt idx="1842">
                  <c:v>41729.0</c:v>
                </c:pt>
                <c:pt idx="1843">
                  <c:v>41730.0</c:v>
                </c:pt>
                <c:pt idx="1844">
                  <c:v>41731.0</c:v>
                </c:pt>
                <c:pt idx="1845">
                  <c:v>41732.0</c:v>
                </c:pt>
                <c:pt idx="1846">
                  <c:v>41733.0</c:v>
                </c:pt>
                <c:pt idx="1847">
                  <c:v>41736.0</c:v>
                </c:pt>
                <c:pt idx="1848">
                  <c:v>41737.0</c:v>
                </c:pt>
                <c:pt idx="1849">
                  <c:v>41738.0</c:v>
                </c:pt>
                <c:pt idx="1850">
                  <c:v>41739.0</c:v>
                </c:pt>
                <c:pt idx="1851">
                  <c:v>41740.0</c:v>
                </c:pt>
                <c:pt idx="1852">
                  <c:v>41743.0</c:v>
                </c:pt>
                <c:pt idx="1853">
                  <c:v>41744.0</c:v>
                </c:pt>
                <c:pt idx="1854">
                  <c:v>41745.0</c:v>
                </c:pt>
                <c:pt idx="1855">
                  <c:v>41746.0</c:v>
                </c:pt>
                <c:pt idx="1856">
                  <c:v>41751.0</c:v>
                </c:pt>
                <c:pt idx="1857">
                  <c:v>41752.0</c:v>
                </c:pt>
                <c:pt idx="1858">
                  <c:v>41753.0</c:v>
                </c:pt>
                <c:pt idx="1859">
                  <c:v>41754.0</c:v>
                </c:pt>
                <c:pt idx="1860">
                  <c:v>41757.0</c:v>
                </c:pt>
                <c:pt idx="1861">
                  <c:v>41758.0</c:v>
                </c:pt>
                <c:pt idx="1862">
                  <c:v>41759.0</c:v>
                </c:pt>
                <c:pt idx="1863">
                  <c:v>41760.0</c:v>
                </c:pt>
                <c:pt idx="1864">
                  <c:v>41761.0</c:v>
                </c:pt>
                <c:pt idx="1865">
                  <c:v>41764.0</c:v>
                </c:pt>
                <c:pt idx="1866">
                  <c:v>41765.0</c:v>
                </c:pt>
                <c:pt idx="1867">
                  <c:v>41766.0</c:v>
                </c:pt>
                <c:pt idx="1868">
                  <c:v>41767.0</c:v>
                </c:pt>
                <c:pt idx="1869">
                  <c:v>41768.0</c:v>
                </c:pt>
                <c:pt idx="1870">
                  <c:v>41771.0</c:v>
                </c:pt>
                <c:pt idx="1871">
                  <c:v>41772.0</c:v>
                </c:pt>
                <c:pt idx="1872">
                  <c:v>41773.0</c:v>
                </c:pt>
                <c:pt idx="1873">
                  <c:v>41774.0</c:v>
                </c:pt>
                <c:pt idx="1874">
                  <c:v>41775.0</c:v>
                </c:pt>
                <c:pt idx="1875">
                  <c:v>41778.0</c:v>
                </c:pt>
                <c:pt idx="1876">
                  <c:v>41779.0</c:v>
                </c:pt>
                <c:pt idx="1877">
                  <c:v>41780.0</c:v>
                </c:pt>
                <c:pt idx="1878">
                  <c:v>41781.0</c:v>
                </c:pt>
                <c:pt idx="1879">
                  <c:v>41782.0</c:v>
                </c:pt>
                <c:pt idx="1880">
                  <c:v>41785.0</c:v>
                </c:pt>
                <c:pt idx="1881">
                  <c:v>41786.0</c:v>
                </c:pt>
                <c:pt idx="1882">
                  <c:v>41787.0</c:v>
                </c:pt>
                <c:pt idx="1883">
                  <c:v>41788.0</c:v>
                </c:pt>
                <c:pt idx="1884">
                  <c:v>41789.0</c:v>
                </c:pt>
                <c:pt idx="1885">
                  <c:v>41792.0</c:v>
                </c:pt>
                <c:pt idx="1886">
                  <c:v>41793.0</c:v>
                </c:pt>
                <c:pt idx="1887">
                  <c:v>41794.0</c:v>
                </c:pt>
                <c:pt idx="1888">
                  <c:v>41795.0</c:v>
                </c:pt>
                <c:pt idx="1889">
                  <c:v>41796.0</c:v>
                </c:pt>
                <c:pt idx="1890">
                  <c:v>41799.0</c:v>
                </c:pt>
                <c:pt idx="1891">
                  <c:v>41800.0</c:v>
                </c:pt>
                <c:pt idx="1892">
                  <c:v>41801.0</c:v>
                </c:pt>
                <c:pt idx="1893">
                  <c:v>41802.0</c:v>
                </c:pt>
                <c:pt idx="1894">
                  <c:v>41803.0</c:v>
                </c:pt>
                <c:pt idx="1895">
                  <c:v>41806.0</c:v>
                </c:pt>
                <c:pt idx="1896">
                  <c:v>41807.0</c:v>
                </c:pt>
                <c:pt idx="1897">
                  <c:v>41808.0</c:v>
                </c:pt>
                <c:pt idx="1898">
                  <c:v>41809.0</c:v>
                </c:pt>
                <c:pt idx="1899">
                  <c:v>41810.0</c:v>
                </c:pt>
                <c:pt idx="1900">
                  <c:v>41813.0</c:v>
                </c:pt>
                <c:pt idx="1901">
                  <c:v>41814.0</c:v>
                </c:pt>
                <c:pt idx="1902">
                  <c:v>41815.0</c:v>
                </c:pt>
                <c:pt idx="1903">
                  <c:v>41816.0</c:v>
                </c:pt>
                <c:pt idx="1904">
                  <c:v>41817.0</c:v>
                </c:pt>
                <c:pt idx="1905">
                  <c:v>41820.0</c:v>
                </c:pt>
                <c:pt idx="1906">
                  <c:v>41821.0</c:v>
                </c:pt>
                <c:pt idx="1907">
                  <c:v>41822.0</c:v>
                </c:pt>
                <c:pt idx="1908">
                  <c:v>41823.0</c:v>
                </c:pt>
                <c:pt idx="1909">
                  <c:v>41824.0</c:v>
                </c:pt>
                <c:pt idx="1910">
                  <c:v>41827.0</c:v>
                </c:pt>
                <c:pt idx="1911">
                  <c:v>41828.0</c:v>
                </c:pt>
                <c:pt idx="1912">
                  <c:v>41829.0</c:v>
                </c:pt>
                <c:pt idx="1913">
                  <c:v>41830.0</c:v>
                </c:pt>
                <c:pt idx="1914">
                  <c:v>41831.0</c:v>
                </c:pt>
                <c:pt idx="1915">
                  <c:v>41834.0</c:v>
                </c:pt>
                <c:pt idx="1916">
                  <c:v>41835.0</c:v>
                </c:pt>
                <c:pt idx="1917">
                  <c:v>41836.0</c:v>
                </c:pt>
                <c:pt idx="1918">
                  <c:v>41837.0</c:v>
                </c:pt>
                <c:pt idx="1919">
                  <c:v>41838.0</c:v>
                </c:pt>
                <c:pt idx="1920">
                  <c:v>41841.0</c:v>
                </c:pt>
                <c:pt idx="1921">
                  <c:v>41842.0</c:v>
                </c:pt>
                <c:pt idx="1922">
                  <c:v>41843.0</c:v>
                </c:pt>
                <c:pt idx="1923">
                  <c:v>41844.0</c:v>
                </c:pt>
                <c:pt idx="1924">
                  <c:v>41845.0</c:v>
                </c:pt>
                <c:pt idx="1925">
                  <c:v>41848.0</c:v>
                </c:pt>
                <c:pt idx="1926">
                  <c:v>41849.0</c:v>
                </c:pt>
                <c:pt idx="1927">
                  <c:v>41850.0</c:v>
                </c:pt>
                <c:pt idx="1928">
                  <c:v>41851.0</c:v>
                </c:pt>
                <c:pt idx="1929">
                  <c:v>41852.0</c:v>
                </c:pt>
                <c:pt idx="1930">
                  <c:v>41855.0</c:v>
                </c:pt>
                <c:pt idx="1931">
                  <c:v>41856.0</c:v>
                </c:pt>
                <c:pt idx="1932">
                  <c:v>41857.0</c:v>
                </c:pt>
                <c:pt idx="1933">
                  <c:v>41858.0</c:v>
                </c:pt>
                <c:pt idx="1934">
                  <c:v>41859.0</c:v>
                </c:pt>
                <c:pt idx="1935">
                  <c:v>41862.0</c:v>
                </c:pt>
                <c:pt idx="1936">
                  <c:v>41863.0</c:v>
                </c:pt>
                <c:pt idx="1937">
                  <c:v>41864.0</c:v>
                </c:pt>
                <c:pt idx="1938">
                  <c:v>41865.0</c:v>
                </c:pt>
                <c:pt idx="1939">
                  <c:v>41866.0</c:v>
                </c:pt>
                <c:pt idx="1940">
                  <c:v>41869.0</c:v>
                </c:pt>
                <c:pt idx="1941">
                  <c:v>41870.0</c:v>
                </c:pt>
                <c:pt idx="1942">
                  <c:v>41871.0</c:v>
                </c:pt>
                <c:pt idx="1943">
                  <c:v>41872.0</c:v>
                </c:pt>
                <c:pt idx="1944">
                  <c:v>41873.0</c:v>
                </c:pt>
                <c:pt idx="1945">
                  <c:v>41876.0</c:v>
                </c:pt>
                <c:pt idx="1946">
                  <c:v>41877.0</c:v>
                </c:pt>
                <c:pt idx="1947">
                  <c:v>41878.0</c:v>
                </c:pt>
                <c:pt idx="1948">
                  <c:v>41879.0</c:v>
                </c:pt>
                <c:pt idx="1949">
                  <c:v>41880.0</c:v>
                </c:pt>
                <c:pt idx="1950">
                  <c:v>41883.0</c:v>
                </c:pt>
                <c:pt idx="1951">
                  <c:v>41884.0</c:v>
                </c:pt>
                <c:pt idx="1952">
                  <c:v>41885.0</c:v>
                </c:pt>
                <c:pt idx="1953">
                  <c:v>41886.0</c:v>
                </c:pt>
                <c:pt idx="1954">
                  <c:v>41887.0</c:v>
                </c:pt>
                <c:pt idx="1955">
                  <c:v>41890.0</c:v>
                </c:pt>
                <c:pt idx="1956">
                  <c:v>41891.0</c:v>
                </c:pt>
                <c:pt idx="1957">
                  <c:v>41892.0</c:v>
                </c:pt>
                <c:pt idx="1958">
                  <c:v>41893.0</c:v>
                </c:pt>
                <c:pt idx="1959">
                  <c:v>41894.0</c:v>
                </c:pt>
                <c:pt idx="1960">
                  <c:v>41897.0</c:v>
                </c:pt>
                <c:pt idx="1961">
                  <c:v>41898.0</c:v>
                </c:pt>
                <c:pt idx="1962">
                  <c:v>41899.0</c:v>
                </c:pt>
                <c:pt idx="1963">
                  <c:v>41900.0</c:v>
                </c:pt>
                <c:pt idx="1964">
                  <c:v>41901.0</c:v>
                </c:pt>
                <c:pt idx="1965">
                  <c:v>41904.0</c:v>
                </c:pt>
                <c:pt idx="1966">
                  <c:v>41905.0</c:v>
                </c:pt>
                <c:pt idx="1967">
                  <c:v>41906.0</c:v>
                </c:pt>
                <c:pt idx="1968">
                  <c:v>41907.0</c:v>
                </c:pt>
                <c:pt idx="1969">
                  <c:v>41908.0</c:v>
                </c:pt>
                <c:pt idx="1970">
                  <c:v>41911.0</c:v>
                </c:pt>
                <c:pt idx="1971">
                  <c:v>41912.0</c:v>
                </c:pt>
                <c:pt idx="1972">
                  <c:v>41913.0</c:v>
                </c:pt>
                <c:pt idx="1973">
                  <c:v>41914.0</c:v>
                </c:pt>
                <c:pt idx="1974">
                  <c:v>41915.0</c:v>
                </c:pt>
                <c:pt idx="1975">
                  <c:v>41918.0</c:v>
                </c:pt>
                <c:pt idx="1976">
                  <c:v>41919.0</c:v>
                </c:pt>
                <c:pt idx="1977">
                  <c:v>41920.0</c:v>
                </c:pt>
                <c:pt idx="1978">
                  <c:v>41921.0</c:v>
                </c:pt>
                <c:pt idx="1979">
                  <c:v>41922.0</c:v>
                </c:pt>
                <c:pt idx="1980">
                  <c:v>41925.0</c:v>
                </c:pt>
                <c:pt idx="1981">
                  <c:v>41926.0</c:v>
                </c:pt>
                <c:pt idx="1982">
                  <c:v>41927.0</c:v>
                </c:pt>
                <c:pt idx="1983">
                  <c:v>41928.0</c:v>
                </c:pt>
                <c:pt idx="1984">
                  <c:v>41929.0</c:v>
                </c:pt>
                <c:pt idx="1985">
                  <c:v>41932.0</c:v>
                </c:pt>
                <c:pt idx="1986">
                  <c:v>41933.0</c:v>
                </c:pt>
                <c:pt idx="1987">
                  <c:v>41934.0</c:v>
                </c:pt>
                <c:pt idx="1988">
                  <c:v>41935.0</c:v>
                </c:pt>
                <c:pt idx="1989">
                  <c:v>41936.0</c:v>
                </c:pt>
                <c:pt idx="1990">
                  <c:v>41939.0</c:v>
                </c:pt>
                <c:pt idx="1991">
                  <c:v>41940.0</c:v>
                </c:pt>
                <c:pt idx="1992">
                  <c:v>41941.0</c:v>
                </c:pt>
                <c:pt idx="1993">
                  <c:v>41942.0</c:v>
                </c:pt>
                <c:pt idx="1994">
                  <c:v>41943.0</c:v>
                </c:pt>
                <c:pt idx="1995">
                  <c:v>41946.0</c:v>
                </c:pt>
                <c:pt idx="1996">
                  <c:v>41947.0</c:v>
                </c:pt>
                <c:pt idx="1997">
                  <c:v>41948.0</c:v>
                </c:pt>
                <c:pt idx="1998">
                  <c:v>41949.0</c:v>
                </c:pt>
                <c:pt idx="1999">
                  <c:v>41950.0</c:v>
                </c:pt>
                <c:pt idx="2000">
                  <c:v>41953.0</c:v>
                </c:pt>
                <c:pt idx="2001">
                  <c:v>41954.0</c:v>
                </c:pt>
                <c:pt idx="2002">
                  <c:v>41955.0</c:v>
                </c:pt>
                <c:pt idx="2003">
                  <c:v>41956.0</c:v>
                </c:pt>
                <c:pt idx="2004">
                  <c:v>41957.0</c:v>
                </c:pt>
                <c:pt idx="2005">
                  <c:v>41960.0</c:v>
                </c:pt>
                <c:pt idx="2006">
                  <c:v>41961.0</c:v>
                </c:pt>
                <c:pt idx="2007">
                  <c:v>41964.0</c:v>
                </c:pt>
                <c:pt idx="2008">
                  <c:v>41967.0</c:v>
                </c:pt>
                <c:pt idx="2009">
                  <c:v>41968.0</c:v>
                </c:pt>
                <c:pt idx="2010">
                  <c:v>41969.0</c:v>
                </c:pt>
                <c:pt idx="2011">
                  <c:v>41970.0</c:v>
                </c:pt>
                <c:pt idx="2012">
                  <c:v>41971.0</c:v>
                </c:pt>
                <c:pt idx="2013">
                  <c:v>41974.0</c:v>
                </c:pt>
                <c:pt idx="2014">
                  <c:v>41975.0</c:v>
                </c:pt>
                <c:pt idx="2015">
                  <c:v>41976.0</c:v>
                </c:pt>
                <c:pt idx="2016">
                  <c:v>41977.0</c:v>
                </c:pt>
                <c:pt idx="2017">
                  <c:v>41978.0</c:v>
                </c:pt>
                <c:pt idx="2018">
                  <c:v>41981.0</c:v>
                </c:pt>
                <c:pt idx="2019">
                  <c:v>41982.0</c:v>
                </c:pt>
                <c:pt idx="2020">
                  <c:v>41983.0</c:v>
                </c:pt>
                <c:pt idx="2021">
                  <c:v>41984.0</c:v>
                </c:pt>
                <c:pt idx="2022">
                  <c:v>41985.0</c:v>
                </c:pt>
                <c:pt idx="2023">
                  <c:v>41988.0</c:v>
                </c:pt>
                <c:pt idx="2024">
                  <c:v>41989.0</c:v>
                </c:pt>
                <c:pt idx="2025">
                  <c:v>41990.0</c:v>
                </c:pt>
                <c:pt idx="2026">
                  <c:v>41991.0</c:v>
                </c:pt>
                <c:pt idx="2027">
                  <c:v>41992.0</c:v>
                </c:pt>
                <c:pt idx="2028">
                  <c:v>41995.0</c:v>
                </c:pt>
                <c:pt idx="2029">
                  <c:v>41996.0</c:v>
                </c:pt>
                <c:pt idx="2030">
                  <c:v>41997.0</c:v>
                </c:pt>
                <c:pt idx="2031">
                  <c:v>41999.0</c:v>
                </c:pt>
                <c:pt idx="2032">
                  <c:v>42002.0</c:v>
                </c:pt>
                <c:pt idx="2033">
                  <c:v>42003.0</c:v>
                </c:pt>
                <c:pt idx="2034">
                  <c:v>42004.0</c:v>
                </c:pt>
                <c:pt idx="2035">
                  <c:v>42005.0</c:v>
                </c:pt>
                <c:pt idx="2036">
                  <c:v>42006.0</c:v>
                </c:pt>
                <c:pt idx="2037">
                  <c:v>42009.0</c:v>
                </c:pt>
                <c:pt idx="2038">
                  <c:v>42010.0</c:v>
                </c:pt>
                <c:pt idx="2039">
                  <c:v>42011.0</c:v>
                </c:pt>
                <c:pt idx="2040">
                  <c:v>42012.0</c:v>
                </c:pt>
                <c:pt idx="2041">
                  <c:v>42013.0</c:v>
                </c:pt>
                <c:pt idx="2042">
                  <c:v>42016.0</c:v>
                </c:pt>
                <c:pt idx="2043">
                  <c:v>42017.0</c:v>
                </c:pt>
                <c:pt idx="2044">
                  <c:v>42018.0</c:v>
                </c:pt>
                <c:pt idx="2045">
                  <c:v>42019.0</c:v>
                </c:pt>
                <c:pt idx="2046">
                  <c:v>42020.0</c:v>
                </c:pt>
                <c:pt idx="2047">
                  <c:v>42023.0</c:v>
                </c:pt>
                <c:pt idx="2048">
                  <c:v>42024.0</c:v>
                </c:pt>
                <c:pt idx="2049">
                  <c:v>42025.0</c:v>
                </c:pt>
                <c:pt idx="2050">
                  <c:v>42026.0</c:v>
                </c:pt>
                <c:pt idx="2051">
                  <c:v>42027.0</c:v>
                </c:pt>
                <c:pt idx="2052">
                  <c:v>42030.0</c:v>
                </c:pt>
                <c:pt idx="2053">
                  <c:v>42031.0</c:v>
                </c:pt>
                <c:pt idx="2054">
                  <c:v>42032.0</c:v>
                </c:pt>
                <c:pt idx="2055">
                  <c:v>42033.0</c:v>
                </c:pt>
                <c:pt idx="2056">
                  <c:v>42034.0</c:v>
                </c:pt>
                <c:pt idx="2057">
                  <c:v>42037.0</c:v>
                </c:pt>
                <c:pt idx="2058">
                  <c:v>42038.0</c:v>
                </c:pt>
                <c:pt idx="2059">
                  <c:v>42039.0</c:v>
                </c:pt>
                <c:pt idx="2060">
                  <c:v>42040.0</c:v>
                </c:pt>
                <c:pt idx="2061">
                  <c:v>42041.0</c:v>
                </c:pt>
                <c:pt idx="2062">
                  <c:v>42044.0</c:v>
                </c:pt>
                <c:pt idx="2063">
                  <c:v>42045.0</c:v>
                </c:pt>
                <c:pt idx="2064">
                  <c:v>42046.0</c:v>
                </c:pt>
                <c:pt idx="2065">
                  <c:v>42047.0</c:v>
                </c:pt>
                <c:pt idx="2066">
                  <c:v>42048.0</c:v>
                </c:pt>
                <c:pt idx="2067">
                  <c:v>42051.0</c:v>
                </c:pt>
                <c:pt idx="2068">
                  <c:v>42052.0</c:v>
                </c:pt>
                <c:pt idx="2069">
                  <c:v>42053.0</c:v>
                </c:pt>
                <c:pt idx="2070">
                  <c:v>42054.0</c:v>
                </c:pt>
                <c:pt idx="2071">
                  <c:v>42055.0</c:v>
                </c:pt>
                <c:pt idx="2072">
                  <c:v>42058.0</c:v>
                </c:pt>
                <c:pt idx="2073">
                  <c:v>42059.0</c:v>
                </c:pt>
                <c:pt idx="2074">
                  <c:v>42060.0</c:v>
                </c:pt>
                <c:pt idx="2075">
                  <c:v>42061.0</c:v>
                </c:pt>
                <c:pt idx="2076">
                  <c:v>42062.0</c:v>
                </c:pt>
                <c:pt idx="2077">
                  <c:v>42065.0</c:v>
                </c:pt>
                <c:pt idx="2078">
                  <c:v>42066.0</c:v>
                </c:pt>
                <c:pt idx="2079">
                  <c:v>42067.0</c:v>
                </c:pt>
                <c:pt idx="2080">
                  <c:v>42068.0</c:v>
                </c:pt>
                <c:pt idx="2081">
                  <c:v>42069.0</c:v>
                </c:pt>
                <c:pt idx="2082">
                  <c:v>42072.0</c:v>
                </c:pt>
                <c:pt idx="2083">
                  <c:v>42073.0</c:v>
                </c:pt>
                <c:pt idx="2084">
                  <c:v>42074.0</c:v>
                </c:pt>
                <c:pt idx="2085">
                  <c:v>42075.0</c:v>
                </c:pt>
                <c:pt idx="2086">
                  <c:v>42076.0</c:v>
                </c:pt>
                <c:pt idx="2087">
                  <c:v>42079.0</c:v>
                </c:pt>
                <c:pt idx="2088">
                  <c:v>42080.0</c:v>
                </c:pt>
                <c:pt idx="2089">
                  <c:v>42081.0</c:v>
                </c:pt>
                <c:pt idx="2090">
                  <c:v>42082.0</c:v>
                </c:pt>
                <c:pt idx="2091">
                  <c:v>42083.0</c:v>
                </c:pt>
                <c:pt idx="2092">
                  <c:v>42086.0</c:v>
                </c:pt>
                <c:pt idx="2093">
                  <c:v>42087.0</c:v>
                </c:pt>
                <c:pt idx="2094">
                  <c:v>42088.0</c:v>
                </c:pt>
                <c:pt idx="2095">
                  <c:v>42089.0</c:v>
                </c:pt>
                <c:pt idx="2096">
                  <c:v>42090.0</c:v>
                </c:pt>
                <c:pt idx="2097">
                  <c:v>42093.0</c:v>
                </c:pt>
                <c:pt idx="2098">
                  <c:v>42094.0</c:v>
                </c:pt>
                <c:pt idx="2099">
                  <c:v>42095.0</c:v>
                </c:pt>
                <c:pt idx="2100">
                  <c:v>42100.0</c:v>
                </c:pt>
                <c:pt idx="2101">
                  <c:v>42101.0</c:v>
                </c:pt>
                <c:pt idx="2102">
                  <c:v>42102.0</c:v>
                </c:pt>
                <c:pt idx="2103">
                  <c:v>42103.0</c:v>
                </c:pt>
                <c:pt idx="2104">
                  <c:v>42104.0</c:v>
                </c:pt>
                <c:pt idx="2105">
                  <c:v>42107.0</c:v>
                </c:pt>
                <c:pt idx="2106">
                  <c:v>42108.0</c:v>
                </c:pt>
                <c:pt idx="2107">
                  <c:v>42110.0</c:v>
                </c:pt>
                <c:pt idx="2108">
                  <c:v>42111.0</c:v>
                </c:pt>
                <c:pt idx="2109">
                  <c:v>42114.0</c:v>
                </c:pt>
                <c:pt idx="2110">
                  <c:v>42115.0</c:v>
                </c:pt>
                <c:pt idx="2111">
                  <c:v>42116.0</c:v>
                </c:pt>
                <c:pt idx="2112">
                  <c:v>42117.0</c:v>
                </c:pt>
                <c:pt idx="2113">
                  <c:v>42118.0</c:v>
                </c:pt>
                <c:pt idx="2114">
                  <c:v>42121.0</c:v>
                </c:pt>
                <c:pt idx="2115">
                  <c:v>42122.0</c:v>
                </c:pt>
                <c:pt idx="2116">
                  <c:v>42123.0</c:v>
                </c:pt>
                <c:pt idx="2117">
                  <c:v>42124.0</c:v>
                </c:pt>
                <c:pt idx="2118">
                  <c:v>42125.0</c:v>
                </c:pt>
                <c:pt idx="2119">
                  <c:v>42128.0</c:v>
                </c:pt>
                <c:pt idx="2120">
                  <c:v>42129.0</c:v>
                </c:pt>
                <c:pt idx="2121">
                  <c:v>42130.0</c:v>
                </c:pt>
                <c:pt idx="2122">
                  <c:v>42131.0</c:v>
                </c:pt>
                <c:pt idx="2123">
                  <c:v>42132.0</c:v>
                </c:pt>
                <c:pt idx="2124">
                  <c:v>42135.0</c:v>
                </c:pt>
                <c:pt idx="2125">
                  <c:v>42136.0</c:v>
                </c:pt>
                <c:pt idx="2126">
                  <c:v>42137.0</c:v>
                </c:pt>
                <c:pt idx="2127">
                  <c:v>42138.0</c:v>
                </c:pt>
                <c:pt idx="2128">
                  <c:v>42139.0</c:v>
                </c:pt>
                <c:pt idx="2129">
                  <c:v>42142.0</c:v>
                </c:pt>
                <c:pt idx="2130">
                  <c:v>42143.0</c:v>
                </c:pt>
                <c:pt idx="2131">
                  <c:v>42144.0</c:v>
                </c:pt>
                <c:pt idx="2132">
                  <c:v>42145.0</c:v>
                </c:pt>
                <c:pt idx="2133">
                  <c:v>42146.0</c:v>
                </c:pt>
                <c:pt idx="2134">
                  <c:v>42149.0</c:v>
                </c:pt>
                <c:pt idx="2135">
                  <c:v>42150.0</c:v>
                </c:pt>
                <c:pt idx="2136">
                  <c:v>42151.0</c:v>
                </c:pt>
                <c:pt idx="2137">
                  <c:v>42152.0</c:v>
                </c:pt>
                <c:pt idx="2138">
                  <c:v>42153.0</c:v>
                </c:pt>
                <c:pt idx="2139">
                  <c:v>42156.0</c:v>
                </c:pt>
                <c:pt idx="2140">
                  <c:v>42157.0</c:v>
                </c:pt>
                <c:pt idx="2141">
                  <c:v>42158.0</c:v>
                </c:pt>
                <c:pt idx="2142">
                  <c:v>42159.0</c:v>
                </c:pt>
                <c:pt idx="2143">
                  <c:v>42160.0</c:v>
                </c:pt>
                <c:pt idx="2144">
                  <c:v>42163.0</c:v>
                </c:pt>
                <c:pt idx="2145">
                  <c:v>42164.0</c:v>
                </c:pt>
                <c:pt idx="2146">
                  <c:v>42165.0</c:v>
                </c:pt>
                <c:pt idx="2147">
                  <c:v>42166.0</c:v>
                </c:pt>
                <c:pt idx="2148">
                  <c:v>42167.0</c:v>
                </c:pt>
                <c:pt idx="2149">
                  <c:v>42170.0</c:v>
                </c:pt>
                <c:pt idx="2150">
                  <c:v>42171.0</c:v>
                </c:pt>
                <c:pt idx="2151">
                  <c:v>42172.0</c:v>
                </c:pt>
                <c:pt idx="2152">
                  <c:v>42173.0</c:v>
                </c:pt>
                <c:pt idx="2153">
                  <c:v>42174.0</c:v>
                </c:pt>
                <c:pt idx="2154">
                  <c:v>42177.0</c:v>
                </c:pt>
                <c:pt idx="2155">
                  <c:v>42178.0</c:v>
                </c:pt>
                <c:pt idx="2156">
                  <c:v>42179.0</c:v>
                </c:pt>
                <c:pt idx="2157">
                  <c:v>42180.0</c:v>
                </c:pt>
                <c:pt idx="2158">
                  <c:v>42181.0</c:v>
                </c:pt>
                <c:pt idx="2159">
                  <c:v>42184.0</c:v>
                </c:pt>
                <c:pt idx="2160">
                  <c:v>42185.0</c:v>
                </c:pt>
                <c:pt idx="2161">
                  <c:v>42186.0</c:v>
                </c:pt>
                <c:pt idx="2162">
                  <c:v>42187.0</c:v>
                </c:pt>
                <c:pt idx="2163">
                  <c:v>42188.0</c:v>
                </c:pt>
                <c:pt idx="2164">
                  <c:v>42191.0</c:v>
                </c:pt>
                <c:pt idx="2165">
                  <c:v>42192.0</c:v>
                </c:pt>
                <c:pt idx="2166">
                  <c:v>42193.0</c:v>
                </c:pt>
                <c:pt idx="2167">
                  <c:v>42194.0</c:v>
                </c:pt>
                <c:pt idx="2168">
                  <c:v>42195.0</c:v>
                </c:pt>
                <c:pt idx="2169">
                  <c:v>42198.0</c:v>
                </c:pt>
                <c:pt idx="2170">
                  <c:v>42199.0</c:v>
                </c:pt>
                <c:pt idx="2171">
                  <c:v>42200.0</c:v>
                </c:pt>
                <c:pt idx="2172">
                  <c:v>42201.0</c:v>
                </c:pt>
                <c:pt idx="2173">
                  <c:v>42202.0</c:v>
                </c:pt>
                <c:pt idx="2174">
                  <c:v>42205.0</c:v>
                </c:pt>
                <c:pt idx="2175">
                  <c:v>42206.0</c:v>
                </c:pt>
                <c:pt idx="2176">
                  <c:v>42207.0</c:v>
                </c:pt>
                <c:pt idx="2177">
                  <c:v>42208.0</c:v>
                </c:pt>
                <c:pt idx="2178">
                  <c:v>42209.0</c:v>
                </c:pt>
                <c:pt idx="2179">
                  <c:v>42212.0</c:v>
                </c:pt>
                <c:pt idx="2180">
                  <c:v>42213.0</c:v>
                </c:pt>
                <c:pt idx="2181">
                  <c:v>42214.0</c:v>
                </c:pt>
                <c:pt idx="2182">
                  <c:v>42215.0</c:v>
                </c:pt>
                <c:pt idx="2183">
                  <c:v>42216.0</c:v>
                </c:pt>
                <c:pt idx="2184">
                  <c:v>42219.0</c:v>
                </c:pt>
                <c:pt idx="2185">
                  <c:v>42220.0</c:v>
                </c:pt>
                <c:pt idx="2186">
                  <c:v>42221.0</c:v>
                </c:pt>
                <c:pt idx="2187">
                  <c:v>42222.0</c:v>
                </c:pt>
                <c:pt idx="2188">
                  <c:v>42223.0</c:v>
                </c:pt>
                <c:pt idx="2189">
                  <c:v>42226.0</c:v>
                </c:pt>
                <c:pt idx="2190">
                  <c:v>42227.0</c:v>
                </c:pt>
                <c:pt idx="2191">
                  <c:v>42228.0</c:v>
                </c:pt>
                <c:pt idx="2192">
                  <c:v>42229.0</c:v>
                </c:pt>
                <c:pt idx="2193">
                  <c:v>42230.0</c:v>
                </c:pt>
                <c:pt idx="2194">
                  <c:v>42233.0</c:v>
                </c:pt>
                <c:pt idx="2195">
                  <c:v>42234.0</c:v>
                </c:pt>
                <c:pt idx="2196">
                  <c:v>42235.0</c:v>
                </c:pt>
                <c:pt idx="2197">
                  <c:v>42236.0</c:v>
                </c:pt>
                <c:pt idx="2198">
                  <c:v>42237.0</c:v>
                </c:pt>
                <c:pt idx="2199">
                  <c:v>42240.0</c:v>
                </c:pt>
                <c:pt idx="2200">
                  <c:v>42241.0</c:v>
                </c:pt>
                <c:pt idx="2201">
                  <c:v>42242.0</c:v>
                </c:pt>
                <c:pt idx="2202">
                  <c:v>42243.0</c:v>
                </c:pt>
                <c:pt idx="2203">
                  <c:v>42244.0</c:v>
                </c:pt>
                <c:pt idx="2204">
                  <c:v>42247.0</c:v>
                </c:pt>
                <c:pt idx="2205">
                  <c:v>42248.0</c:v>
                </c:pt>
                <c:pt idx="2206">
                  <c:v>42249.0</c:v>
                </c:pt>
                <c:pt idx="2207">
                  <c:v>42250.0</c:v>
                </c:pt>
                <c:pt idx="2208">
                  <c:v>42251.0</c:v>
                </c:pt>
                <c:pt idx="2209">
                  <c:v>42254.0</c:v>
                </c:pt>
                <c:pt idx="2210">
                  <c:v>42255.0</c:v>
                </c:pt>
                <c:pt idx="2211">
                  <c:v>42256.0</c:v>
                </c:pt>
                <c:pt idx="2212">
                  <c:v>42257.0</c:v>
                </c:pt>
                <c:pt idx="2213">
                  <c:v>42258.0</c:v>
                </c:pt>
                <c:pt idx="2214">
                  <c:v>42261.0</c:v>
                </c:pt>
                <c:pt idx="2215">
                  <c:v>42262.0</c:v>
                </c:pt>
                <c:pt idx="2216">
                  <c:v>42263.0</c:v>
                </c:pt>
                <c:pt idx="2217">
                  <c:v>42264.0</c:v>
                </c:pt>
                <c:pt idx="2218">
                  <c:v>42265.0</c:v>
                </c:pt>
                <c:pt idx="2219">
                  <c:v>42268.0</c:v>
                </c:pt>
                <c:pt idx="2220">
                  <c:v>42269.0</c:v>
                </c:pt>
                <c:pt idx="2221">
                  <c:v>42270.0</c:v>
                </c:pt>
                <c:pt idx="2222">
                  <c:v>42271.0</c:v>
                </c:pt>
                <c:pt idx="2223">
                  <c:v>42272.0</c:v>
                </c:pt>
                <c:pt idx="2224">
                  <c:v>42275.0</c:v>
                </c:pt>
                <c:pt idx="2225">
                  <c:v>42276.0</c:v>
                </c:pt>
                <c:pt idx="2226">
                  <c:v>42277.0</c:v>
                </c:pt>
                <c:pt idx="2227">
                  <c:v>42278.0</c:v>
                </c:pt>
                <c:pt idx="2228">
                  <c:v>42279.0</c:v>
                </c:pt>
                <c:pt idx="2229">
                  <c:v>42282.0</c:v>
                </c:pt>
                <c:pt idx="2230">
                  <c:v>42283.0</c:v>
                </c:pt>
                <c:pt idx="2231">
                  <c:v>42284.0</c:v>
                </c:pt>
                <c:pt idx="2232">
                  <c:v>42285.0</c:v>
                </c:pt>
                <c:pt idx="2233">
                  <c:v>42286.0</c:v>
                </c:pt>
                <c:pt idx="2234">
                  <c:v>42290.0</c:v>
                </c:pt>
                <c:pt idx="2235">
                  <c:v>42291.0</c:v>
                </c:pt>
                <c:pt idx="2236">
                  <c:v>42292.0</c:v>
                </c:pt>
                <c:pt idx="2237">
                  <c:v>42293.0</c:v>
                </c:pt>
                <c:pt idx="2238">
                  <c:v>42296.0</c:v>
                </c:pt>
                <c:pt idx="2239">
                  <c:v>42297.0</c:v>
                </c:pt>
                <c:pt idx="2240">
                  <c:v>42298.0</c:v>
                </c:pt>
                <c:pt idx="2241">
                  <c:v>42299.0</c:v>
                </c:pt>
                <c:pt idx="2242">
                  <c:v>42300.0</c:v>
                </c:pt>
                <c:pt idx="2243">
                  <c:v>42303.0</c:v>
                </c:pt>
                <c:pt idx="2244">
                  <c:v>42304.0</c:v>
                </c:pt>
                <c:pt idx="2245">
                  <c:v>42305.0</c:v>
                </c:pt>
                <c:pt idx="2246">
                  <c:v>42306.0</c:v>
                </c:pt>
                <c:pt idx="2247">
                  <c:v>42307.0</c:v>
                </c:pt>
                <c:pt idx="2248">
                  <c:v>42310.0</c:v>
                </c:pt>
                <c:pt idx="2249">
                  <c:v>42311.0</c:v>
                </c:pt>
                <c:pt idx="2250">
                  <c:v>42312.0</c:v>
                </c:pt>
                <c:pt idx="2251">
                  <c:v>42313.0</c:v>
                </c:pt>
                <c:pt idx="2252">
                  <c:v>42314.0</c:v>
                </c:pt>
                <c:pt idx="2253">
                  <c:v>42317.0</c:v>
                </c:pt>
                <c:pt idx="2254">
                  <c:v>42318.0</c:v>
                </c:pt>
                <c:pt idx="2255">
                  <c:v>42319.0</c:v>
                </c:pt>
                <c:pt idx="2256">
                  <c:v>42320.0</c:v>
                </c:pt>
                <c:pt idx="2257">
                  <c:v>42321.0</c:v>
                </c:pt>
                <c:pt idx="2258">
                  <c:v>42324.0</c:v>
                </c:pt>
                <c:pt idx="2259">
                  <c:v>42325.0</c:v>
                </c:pt>
                <c:pt idx="2260">
                  <c:v>42326.0</c:v>
                </c:pt>
                <c:pt idx="2261">
                  <c:v>42327.0</c:v>
                </c:pt>
                <c:pt idx="2262">
                  <c:v>42328.0</c:v>
                </c:pt>
                <c:pt idx="2263">
                  <c:v>42331.0</c:v>
                </c:pt>
                <c:pt idx="2264">
                  <c:v>42332.0</c:v>
                </c:pt>
                <c:pt idx="2265">
                  <c:v>42333.0</c:v>
                </c:pt>
                <c:pt idx="2266">
                  <c:v>42334.0</c:v>
                </c:pt>
                <c:pt idx="2267">
                  <c:v>42335.0</c:v>
                </c:pt>
                <c:pt idx="2268">
                  <c:v>42338.0</c:v>
                </c:pt>
                <c:pt idx="2269">
                  <c:v>42339.0</c:v>
                </c:pt>
                <c:pt idx="2270">
                  <c:v>42340.0</c:v>
                </c:pt>
                <c:pt idx="2271">
                  <c:v>42341.0</c:v>
                </c:pt>
                <c:pt idx="2272">
                  <c:v>42342.0</c:v>
                </c:pt>
                <c:pt idx="2273">
                  <c:v>42345.0</c:v>
                </c:pt>
                <c:pt idx="2274">
                  <c:v>42346.0</c:v>
                </c:pt>
                <c:pt idx="2275">
                  <c:v>42347.0</c:v>
                </c:pt>
                <c:pt idx="2276">
                  <c:v>42348.0</c:v>
                </c:pt>
                <c:pt idx="2277">
                  <c:v>42349.0</c:v>
                </c:pt>
                <c:pt idx="2278">
                  <c:v>42352.0</c:v>
                </c:pt>
                <c:pt idx="2279">
                  <c:v>42353.0</c:v>
                </c:pt>
                <c:pt idx="2280">
                  <c:v>42354.0</c:v>
                </c:pt>
                <c:pt idx="2281">
                  <c:v>42355.0</c:v>
                </c:pt>
                <c:pt idx="2282">
                  <c:v>42356.0</c:v>
                </c:pt>
                <c:pt idx="2283">
                  <c:v>42359.0</c:v>
                </c:pt>
                <c:pt idx="2284">
                  <c:v>42360.0</c:v>
                </c:pt>
                <c:pt idx="2285">
                  <c:v>42361.0</c:v>
                </c:pt>
                <c:pt idx="2286">
                  <c:v>42362.0</c:v>
                </c:pt>
                <c:pt idx="2287">
                  <c:v>42366.0</c:v>
                </c:pt>
                <c:pt idx="2288">
                  <c:v>42367.0</c:v>
                </c:pt>
                <c:pt idx="2289">
                  <c:v>42368.0</c:v>
                </c:pt>
                <c:pt idx="2290">
                  <c:v>42369.0</c:v>
                </c:pt>
                <c:pt idx="2291">
                  <c:v>42373.0</c:v>
                </c:pt>
                <c:pt idx="2292">
                  <c:v>42374.0</c:v>
                </c:pt>
                <c:pt idx="2293">
                  <c:v>42375.0</c:v>
                </c:pt>
                <c:pt idx="2294">
                  <c:v>42376.0</c:v>
                </c:pt>
                <c:pt idx="2295">
                  <c:v>42377.0</c:v>
                </c:pt>
                <c:pt idx="2296">
                  <c:v>42380.0</c:v>
                </c:pt>
                <c:pt idx="2297">
                  <c:v>42381.0</c:v>
                </c:pt>
                <c:pt idx="2298">
                  <c:v>42382.0</c:v>
                </c:pt>
                <c:pt idx="2299">
                  <c:v>42383.0</c:v>
                </c:pt>
                <c:pt idx="2300">
                  <c:v>42384.0</c:v>
                </c:pt>
                <c:pt idx="2301">
                  <c:v>42387.0</c:v>
                </c:pt>
                <c:pt idx="2302">
                  <c:v>42388.0</c:v>
                </c:pt>
                <c:pt idx="2303">
                  <c:v>42389.0</c:v>
                </c:pt>
                <c:pt idx="2304">
                  <c:v>42390.0</c:v>
                </c:pt>
                <c:pt idx="2305">
                  <c:v>42391.0</c:v>
                </c:pt>
                <c:pt idx="2306">
                  <c:v>42394.0</c:v>
                </c:pt>
                <c:pt idx="2307">
                  <c:v>42395.0</c:v>
                </c:pt>
                <c:pt idx="2308">
                  <c:v>42396.0</c:v>
                </c:pt>
                <c:pt idx="2309">
                  <c:v>42397.0</c:v>
                </c:pt>
                <c:pt idx="2310">
                  <c:v>42398.0</c:v>
                </c:pt>
                <c:pt idx="2311">
                  <c:v>42401.0</c:v>
                </c:pt>
                <c:pt idx="2312">
                  <c:v>42402.0</c:v>
                </c:pt>
                <c:pt idx="2313">
                  <c:v>42403.0</c:v>
                </c:pt>
                <c:pt idx="2314">
                  <c:v>42404.0</c:v>
                </c:pt>
                <c:pt idx="2315">
                  <c:v>42405.0</c:v>
                </c:pt>
                <c:pt idx="2316">
                  <c:v>42408.0</c:v>
                </c:pt>
                <c:pt idx="2317">
                  <c:v>42409.0</c:v>
                </c:pt>
                <c:pt idx="2318">
                  <c:v>42410.0</c:v>
                </c:pt>
                <c:pt idx="2319">
                  <c:v>42411.0</c:v>
                </c:pt>
                <c:pt idx="2320">
                  <c:v>42412.0</c:v>
                </c:pt>
                <c:pt idx="2321">
                  <c:v>42415.0</c:v>
                </c:pt>
                <c:pt idx="2322">
                  <c:v>42416.0</c:v>
                </c:pt>
                <c:pt idx="2323">
                  <c:v>42417.0</c:v>
                </c:pt>
                <c:pt idx="2324">
                  <c:v>42418.0</c:v>
                </c:pt>
                <c:pt idx="2325">
                  <c:v>42419.0</c:v>
                </c:pt>
                <c:pt idx="2326">
                  <c:v>42422.0</c:v>
                </c:pt>
                <c:pt idx="2327">
                  <c:v>42423.0</c:v>
                </c:pt>
                <c:pt idx="2328">
                  <c:v>42424.0</c:v>
                </c:pt>
                <c:pt idx="2329">
                  <c:v>42425.0</c:v>
                </c:pt>
                <c:pt idx="2330">
                  <c:v>42426.0</c:v>
                </c:pt>
                <c:pt idx="2331">
                  <c:v>42429.0</c:v>
                </c:pt>
                <c:pt idx="2332">
                  <c:v>42430.0</c:v>
                </c:pt>
                <c:pt idx="2333">
                  <c:v>42431.0</c:v>
                </c:pt>
                <c:pt idx="2334">
                  <c:v>42432.0</c:v>
                </c:pt>
                <c:pt idx="2335">
                  <c:v>42433.0</c:v>
                </c:pt>
                <c:pt idx="2336">
                  <c:v>42436.0</c:v>
                </c:pt>
                <c:pt idx="2337">
                  <c:v>42437.0</c:v>
                </c:pt>
                <c:pt idx="2338">
                  <c:v>42438.0</c:v>
                </c:pt>
                <c:pt idx="2339">
                  <c:v>42439.0</c:v>
                </c:pt>
                <c:pt idx="2340">
                  <c:v>42440.0</c:v>
                </c:pt>
                <c:pt idx="2341">
                  <c:v>42443.0</c:v>
                </c:pt>
                <c:pt idx="2342">
                  <c:v>42444.0</c:v>
                </c:pt>
                <c:pt idx="2343">
                  <c:v>42445.0</c:v>
                </c:pt>
                <c:pt idx="2344">
                  <c:v>42446.0</c:v>
                </c:pt>
                <c:pt idx="2345">
                  <c:v>42447.0</c:v>
                </c:pt>
                <c:pt idx="2346">
                  <c:v>42450.0</c:v>
                </c:pt>
                <c:pt idx="2347">
                  <c:v>42451.0</c:v>
                </c:pt>
                <c:pt idx="2348">
                  <c:v>42452.0</c:v>
                </c:pt>
                <c:pt idx="2349">
                  <c:v>42453.0</c:v>
                </c:pt>
                <c:pt idx="2350">
                  <c:v>42457.0</c:v>
                </c:pt>
                <c:pt idx="2351">
                  <c:v>42458.0</c:v>
                </c:pt>
                <c:pt idx="2352">
                  <c:v>42459.0</c:v>
                </c:pt>
                <c:pt idx="2353">
                  <c:v>42460.0</c:v>
                </c:pt>
                <c:pt idx="2354">
                  <c:v>42461.0</c:v>
                </c:pt>
                <c:pt idx="2355">
                  <c:v>42464.0</c:v>
                </c:pt>
                <c:pt idx="2356">
                  <c:v>42465.0</c:v>
                </c:pt>
                <c:pt idx="2357">
                  <c:v>42466.0</c:v>
                </c:pt>
                <c:pt idx="2358">
                  <c:v>42467.0</c:v>
                </c:pt>
                <c:pt idx="2359">
                  <c:v>42468.0</c:v>
                </c:pt>
                <c:pt idx="2360">
                  <c:v>42471.0</c:v>
                </c:pt>
                <c:pt idx="2361">
                  <c:v>42472.0</c:v>
                </c:pt>
                <c:pt idx="2362">
                  <c:v>42473.0</c:v>
                </c:pt>
                <c:pt idx="2363">
                  <c:v>42474.0</c:v>
                </c:pt>
                <c:pt idx="2364">
                  <c:v>42475.0</c:v>
                </c:pt>
                <c:pt idx="2365">
                  <c:v>42478.0</c:v>
                </c:pt>
                <c:pt idx="2366">
                  <c:v>42479.0</c:v>
                </c:pt>
                <c:pt idx="2367">
                  <c:v>42480.0</c:v>
                </c:pt>
                <c:pt idx="2368">
                  <c:v>42481.0</c:v>
                </c:pt>
                <c:pt idx="2369">
                  <c:v>42482.0</c:v>
                </c:pt>
                <c:pt idx="2370">
                  <c:v>42485.0</c:v>
                </c:pt>
                <c:pt idx="2371">
                  <c:v>42486.0</c:v>
                </c:pt>
                <c:pt idx="2372">
                  <c:v>42487.0</c:v>
                </c:pt>
                <c:pt idx="2373">
                  <c:v>42488.0</c:v>
                </c:pt>
                <c:pt idx="2374">
                  <c:v>42489.0</c:v>
                </c:pt>
                <c:pt idx="2375">
                  <c:v>42492.0</c:v>
                </c:pt>
                <c:pt idx="2376">
                  <c:v>42493.0</c:v>
                </c:pt>
                <c:pt idx="2377">
                  <c:v>42494.0</c:v>
                </c:pt>
                <c:pt idx="2378">
                  <c:v>42495.0</c:v>
                </c:pt>
                <c:pt idx="2379">
                  <c:v>42496.0</c:v>
                </c:pt>
                <c:pt idx="2380">
                  <c:v>42499.0</c:v>
                </c:pt>
                <c:pt idx="2381">
                  <c:v>42500.0</c:v>
                </c:pt>
                <c:pt idx="2382">
                  <c:v>42501.0</c:v>
                </c:pt>
                <c:pt idx="2383">
                  <c:v>42502.0</c:v>
                </c:pt>
                <c:pt idx="2384">
                  <c:v>42503.0</c:v>
                </c:pt>
                <c:pt idx="2385">
                  <c:v>42506.0</c:v>
                </c:pt>
                <c:pt idx="2386">
                  <c:v>42507.0</c:v>
                </c:pt>
                <c:pt idx="2387">
                  <c:v>42508.0</c:v>
                </c:pt>
                <c:pt idx="2388">
                  <c:v>42509.0</c:v>
                </c:pt>
                <c:pt idx="2389">
                  <c:v>42510.0</c:v>
                </c:pt>
                <c:pt idx="2390">
                  <c:v>42513.0</c:v>
                </c:pt>
                <c:pt idx="2391">
                  <c:v>42514.0</c:v>
                </c:pt>
                <c:pt idx="2392">
                  <c:v>42515.0</c:v>
                </c:pt>
                <c:pt idx="2393">
                  <c:v>42516.0</c:v>
                </c:pt>
                <c:pt idx="2394">
                  <c:v>42517.0</c:v>
                </c:pt>
                <c:pt idx="2395">
                  <c:v>42520.0</c:v>
                </c:pt>
                <c:pt idx="2396">
                  <c:v>42521.0</c:v>
                </c:pt>
                <c:pt idx="2397">
                  <c:v>42522.0</c:v>
                </c:pt>
                <c:pt idx="2398">
                  <c:v>42523.0</c:v>
                </c:pt>
                <c:pt idx="2399">
                  <c:v>42524.0</c:v>
                </c:pt>
                <c:pt idx="2400">
                  <c:v>42527.0</c:v>
                </c:pt>
                <c:pt idx="2401">
                  <c:v>42528.0</c:v>
                </c:pt>
                <c:pt idx="2402">
                  <c:v>42529.0</c:v>
                </c:pt>
                <c:pt idx="2403">
                  <c:v>42530.0</c:v>
                </c:pt>
                <c:pt idx="2404">
                  <c:v>42531.0</c:v>
                </c:pt>
                <c:pt idx="2405">
                  <c:v>42534.0</c:v>
                </c:pt>
                <c:pt idx="2406">
                  <c:v>42535.0</c:v>
                </c:pt>
                <c:pt idx="2407">
                  <c:v>42536.0</c:v>
                </c:pt>
                <c:pt idx="2408">
                  <c:v>42537.0</c:v>
                </c:pt>
                <c:pt idx="2409">
                  <c:v>42538.0</c:v>
                </c:pt>
                <c:pt idx="2410">
                  <c:v>42541.0</c:v>
                </c:pt>
                <c:pt idx="2411">
                  <c:v>42542.0</c:v>
                </c:pt>
                <c:pt idx="2412">
                  <c:v>42543.0</c:v>
                </c:pt>
                <c:pt idx="2413">
                  <c:v>42544.0</c:v>
                </c:pt>
                <c:pt idx="2414">
                  <c:v>42545.0</c:v>
                </c:pt>
                <c:pt idx="2415">
                  <c:v>42548.0</c:v>
                </c:pt>
                <c:pt idx="2416">
                  <c:v>42549.0</c:v>
                </c:pt>
                <c:pt idx="2417">
                  <c:v>42550.0</c:v>
                </c:pt>
                <c:pt idx="2418">
                  <c:v>42551.0</c:v>
                </c:pt>
                <c:pt idx="2419">
                  <c:v>42552.0</c:v>
                </c:pt>
                <c:pt idx="2420">
                  <c:v>42555.0</c:v>
                </c:pt>
                <c:pt idx="2421">
                  <c:v>42556.0</c:v>
                </c:pt>
                <c:pt idx="2422">
                  <c:v>42557.0</c:v>
                </c:pt>
                <c:pt idx="2423">
                  <c:v>42558.0</c:v>
                </c:pt>
                <c:pt idx="2424">
                  <c:v>42559.0</c:v>
                </c:pt>
                <c:pt idx="2425">
                  <c:v>42562.0</c:v>
                </c:pt>
                <c:pt idx="2426">
                  <c:v>42563.0</c:v>
                </c:pt>
                <c:pt idx="2427">
                  <c:v>42564.0</c:v>
                </c:pt>
                <c:pt idx="2428">
                  <c:v>42565.0</c:v>
                </c:pt>
                <c:pt idx="2429">
                  <c:v>42566.0</c:v>
                </c:pt>
                <c:pt idx="2430">
                  <c:v>42569.0</c:v>
                </c:pt>
                <c:pt idx="2431">
                  <c:v>42570.0</c:v>
                </c:pt>
                <c:pt idx="2432">
                  <c:v>42571.0</c:v>
                </c:pt>
                <c:pt idx="2433">
                  <c:v>42572.0</c:v>
                </c:pt>
                <c:pt idx="2434">
                  <c:v>42573.0</c:v>
                </c:pt>
                <c:pt idx="2435">
                  <c:v>42576.0</c:v>
                </c:pt>
                <c:pt idx="2436">
                  <c:v>42577.0</c:v>
                </c:pt>
                <c:pt idx="2437">
                  <c:v>42578.0</c:v>
                </c:pt>
                <c:pt idx="2438">
                  <c:v>42579.0</c:v>
                </c:pt>
                <c:pt idx="2439">
                  <c:v>42580.0</c:v>
                </c:pt>
                <c:pt idx="2440">
                  <c:v>42583.0</c:v>
                </c:pt>
                <c:pt idx="2441">
                  <c:v>42584.0</c:v>
                </c:pt>
                <c:pt idx="2442">
                  <c:v>42585.0</c:v>
                </c:pt>
                <c:pt idx="2443">
                  <c:v>42586.0</c:v>
                </c:pt>
                <c:pt idx="2444">
                  <c:v>42587.0</c:v>
                </c:pt>
                <c:pt idx="2445">
                  <c:v>42590.0</c:v>
                </c:pt>
                <c:pt idx="2446">
                  <c:v>42591.0</c:v>
                </c:pt>
                <c:pt idx="2447">
                  <c:v>42592.0</c:v>
                </c:pt>
                <c:pt idx="2448">
                  <c:v>42593.0</c:v>
                </c:pt>
                <c:pt idx="2449">
                  <c:v>42594.0</c:v>
                </c:pt>
                <c:pt idx="2450">
                  <c:v>42597.0</c:v>
                </c:pt>
                <c:pt idx="2451">
                  <c:v>42598.0</c:v>
                </c:pt>
                <c:pt idx="2452">
                  <c:v>42599.0</c:v>
                </c:pt>
                <c:pt idx="2453">
                  <c:v>42600.0</c:v>
                </c:pt>
                <c:pt idx="2454">
                  <c:v>42601.0</c:v>
                </c:pt>
                <c:pt idx="2455">
                  <c:v>42604.0</c:v>
                </c:pt>
                <c:pt idx="2456">
                  <c:v>42605.0</c:v>
                </c:pt>
                <c:pt idx="2457">
                  <c:v>42606.0</c:v>
                </c:pt>
                <c:pt idx="2458">
                  <c:v>42607.0</c:v>
                </c:pt>
                <c:pt idx="2459">
                  <c:v>42608.0</c:v>
                </c:pt>
                <c:pt idx="2460">
                  <c:v>42611.0</c:v>
                </c:pt>
                <c:pt idx="2461">
                  <c:v>42612.0</c:v>
                </c:pt>
                <c:pt idx="2462">
                  <c:v>42613.0</c:v>
                </c:pt>
                <c:pt idx="2463">
                  <c:v>42614.0</c:v>
                </c:pt>
                <c:pt idx="2464">
                  <c:v>42615.0</c:v>
                </c:pt>
                <c:pt idx="2465">
                  <c:v>42618.0</c:v>
                </c:pt>
                <c:pt idx="2466">
                  <c:v>42620.0</c:v>
                </c:pt>
                <c:pt idx="2467">
                  <c:v>42621.0</c:v>
                </c:pt>
                <c:pt idx="2468">
                  <c:v>42622.0</c:v>
                </c:pt>
                <c:pt idx="2469">
                  <c:v>42625.0</c:v>
                </c:pt>
                <c:pt idx="2470">
                  <c:v>42626.0</c:v>
                </c:pt>
                <c:pt idx="2471">
                  <c:v>42627.0</c:v>
                </c:pt>
                <c:pt idx="2472">
                  <c:v>42628.0</c:v>
                </c:pt>
                <c:pt idx="2473">
                  <c:v>42629.0</c:v>
                </c:pt>
                <c:pt idx="2474">
                  <c:v>42632.0</c:v>
                </c:pt>
                <c:pt idx="2475">
                  <c:v>42633.0</c:v>
                </c:pt>
                <c:pt idx="2476">
                  <c:v>42634.0</c:v>
                </c:pt>
                <c:pt idx="2477">
                  <c:v>42635.0</c:v>
                </c:pt>
                <c:pt idx="2478">
                  <c:v>42636.0</c:v>
                </c:pt>
                <c:pt idx="2479">
                  <c:v>42639.0</c:v>
                </c:pt>
                <c:pt idx="2480">
                  <c:v>42640.0</c:v>
                </c:pt>
                <c:pt idx="2481">
                  <c:v>42641.0</c:v>
                </c:pt>
                <c:pt idx="2482">
                  <c:v>42642.0</c:v>
                </c:pt>
                <c:pt idx="2483">
                  <c:v>42643.0</c:v>
                </c:pt>
                <c:pt idx="2484">
                  <c:v>42646.0</c:v>
                </c:pt>
                <c:pt idx="2485">
                  <c:v>42647.0</c:v>
                </c:pt>
                <c:pt idx="2486">
                  <c:v>42648.0</c:v>
                </c:pt>
                <c:pt idx="2487">
                  <c:v>42649.0</c:v>
                </c:pt>
                <c:pt idx="2488">
                  <c:v>42650.0</c:v>
                </c:pt>
                <c:pt idx="2489">
                  <c:v>42653.0</c:v>
                </c:pt>
                <c:pt idx="2490">
                  <c:v>42654.0</c:v>
                </c:pt>
                <c:pt idx="2491">
                  <c:v>42655.0</c:v>
                </c:pt>
                <c:pt idx="2492">
                  <c:v>42656.0</c:v>
                </c:pt>
                <c:pt idx="2493">
                  <c:v>42657.0</c:v>
                </c:pt>
                <c:pt idx="2494">
                  <c:v>42660.0</c:v>
                </c:pt>
                <c:pt idx="2495">
                  <c:v>42661.0</c:v>
                </c:pt>
                <c:pt idx="2496">
                  <c:v>42662.0</c:v>
                </c:pt>
                <c:pt idx="2497">
                  <c:v>42663.0</c:v>
                </c:pt>
                <c:pt idx="2498">
                  <c:v>42664.0</c:v>
                </c:pt>
                <c:pt idx="2499">
                  <c:v>42667.0</c:v>
                </c:pt>
                <c:pt idx="2500">
                  <c:v>42668.0</c:v>
                </c:pt>
                <c:pt idx="2501">
                  <c:v>42669.0</c:v>
                </c:pt>
                <c:pt idx="2502">
                  <c:v>42670.0</c:v>
                </c:pt>
                <c:pt idx="2503">
                  <c:v>42671.0</c:v>
                </c:pt>
                <c:pt idx="2504">
                  <c:v>42674.0</c:v>
                </c:pt>
                <c:pt idx="2505">
                  <c:v>42675.0</c:v>
                </c:pt>
                <c:pt idx="2506">
                  <c:v>42676.0</c:v>
                </c:pt>
                <c:pt idx="2507">
                  <c:v>42677.0</c:v>
                </c:pt>
                <c:pt idx="2508">
                  <c:v>42678.0</c:v>
                </c:pt>
                <c:pt idx="2509">
                  <c:v>42681.0</c:v>
                </c:pt>
                <c:pt idx="2510">
                  <c:v>42682.0</c:v>
                </c:pt>
                <c:pt idx="2511">
                  <c:v>42683.0</c:v>
                </c:pt>
                <c:pt idx="2512">
                  <c:v>42684.0</c:v>
                </c:pt>
                <c:pt idx="2513">
                  <c:v>42685.0</c:v>
                </c:pt>
                <c:pt idx="2514">
                  <c:v>42688.0</c:v>
                </c:pt>
                <c:pt idx="2515">
                  <c:v>42689.0</c:v>
                </c:pt>
                <c:pt idx="2516">
                  <c:v>42690.0</c:v>
                </c:pt>
                <c:pt idx="2517">
                  <c:v>42691.0</c:v>
                </c:pt>
                <c:pt idx="2518">
                  <c:v>42692.0</c:v>
                </c:pt>
                <c:pt idx="2519">
                  <c:v>42695.0</c:v>
                </c:pt>
                <c:pt idx="2520">
                  <c:v>42696.0</c:v>
                </c:pt>
                <c:pt idx="2521">
                  <c:v>42697.0</c:v>
                </c:pt>
                <c:pt idx="2522">
                  <c:v>42698.0</c:v>
                </c:pt>
                <c:pt idx="2523">
                  <c:v>42699.0</c:v>
                </c:pt>
                <c:pt idx="2524">
                  <c:v>42702.0</c:v>
                </c:pt>
                <c:pt idx="2525">
                  <c:v>42703.0</c:v>
                </c:pt>
                <c:pt idx="2526">
                  <c:v>42704.0</c:v>
                </c:pt>
                <c:pt idx="2527">
                  <c:v>42705.0</c:v>
                </c:pt>
                <c:pt idx="2528">
                  <c:v>42706.0</c:v>
                </c:pt>
                <c:pt idx="2529">
                  <c:v>42709.0</c:v>
                </c:pt>
                <c:pt idx="2530">
                  <c:v>42710.0</c:v>
                </c:pt>
                <c:pt idx="2531">
                  <c:v>42711.0</c:v>
                </c:pt>
                <c:pt idx="2532">
                  <c:v>42712.0</c:v>
                </c:pt>
                <c:pt idx="2533">
                  <c:v>42713.0</c:v>
                </c:pt>
                <c:pt idx="2534">
                  <c:v>42716.0</c:v>
                </c:pt>
                <c:pt idx="2535">
                  <c:v>42717.0</c:v>
                </c:pt>
                <c:pt idx="2536">
                  <c:v>42718.0</c:v>
                </c:pt>
                <c:pt idx="2537">
                  <c:v>42719.0</c:v>
                </c:pt>
                <c:pt idx="2538">
                  <c:v>42720.0</c:v>
                </c:pt>
                <c:pt idx="2539">
                  <c:v>42723.0</c:v>
                </c:pt>
                <c:pt idx="2540">
                  <c:v>42724.0</c:v>
                </c:pt>
                <c:pt idx="2541">
                  <c:v>42725.0</c:v>
                </c:pt>
                <c:pt idx="2542">
                  <c:v>42726.0</c:v>
                </c:pt>
                <c:pt idx="2543">
                  <c:v>42727.0</c:v>
                </c:pt>
                <c:pt idx="2544">
                  <c:v>42730.0</c:v>
                </c:pt>
                <c:pt idx="2545">
                  <c:v>42731.0</c:v>
                </c:pt>
                <c:pt idx="2546">
                  <c:v>42732.0</c:v>
                </c:pt>
                <c:pt idx="2547">
                  <c:v>42733.0</c:v>
                </c:pt>
                <c:pt idx="2548">
                  <c:v>42734.0</c:v>
                </c:pt>
                <c:pt idx="2549">
                  <c:v>42737.0</c:v>
                </c:pt>
                <c:pt idx="2550">
                  <c:v>42738.0</c:v>
                </c:pt>
                <c:pt idx="2551">
                  <c:v>42739.0</c:v>
                </c:pt>
                <c:pt idx="2552">
                  <c:v>42740.0</c:v>
                </c:pt>
                <c:pt idx="2553">
                  <c:v>42741.0</c:v>
                </c:pt>
                <c:pt idx="2554">
                  <c:v>42744.0</c:v>
                </c:pt>
                <c:pt idx="2555">
                  <c:v>42745.0</c:v>
                </c:pt>
                <c:pt idx="2556">
                  <c:v>42746.0</c:v>
                </c:pt>
                <c:pt idx="2557">
                  <c:v>42747.0</c:v>
                </c:pt>
                <c:pt idx="2558">
                  <c:v>42748.0</c:v>
                </c:pt>
                <c:pt idx="2559">
                  <c:v>42751.0</c:v>
                </c:pt>
                <c:pt idx="2560">
                  <c:v>42752.0</c:v>
                </c:pt>
                <c:pt idx="2561">
                  <c:v>42753.0</c:v>
                </c:pt>
                <c:pt idx="2562">
                  <c:v>42754.0</c:v>
                </c:pt>
                <c:pt idx="2563">
                  <c:v>42755.0</c:v>
                </c:pt>
                <c:pt idx="2564">
                  <c:v>42758.0</c:v>
                </c:pt>
                <c:pt idx="2565">
                  <c:v>42759.0</c:v>
                </c:pt>
                <c:pt idx="2566">
                  <c:v>42760.0</c:v>
                </c:pt>
                <c:pt idx="2567">
                  <c:v>42761.0</c:v>
                </c:pt>
                <c:pt idx="2568">
                  <c:v>42762.0</c:v>
                </c:pt>
                <c:pt idx="2569">
                  <c:v>42765.0</c:v>
                </c:pt>
                <c:pt idx="2570">
                  <c:v>42766.0</c:v>
                </c:pt>
                <c:pt idx="2571">
                  <c:v>42767.0</c:v>
                </c:pt>
                <c:pt idx="2572">
                  <c:v>42768.0</c:v>
                </c:pt>
                <c:pt idx="2573">
                  <c:v>42769.0</c:v>
                </c:pt>
                <c:pt idx="2574">
                  <c:v>42772.0</c:v>
                </c:pt>
                <c:pt idx="2575">
                  <c:v>42773.0</c:v>
                </c:pt>
                <c:pt idx="2576">
                  <c:v>42774.0</c:v>
                </c:pt>
                <c:pt idx="2577">
                  <c:v>42775.0</c:v>
                </c:pt>
                <c:pt idx="2578">
                  <c:v>42776.0</c:v>
                </c:pt>
                <c:pt idx="2579">
                  <c:v>42779.0</c:v>
                </c:pt>
                <c:pt idx="2580">
                  <c:v>42780.0</c:v>
                </c:pt>
                <c:pt idx="2581">
                  <c:v>42781.0</c:v>
                </c:pt>
                <c:pt idx="2582">
                  <c:v>42782.0</c:v>
                </c:pt>
                <c:pt idx="2583">
                  <c:v>42783.0</c:v>
                </c:pt>
                <c:pt idx="2584">
                  <c:v>42786.0</c:v>
                </c:pt>
                <c:pt idx="2585">
                  <c:v>42787.0</c:v>
                </c:pt>
                <c:pt idx="2586">
                  <c:v>42788.0</c:v>
                </c:pt>
                <c:pt idx="2587">
                  <c:v>42789.0</c:v>
                </c:pt>
                <c:pt idx="2588">
                  <c:v>42790.0</c:v>
                </c:pt>
                <c:pt idx="2589">
                  <c:v>42793.0</c:v>
                </c:pt>
                <c:pt idx="2590">
                  <c:v>42794.0</c:v>
                </c:pt>
                <c:pt idx="2591">
                  <c:v>42795.0</c:v>
                </c:pt>
                <c:pt idx="2592">
                  <c:v>42796.0</c:v>
                </c:pt>
                <c:pt idx="2593">
                  <c:v>42797.0</c:v>
                </c:pt>
                <c:pt idx="2594">
                  <c:v>42800.0</c:v>
                </c:pt>
                <c:pt idx="2595">
                  <c:v>42801.0</c:v>
                </c:pt>
                <c:pt idx="2596">
                  <c:v>42802.0</c:v>
                </c:pt>
                <c:pt idx="2597">
                  <c:v>42803.0</c:v>
                </c:pt>
                <c:pt idx="2598">
                  <c:v>42804.0</c:v>
                </c:pt>
                <c:pt idx="2599">
                  <c:v>42807.0</c:v>
                </c:pt>
                <c:pt idx="2600">
                  <c:v>42808.0</c:v>
                </c:pt>
                <c:pt idx="2601">
                  <c:v>42809.0</c:v>
                </c:pt>
                <c:pt idx="2602">
                  <c:v>42810.0</c:v>
                </c:pt>
                <c:pt idx="2603">
                  <c:v>42811.0</c:v>
                </c:pt>
                <c:pt idx="2604">
                  <c:v>42814.0</c:v>
                </c:pt>
                <c:pt idx="2605">
                  <c:v>42815.0</c:v>
                </c:pt>
                <c:pt idx="2606">
                  <c:v>42816.0</c:v>
                </c:pt>
                <c:pt idx="2607">
                  <c:v>42817.0</c:v>
                </c:pt>
                <c:pt idx="2608">
                  <c:v>42818.0</c:v>
                </c:pt>
                <c:pt idx="2609">
                  <c:v>42821.0</c:v>
                </c:pt>
                <c:pt idx="2610">
                  <c:v>42822.0</c:v>
                </c:pt>
                <c:pt idx="2611">
                  <c:v>42823.0</c:v>
                </c:pt>
                <c:pt idx="2612">
                  <c:v>42824.0</c:v>
                </c:pt>
                <c:pt idx="2613">
                  <c:v>42825.0</c:v>
                </c:pt>
                <c:pt idx="2614">
                  <c:v>42828.0</c:v>
                </c:pt>
                <c:pt idx="2615">
                  <c:v>42829.0</c:v>
                </c:pt>
                <c:pt idx="2616">
                  <c:v>42830.0</c:v>
                </c:pt>
                <c:pt idx="2617">
                  <c:v>42831.0</c:v>
                </c:pt>
                <c:pt idx="2618">
                  <c:v>42832.0</c:v>
                </c:pt>
                <c:pt idx="2619">
                  <c:v>42835.0</c:v>
                </c:pt>
                <c:pt idx="2620">
                  <c:v>42836.0</c:v>
                </c:pt>
                <c:pt idx="2621">
                  <c:v>42837.0</c:v>
                </c:pt>
                <c:pt idx="2622">
                  <c:v>42838.0</c:v>
                </c:pt>
                <c:pt idx="2623">
                  <c:v>42839.0</c:v>
                </c:pt>
                <c:pt idx="2624">
                  <c:v>42842.0</c:v>
                </c:pt>
                <c:pt idx="2625">
                  <c:v>42843.0</c:v>
                </c:pt>
                <c:pt idx="2626">
                  <c:v>42844.0</c:v>
                </c:pt>
                <c:pt idx="2627">
                  <c:v>42845.0</c:v>
                </c:pt>
                <c:pt idx="2628">
                  <c:v>42846.0</c:v>
                </c:pt>
                <c:pt idx="2629">
                  <c:v>42849.0</c:v>
                </c:pt>
                <c:pt idx="2630">
                  <c:v>42850.0</c:v>
                </c:pt>
                <c:pt idx="2631">
                  <c:v>42851.0</c:v>
                </c:pt>
                <c:pt idx="2632">
                  <c:v>42852.0</c:v>
                </c:pt>
                <c:pt idx="2633">
                  <c:v>42853.0</c:v>
                </c:pt>
                <c:pt idx="2634">
                  <c:v>42856.0</c:v>
                </c:pt>
                <c:pt idx="2635">
                  <c:v>42857.0</c:v>
                </c:pt>
                <c:pt idx="2636">
                  <c:v>42858.0</c:v>
                </c:pt>
                <c:pt idx="2637">
                  <c:v>42859.0</c:v>
                </c:pt>
                <c:pt idx="2638">
                  <c:v>42860.0</c:v>
                </c:pt>
                <c:pt idx="2639">
                  <c:v>42863.0</c:v>
                </c:pt>
                <c:pt idx="2640">
                  <c:v>42864.0</c:v>
                </c:pt>
                <c:pt idx="2641">
                  <c:v>42865.0</c:v>
                </c:pt>
                <c:pt idx="2642">
                  <c:v>42866.0</c:v>
                </c:pt>
                <c:pt idx="2643">
                  <c:v>42867.0</c:v>
                </c:pt>
                <c:pt idx="2644">
                  <c:v>42870.0</c:v>
                </c:pt>
                <c:pt idx="2645">
                  <c:v>42871.0</c:v>
                </c:pt>
                <c:pt idx="2646">
                  <c:v>42872.0</c:v>
                </c:pt>
                <c:pt idx="2647">
                  <c:v>42873.0</c:v>
                </c:pt>
                <c:pt idx="2648">
                  <c:v>42874.0</c:v>
                </c:pt>
                <c:pt idx="2649">
                  <c:v>42877.0</c:v>
                </c:pt>
                <c:pt idx="2650">
                  <c:v>42878.0</c:v>
                </c:pt>
                <c:pt idx="2651">
                  <c:v>42879.0</c:v>
                </c:pt>
                <c:pt idx="2652">
                  <c:v>42880.0</c:v>
                </c:pt>
                <c:pt idx="2653">
                  <c:v>42881.0</c:v>
                </c:pt>
                <c:pt idx="2654">
                  <c:v>42884.0</c:v>
                </c:pt>
                <c:pt idx="2655">
                  <c:v>42885.0</c:v>
                </c:pt>
                <c:pt idx="2656">
                  <c:v>42886.0</c:v>
                </c:pt>
                <c:pt idx="2657">
                  <c:v>42887.0</c:v>
                </c:pt>
                <c:pt idx="2658">
                  <c:v>42888.0</c:v>
                </c:pt>
                <c:pt idx="2659">
                  <c:v>42891.0</c:v>
                </c:pt>
                <c:pt idx="2660">
                  <c:v>42892.0</c:v>
                </c:pt>
                <c:pt idx="2661">
                  <c:v>42893.0</c:v>
                </c:pt>
                <c:pt idx="2662">
                  <c:v>42894.0</c:v>
                </c:pt>
                <c:pt idx="2663">
                  <c:v>42895.0</c:v>
                </c:pt>
                <c:pt idx="2664">
                  <c:v>42898.0</c:v>
                </c:pt>
                <c:pt idx="2665">
                  <c:v>42899.0</c:v>
                </c:pt>
                <c:pt idx="2666">
                  <c:v>42900.0</c:v>
                </c:pt>
                <c:pt idx="2667">
                  <c:v>42901.0</c:v>
                </c:pt>
                <c:pt idx="2668">
                  <c:v>42902.0</c:v>
                </c:pt>
                <c:pt idx="2669">
                  <c:v>42905.0</c:v>
                </c:pt>
                <c:pt idx="2670">
                  <c:v>42906.0</c:v>
                </c:pt>
                <c:pt idx="2671">
                  <c:v>42907.0</c:v>
                </c:pt>
                <c:pt idx="2672">
                  <c:v>42908.0</c:v>
                </c:pt>
                <c:pt idx="2673">
                  <c:v>42909.0</c:v>
                </c:pt>
                <c:pt idx="2674">
                  <c:v>42912.0</c:v>
                </c:pt>
                <c:pt idx="2675">
                  <c:v>42913.0</c:v>
                </c:pt>
                <c:pt idx="2676">
                  <c:v>42914.0</c:v>
                </c:pt>
                <c:pt idx="2677">
                  <c:v>42915.0</c:v>
                </c:pt>
                <c:pt idx="2678">
                  <c:v>42916.0</c:v>
                </c:pt>
                <c:pt idx="2679">
                  <c:v>42919.0</c:v>
                </c:pt>
                <c:pt idx="2680">
                  <c:v>42920.0</c:v>
                </c:pt>
                <c:pt idx="2681">
                  <c:v>42921.0</c:v>
                </c:pt>
                <c:pt idx="2682">
                  <c:v>42922.0</c:v>
                </c:pt>
                <c:pt idx="2683">
                  <c:v>42923.0</c:v>
                </c:pt>
                <c:pt idx="2684">
                  <c:v>42926.0</c:v>
                </c:pt>
                <c:pt idx="2685">
                  <c:v>42927.0</c:v>
                </c:pt>
                <c:pt idx="2686">
                  <c:v>42928.0</c:v>
                </c:pt>
                <c:pt idx="2687">
                  <c:v>42929.0</c:v>
                </c:pt>
                <c:pt idx="2688">
                  <c:v>42930.0</c:v>
                </c:pt>
                <c:pt idx="2689">
                  <c:v>42933.0</c:v>
                </c:pt>
                <c:pt idx="2690">
                  <c:v>42934.0</c:v>
                </c:pt>
                <c:pt idx="2691">
                  <c:v>42935.0</c:v>
                </c:pt>
                <c:pt idx="2692">
                  <c:v>42936.0</c:v>
                </c:pt>
                <c:pt idx="2693">
                  <c:v>42937.0</c:v>
                </c:pt>
                <c:pt idx="2694">
                  <c:v>42940.0</c:v>
                </c:pt>
                <c:pt idx="2695">
                  <c:v>42941.0</c:v>
                </c:pt>
                <c:pt idx="2696">
                  <c:v>42942.0</c:v>
                </c:pt>
                <c:pt idx="2697">
                  <c:v>42943.0</c:v>
                </c:pt>
                <c:pt idx="2698">
                  <c:v>42944.0</c:v>
                </c:pt>
                <c:pt idx="2699">
                  <c:v>42947.0</c:v>
                </c:pt>
                <c:pt idx="2700">
                  <c:v>42948.0</c:v>
                </c:pt>
                <c:pt idx="2701">
                  <c:v>42949.0</c:v>
                </c:pt>
                <c:pt idx="2702">
                  <c:v>42950.0</c:v>
                </c:pt>
                <c:pt idx="2703">
                  <c:v>42951.0</c:v>
                </c:pt>
                <c:pt idx="2704">
                  <c:v>42954.0</c:v>
                </c:pt>
                <c:pt idx="2705">
                  <c:v>42955.0</c:v>
                </c:pt>
                <c:pt idx="2706">
                  <c:v>42956.0</c:v>
                </c:pt>
                <c:pt idx="2707">
                  <c:v>42957.0</c:v>
                </c:pt>
                <c:pt idx="2708">
                  <c:v>42958.0</c:v>
                </c:pt>
                <c:pt idx="2709">
                  <c:v>42961.0</c:v>
                </c:pt>
                <c:pt idx="2710">
                  <c:v>42962.0</c:v>
                </c:pt>
                <c:pt idx="2711">
                  <c:v>42963.0</c:v>
                </c:pt>
                <c:pt idx="2712">
                  <c:v>42964.0</c:v>
                </c:pt>
                <c:pt idx="2713">
                  <c:v>42965.0</c:v>
                </c:pt>
                <c:pt idx="2714">
                  <c:v>42968.0</c:v>
                </c:pt>
                <c:pt idx="2715">
                  <c:v>42969.0</c:v>
                </c:pt>
                <c:pt idx="2716">
                  <c:v>42970.0</c:v>
                </c:pt>
                <c:pt idx="2717">
                  <c:v>42971.0</c:v>
                </c:pt>
                <c:pt idx="2718">
                  <c:v>42972.0</c:v>
                </c:pt>
                <c:pt idx="2719">
                  <c:v>42975.0</c:v>
                </c:pt>
                <c:pt idx="2720">
                  <c:v>42976.0</c:v>
                </c:pt>
                <c:pt idx="2721">
                  <c:v>42977.0</c:v>
                </c:pt>
                <c:pt idx="2722">
                  <c:v>42978.0</c:v>
                </c:pt>
                <c:pt idx="2723">
                  <c:v>42979.0</c:v>
                </c:pt>
                <c:pt idx="2724">
                  <c:v>42982.0</c:v>
                </c:pt>
                <c:pt idx="2725">
                  <c:v>42983.0</c:v>
                </c:pt>
                <c:pt idx="2726">
                  <c:v>42984.0</c:v>
                </c:pt>
                <c:pt idx="2727">
                  <c:v>42985.0</c:v>
                </c:pt>
                <c:pt idx="2728">
                  <c:v>42986.0</c:v>
                </c:pt>
                <c:pt idx="2729">
                  <c:v>42989.0</c:v>
                </c:pt>
                <c:pt idx="2730">
                  <c:v>42990.0</c:v>
                </c:pt>
                <c:pt idx="2731">
                  <c:v>42991.0</c:v>
                </c:pt>
                <c:pt idx="2732">
                  <c:v>42992.0</c:v>
                </c:pt>
                <c:pt idx="2733">
                  <c:v>42993.0</c:v>
                </c:pt>
                <c:pt idx="2734">
                  <c:v>42996.0</c:v>
                </c:pt>
                <c:pt idx="2735">
                  <c:v>42997.0</c:v>
                </c:pt>
                <c:pt idx="2736">
                  <c:v>42998.0</c:v>
                </c:pt>
                <c:pt idx="2737">
                  <c:v>42999.0</c:v>
                </c:pt>
                <c:pt idx="2738">
                  <c:v>43000.0</c:v>
                </c:pt>
                <c:pt idx="2739">
                  <c:v>43003.0</c:v>
                </c:pt>
                <c:pt idx="2740">
                  <c:v>43004.0</c:v>
                </c:pt>
                <c:pt idx="2741">
                  <c:v>43005.0</c:v>
                </c:pt>
                <c:pt idx="2742">
                  <c:v>43006.0</c:v>
                </c:pt>
                <c:pt idx="2743">
                  <c:v>43007.0</c:v>
                </c:pt>
                <c:pt idx="2744">
                  <c:v>43010.0</c:v>
                </c:pt>
                <c:pt idx="2745">
                  <c:v>43011.0</c:v>
                </c:pt>
                <c:pt idx="2746">
                  <c:v>43012.0</c:v>
                </c:pt>
                <c:pt idx="2747">
                  <c:v>43013.0</c:v>
                </c:pt>
                <c:pt idx="2748">
                  <c:v>43014.0</c:v>
                </c:pt>
                <c:pt idx="2749">
                  <c:v>43017.0</c:v>
                </c:pt>
                <c:pt idx="2750">
                  <c:v>43018.0</c:v>
                </c:pt>
                <c:pt idx="2751">
                  <c:v>43019.0</c:v>
                </c:pt>
                <c:pt idx="2752">
                  <c:v>43020.0</c:v>
                </c:pt>
                <c:pt idx="2753">
                  <c:v>43021.0</c:v>
                </c:pt>
                <c:pt idx="2754">
                  <c:v>43024.0</c:v>
                </c:pt>
                <c:pt idx="2755">
                  <c:v>43025.0</c:v>
                </c:pt>
                <c:pt idx="2756">
                  <c:v>43026.0</c:v>
                </c:pt>
                <c:pt idx="2757">
                  <c:v>43027.0</c:v>
                </c:pt>
                <c:pt idx="2758">
                  <c:v>43028.0</c:v>
                </c:pt>
                <c:pt idx="2759">
                  <c:v>43031.0</c:v>
                </c:pt>
                <c:pt idx="2760">
                  <c:v>43032.0</c:v>
                </c:pt>
                <c:pt idx="2761">
                  <c:v>43033.0</c:v>
                </c:pt>
                <c:pt idx="2762">
                  <c:v>43034.0</c:v>
                </c:pt>
                <c:pt idx="2763">
                  <c:v>43035.0</c:v>
                </c:pt>
                <c:pt idx="2764">
                  <c:v>43038.0</c:v>
                </c:pt>
                <c:pt idx="2765">
                  <c:v>43039.0</c:v>
                </c:pt>
                <c:pt idx="2766">
                  <c:v>43040.0</c:v>
                </c:pt>
                <c:pt idx="2767">
                  <c:v>43041.0</c:v>
                </c:pt>
                <c:pt idx="2768">
                  <c:v>43042.0</c:v>
                </c:pt>
                <c:pt idx="2769">
                  <c:v>43045.0</c:v>
                </c:pt>
                <c:pt idx="2770">
                  <c:v>43046.0</c:v>
                </c:pt>
                <c:pt idx="2771">
                  <c:v>43047.0</c:v>
                </c:pt>
                <c:pt idx="2772">
                  <c:v>43048.0</c:v>
                </c:pt>
                <c:pt idx="2773">
                  <c:v>43049.0</c:v>
                </c:pt>
                <c:pt idx="2774">
                  <c:v>43052.0</c:v>
                </c:pt>
                <c:pt idx="2775">
                  <c:v>43053.0</c:v>
                </c:pt>
                <c:pt idx="2776">
                  <c:v>43054.0</c:v>
                </c:pt>
                <c:pt idx="2777">
                  <c:v>43055.0</c:v>
                </c:pt>
                <c:pt idx="2778">
                  <c:v>43056.0</c:v>
                </c:pt>
                <c:pt idx="2779">
                  <c:v>43059.0</c:v>
                </c:pt>
                <c:pt idx="2780">
                  <c:v>43060.0</c:v>
                </c:pt>
                <c:pt idx="2781">
                  <c:v>43061.0</c:v>
                </c:pt>
                <c:pt idx="2782">
                  <c:v>43062.0</c:v>
                </c:pt>
                <c:pt idx="2783">
                  <c:v>43063.0</c:v>
                </c:pt>
                <c:pt idx="2784">
                  <c:v>43066.0</c:v>
                </c:pt>
                <c:pt idx="2785">
                  <c:v>43067.0</c:v>
                </c:pt>
                <c:pt idx="2786">
                  <c:v>43068.0</c:v>
                </c:pt>
                <c:pt idx="2787">
                  <c:v>43069.0</c:v>
                </c:pt>
                <c:pt idx="2788">
                  <c:v>43070.0</c:v>
                </c:pt>
                <c:pt idx="2789">
                  <c:v>43073.0</c:v>
                </c:pt>
                <c:pt idx="2790">
                  <c:v>43074.0</c:v>
                </c:pt>
                <c:pt idx="2791">
                  <c:v>43075.0</c:v>
                </c:pt>
                <c:pt idx="2792">
                  <c:v>43076.0</c:v>
                </c:pt>
                <c:pt idx="2793">
                  <c:v>43077.0</c:v>
                </c:pt>
                <c:pt idx="2794">
                  <c:v>43080.0</c:v>
                </c:pt>
                <c:pt idx="2795">
                  <c:v>43081.0</c:v>
                </c:pt>
                <c:pt idx="2796">
                  <c:v>43082.0</c:v>
                </c:pt>
                <c:pt idx="2797">
                  <c:v>43083.0</c:v>
                </c:pt>
                <c:pt idx="2798">
                  <c:v>43084.0</c:v>
                </c:pt>
                <c:pt idx="2799">
                  <c:v>43087.0</c:v>
                </c:pt>
                <c:pt idx="2800">
                  <c:v>43088.0</c:v>
                </c:pt>
                <c:pt idx="2801">
                  <c:v>43089.0</c:v>
                </c:pt>
                <c:pt idx="2802">
                  <c:v>43090.0</c:v>
                </c:pt>
                <c:pt idx="2803">
                  <c:v>43091.0</c:v>
                </c:pt>
                <c:pt idx="2804">
                  <c:v>43095.0</c:v>
                </c:pt>
                <c:pt idx="2805">
                  <c:v>43096.0</c:v>
                </c:pt>
                <c:pt idx="2806">
                  <c:v>43097.0</c:v>
                </c:pt>
                <c:pt idx="2807">
                  <c:v>43098.0</c:v>
                </c:pt>
                <c:pt idx="2808">
                  <c:v>43102.0</c:v>
                </c:pt>
                <c:pt idx="2809">
                  <c:v>43103.0</c:v>
                </c:pt>
                <c:pt idx="2810">
                  <c:v>43104.0</c:v>
                </c:pt>
                <c:pt idx="2811">
                  <c:v>43105.0</c:v>
                </c:pt>
                <c:pt idx="2812">
                  <c:v>43108.0</c:v>
                </c:pt>
                <c:pt idx="2813">
                  <c:v>43109.0</c:v>
                </c:pt>
                <c:pt idx="2814">
                  <c:v>43110.0</c:v>
                </c:pt>
                <c:pt idx="2815">
                  <c:v>43111.0</c:v>
                </c:pt>
                <c:pt idx="2816">
                  <c:v>43112.0</c:v>
                </c:pt>
                <c:pt idx="2817">
                  <c:v>43115.0</c:v>
                </c:pt>
                <c:pt idx="2818">
                  <c:v>43116.0</c:v>
                </c:pt>
                <c:pt idx="2819">
                  <c:v>43117.0</c:v>
                </c:pt>
                <c:pt idx="2820">
                  <c:v>43118.0</c:v>
                </c:pt>
                <c:pt idx="2821">
                  <c:v>43119.0</c:v>
                </c:pt>
                <c:pt idx="2822">
                  <c:v>43122.0</c:v>
                </c:pt>
                <c:pt idx="2823">
                  <c:v>43123.0</c:v>
                </c:pt>
                <c:pt idx="2824">
                  <c:v>43124.0</c:v>
                </c:pt>
                <c:pt idx="2825">
                  <c:v>43125.0</c:v>
                </c:pt>
                <c:pt idx="2826">
                  <c:v>43126.0</c:v>
                </c:pt>
                <c:pt idx="2827">
                  <c:v>43129.0</c:v>
                </c:pt>
                <c:pt idx="2828">
                  <c:v>43130.0</c:v>
                </c:pt>
                <c:pt idx="2829">
                  <c:v>43131.0</c:v>
                </c:pt>
                <c:pt idx="2830">
                  <c:v>43132.0</c:v>
                </c:pt>
                <c:pt idx="2831">
                  <c:v>43133.0</c:v>
                </c:pt>
                <c:pt idx="2832">
                  <c:v>43136.0</c:v>
                </c:pt>
                <c:pt idx="2833">
                  <c:v>43137.0</c:v>
                </c:pt>
                <c:pt idx="2834">
                  <c:v>43138.0</c:v>
                </c:pt>
                <c:pt idx="2835">
                  <c:v>43139.0</c:v>
                </c:pt>
                <c:pt idx="2836">
                  <c:v>43140.0</c:v>
                </c:pt>
                <c:pt idx="2837">
                  <c:v>43143.0</c:v>
                </c:pt>
                <c:pt idx="2838">
                  <c:v>43144.0</c:v>
                </c:pt>
                <c:pt idx="2839">
                  <c:v>43145.0</c:v>
                </c:pt>
                <c:pt idx="2840">
                  <c:v>43146.0</c:v>
                </c:pt>
                <c:pt idx="2841">
                  <c:v>43147.0</c:v>
                </c:pt>
                <c:pt idx="2842">
                  <c:v>43150.0</c:v>
                </c:pt>
                <c:pt idx="2843">
                  <c:v>43151.0</c:v>
                </c:pt>
                <c:pt idx="2844">
                  <c:v>43152.0</c:v>
                </c:pt>
                <c:pt idx="2845">
                  <c:v>43153.0</c:v>
                </c:pt>
                <c:pt idx="2846">
                  <c:v>43154.0</c:v>
                </c:pt>
                <c:pt idx="2847">
                  <c:v>43157.0</c:v>
                </c:pt>
                <c:pt idx="2848">
                  <c:v>43158.0</c:v>
                </c:pt>
                <c:pt idx="2849">
                  <c:v>43159.0</c:v>
                </c:pt>
                <c:pt idx="2850">
                  <c:v>43160.0</c:v>
                </c:pt>
                <c:pt idx="2851">
                  <c:v>43161.0</c:v>
                </c:pt>
                <c:pt idx="2852">
                  <c:v>43164.0</c:v>
                </c:pt>
                <c:pt idx="2853">
                  <c:v>43165.0</c:v>
                </c:pt>
                <c:pt idx="2854">
                  <c:v>43166.0</c:v>
                </c:pt>
                <c:pt idx="2855">
                  <c:v>43167.0</c:v>
                </c:pt>
                <c:pt idx="2856">
                  <c:v>43168.0</c:v>
                </c:pt>
                <c:pt idx="2857">
                  <c:v>43171.0</c:v>
                </c:pt>
                <c:pt idx="2858">
                  <c:v>43172.0</c:v>
                </c:pt>
                <c:pt idx="2859">
                  <c:v>43173.0</c:v>
                </c:pt>
                <c:pt idx="2860">
                  <c:v>43174.0</c:v>
                </c:pt>
                <c:pt idx="2861">
                  <c:v>43175.0</c:v>
                </c:pt>
                <c:pt idx="2862">
                  <c:v>43178.0</c:v>
                </c:pt>
                <c:pt idx="2863">
                  <c:v>43179.0</c:v>
                </c:pt>
                <c:pt idx="2864">
                  <c:v>43180.0</c:v>
                </c:pt>
                <c:pt idx="2865">
                  <c:v>43181.0</c:v>
                </c:pt>
                <c:pt idx="2866">
                  <c:v>43182.0</c:v>
                </c:pt>
                <c:pt idx="2867">
                  <c:v>43185.0</c:v>
                </c:pt>
                <c:pt idx="2868">
                  <c:v>43186.0</c:v>
                </c:pt>
                <c:pt idx="2869">
                  <c:v>43187.0</c:v>
                </c:pt>
                <c:pt idx="2870">
                  <c:v>43188.0</c:v>
                </c:pt>
                <c:pt idx="2871">
                  <c:v>43192.0</c:v>
                </c:pt>
                <c:pt idx="2872">
                  <c:v>43193.0</c:v>
                </c:pt>
                <c:pt idx="2873">
                  <c:v>43194.0</c:v>
                </c:pt>
                <c:pt idx="2874">
                  <c:v>43195.0</c:v>
                </c:pt>
                <c:pt idx="2875">
                  <c:v>43196.0</c:v>
                </c:pt>
                <c:pt idx="2876">
                  <c:v>43199.0</c:v>
                </c:pt>
                <c:pt idx="2877">
                  <c:v>43200.0</c:v>
                </c:pt>
                <c:pt idx="2878">
                  <c:v>43201.0</c:v>
                </c:pt>
                <c:pt idx="2879">
                  <c:v>43202.0</c:v>
                </c:pt>
                <c:pt idx="2880">
                  <c:v>43203.0</c:v>
                </c:pt>
                <c:pt idx="2881">
                  <c:v>43206.0</c:v>
                </c:pt>
                <c:pt idx="2882">
                  <c:v>43207.0</c:v>
                </c:pt>
                <c:pt idx="2883">
                  <c:v>43208.0</c:v>
                </c:pt>
                <c:pt idx="2884">
                  <c:v>43209.0</c:v>
                </c:pt>
                <c:pt idx="2885">
                  <c:v>43210.0</c:v>
                </c:pt>
                <c:pt idx="2886">
                  <c:v>43213.0</c:v>
                </c:pt>
                <c:pt idx="2887">
                  <c:v>43214.0</c:v>
                </c:pt>
                <c:pt idx="2888">
                  <c:v>43215.0</c:v>
                </c:pt>
                <c:pt idx="2889">
                  <c:v>43216.0</c:v>
                </c:pt>
                <c:pt idx="2890">
                  <c:v>43217.0</c:v>
                </c:pt>
                <c:pt idx="2891">
                  <c:v>43220.0</c:v>
                </c:pt>
                <c:pt idx="2892">
                  <c:v>43221.0</c:v>
                </c:pt>
                <c:pt idx="2893">
                  <c:v>43222.0</c:v>
                </c:pt>
                <c:pt idx="2894">
                  <c:v>43223.0</c:v>
                </c:pt>
                <c:pt idx="2895">
                  <c:v>43224.0</c:v>
                </c:pt>
                <c:pt idx="2896">
                  <c:v>43227.0</c:v>
                </c:pt>
                <c:pt idx="2897">
                  <c:v>43228.0</c:v>
                </c:pt>
                <c:pt idx="2898">
                  <c:v>43229.0</c:v>
                </c:pt>
                <c:pt idx="2899">
                  <c:v>43230.0</c:v>
                </c:pt>
                <c:pt idx="2900">
                  <c:v>43231.0</c:v>
                </c:pt>
                <c:pt idx="2901">
                  <c:v>43234.0</c:v>
                </c:pt>
                <c:pt idx="2902">
                  <c:v>43235.0</c:v>
                </c:pt>
                <c:pt idx="2903">
                  <c:v>43236.0</c:v>
                </c:pt>
                <c:pt idx="2904">
                  <c:v>43237.0</c:v>
                </c:pt>
                <c:pt idx="2905">
                  <c:v>43238.0</c:v>
                </c:pt>
                <c:pt idx="2906">
                  <c:v>43241.0</c:v>
                </c:pt>
                <c:pt idx="2907">
                  <c:v>43242.0</c:v>
                </c:pt>
                <c:pt idx="2908">
                  <c:v>43243.0</c:v>
                </c:pt>
                <c:pt idx="2909">
                  <c:v>43244.0</c:v>
                </c:pt>
                <c:pt idx="2910">
                  <c:v>43245.0</c:v>
                </c:pt>
                <c:pt idx="2911">
                  <c:v>43248.0</c:v>
                </c:pt>
                <c:pt idx="2912">
                  <c:v>43249.0</c:v>
                </c:pt>
                <c:pt idx="2913">
                  <c:v>43250.0</c:v>
                </c:pt>
                <c:pt idx="2914">
                  <c:v>43251.0</c:v>
                </c:pt>
                <c:pt idx="2915">
                  <c:v>43252.0</c:v>
                </c:pt>
                <c:pt idx="2916">
                  <c:v>43255.0</c:v>
                </c:pt>
                <c:pt idx="2917">
                  <c:v>43256.0</c:v>
                </c:pt>
                <c:pt idx="2918">
                  <c:v>43257.0</c:v>
                </c:pt>
                <c:pt idx="2919">
                  <c:v>43258.0</c:v>
                </c:pt>
                <c:pt idx="2920">
                  <c:v>43259.0</c:v>
                </c:pt>
                <c:pt idx="2921">
                  <c:v>43262.0</c:v>
                </c:pt>
                <c:pt idx="2922">
                  <c:v>43263.0</c:v>
                </c:pt>
                <c:pt idx="2923">
                  <c:v>43264.0</c:v>
                </c:pt>
                <c:pt idx="2924">
                  <c:v>43265.0</c:v>
                </c:pt>
                <c:pt idx="2925">
                  <c:v>43266.0</c:v>
                </c:pt>
                <c:pt idx="2926">
                  <c:v>43269.0</c:v>
                </c:pt>
                <c:pt idx="2927">
                  <c:v>43270.0</c:v>
                </c:pt>
                <c:pt idx="2928">
                  <c:v>43271.0</c:v>
                </c:pt>
                <c:pt idx="2929">
                  <c:v>43272.0</c:v>
                </c:pt>
                <c:pt idx="2930">
                  <c:v>43273.0</c:v>
                </c:pt>
                <c:pt idx="2931">
                  <c:v>43276.0</c:v>
                </c:pt>
                <c:pt idx="2932">
                  <c:v>43277.0</c:v>
                </c:pt>
                <c:pt idx="2933">
                  <c:v>43278.0</c:v>
                </c:pt>
                <c:pt idx="2934">
                  <c:v>43279.0</c:v>
                </c:pt>
                <c:pt idx="2935">
                  <c:v>43280.0</c:v>
                </c:pt>
                <c:pt idx="2936">
                  <c:v>43283.0</c:v>
                </c:pt>
                <c:pt idx="2937">
                  <c:v>43284.0</c:v>
                </c:pt>
                <c:pt idx="2938">
                  <c:v>43285.0</c:v>
                </c:pt>
                <c:pt idx="2939">
                  <c:v>43286.0</c:v>
                </c:pt>
                <c:pt idx="2940">
                  <c:v>43287.0</c:v>
                </c:pt>
                <c:pt idx="2941">
                  <c:v>43290.0</c:v>
                </c:pt>
                <c:pt idx="2942">
                  <c:v>43291.0</c:v>
                </c:pt>
                <c:pt idx="2943">
                  <c:v>43292.0</c:v>
                </c:pt>
                <c:pt idx="2944">
                  <c:v>43293.0</c:v>
                </c:pt>
                <c:pt idx="2945">
                  <c:v>43294.0</c:v>
                </c:pt>
                <c:pt idx="2946">
                  <c:v>43297.0</c:v>
                </c:pt>
                <c:pt idx="2947">
                  <c:v>43298.0</c:v>
                </c:pt>
                <c:pt idx="2948">
                  <c:v>43299.0</c:v>
                </c:pt>
                <c:pt idx="2949">
                  <c:v>43300.0</c:v>
                </c:pt>
                <c:pt idx="2950">
                  <c:v>43301.0</c:v>
                </c:pt>
                <c:pt idx="2951">
                  <c:v>43304.0</c:v>
                </c:pt>
                <c:pt idx="2952">
                  <c:v>43305.0</c:v>
                </c:pt>
                <c:pt idx="2953">
                  <c:v>43306.0</c:v>
                </c:pt>
                <c:pt idx="2954">
                  <c:v>43307.0</c:v>
                </c:pt>
                <c:pt idx="2955">
                  <c:v>43308.0</c:v>
                </c:pt>
                <c:pt idx="2956">
                  <c:v>43311.0</c:v>
                </c:pt>
                <c:pt idx="2957">
                  <c:v>43312.0</c:v>
                </c:pt>
                <c:pt idx="2958">
                  <c:v>43313.0</c:v>
                </c:pt>
                <c:pt idx="2959">
                  <c:v>43314.0</c:v>
                </c:pt>
                <c:pt idx="2960">
                  <c:v>43315.0</c:v>
                </c:pt>
                <c:pt idx="2961">
                  <c:v>43318.0</c:v>
                </c:pt>
                <c:pt idx="2962">
                  <c:v>43319.0</c:v>
                </c:pt>
                <c:pt idx="2963">
                  <c:v>43320.0</c:v>
                </c:pt>
                <c:pt idx="2964">
                  <c:v>43321.0</c:v>
                </c:pt>
                <c:pt idx="2965">
                  <c:v>43322.0</c:v>
                </c:pt>
                <c:pt idx="2966">
                  <c:v>43325.0</c:v>
                </c:pt>
                <c:pt idx="2967">
                  <c:v>43326.0</c:v>
                </c:pt>
                <c:pt idx="2968">
                  <c:v>43327.0</c:v>
                </c:pt>
                <c:pt idx="2969">
                  <c:v>43328.0</c:v>
                </c:pt>
                <c:pt idx="2970">
                  <c:v>43329.0</c:v>
                </c:pt>
                <c:pt idx="2971">
                  <c:v>43332.0</c:v>
                </c:pt>
                <c:pt idx="2972">
                  <c:v>43333.0</c:v>
                </c:pt>
                <c:pt idx="2973">
                  <c:v>43334.0</c:v>
                </c:pt>
                <c:pt idx="2974">
                  <c:v>43335.0</c:v>
                </c:pt>
                <c:pt idx="2975">
                  <c:v>43336.0</c:v>
                </c:pt>
                <c:pt idx="2976">
                  <c:v>43339.0</c:v>
                </c:pt>
                <c:pt idx="2977">
                  <c:v>43340.0</c:v>
                </c:pt>
                <c:pt idx="2978">
                  <c:v>43341.0</c:v>
                </c:pt>
                <c:pt idx="2979">
                  <c:v>43342.0</c:v>
                </c:pt>
                <c:pt idx="2980">
                  <c:v>43343.0</c:v>
                </c:pt>
                <c:pt idx="2981">
                  <c:v>43346.0</c:v>
                </c:pt>
                <c:pt idx="2982">
                  <c:v>43347.0</c:v>
                </c:pt>
                <c:pt idx="2983">
                  <c:v>43348.0</c:v>
                </c:pt>
                <c:pt idx="2984">
                  <c:v>43349.0</c:v>
                </c:pt>
                <c:pt idx="2985">
                  <c:v>43350.0</c:v>
                </c:pt>
                <c:pt idx="2986">
                  <c:v>43353.0</c:v>
                </c:pt>
                <c:pt idx="2987">
                  <c:v>43354.0</c:v>
                </c:pt>
                <c:pt idx="2988">
                  <c:v>43355.0</c:v>
                </c:pt>
                <c:pt idx="2989">
                  <c:v>43356.0</c:v>
                </c:pt>
                <c:pt idx="2990">
                  <c:v>43357.0</c:v>
                </c:pt>
                <c:pt idx="2991">
                  <c:v>43360.0</c:v>
                </c:pt>
                <c:pt idx="2992">
                  <c:v>43361.0</c:v>
                </c:pt>
                <c:pt idx="2993">
                  <c:v>43362.0</c:v>
                </c:pt>
                <c:pt idx="2994">
                  <c:v>43363.0</c:v>
                </c:pt>
                <c:pt idx="2995">
                  <c:v>43364.0</c:v>
                </c:pt>
                <c:pt idx="2996">
                  <c:v>43367.0</c:v>
                </c:pt>
                <c:pt idx="2997">
                  <c:v>43368.0</c:v>
                </c:pt>
                <c:pt idx="2998">
                  <c:v>43369.0</c:v>
                </c:pt>
                <c:pt idx="2999">
                  <c:v>43370.0</c:v>
                </c:pt>
                <c:pt idx="3000">
                  <c:v>43371.0</c:v>
                </c:pt>
                <c:pt idx="3001">
                  <c:v>43374.0</c:v>
                </c:pt>
                <c:pt idx="3002">
                  <c:v>43375.0</c:v>
                </c:pt>
                <c:pt idx="3003">
                  <c:v>43376.0</c:v>
                </c:pt>
                <c:pt idx="3004">
                  <c:v>43377.0</c:v>
                </c:pt>
                <c:pt idx="3005">
                  <c:v>43378.0</c:v>
                </c:pt>
                <c:pt idx="3006">
                  <c:v>43381.0</c:v>
                </c:pt>
                <c:pt idx="3007">
                  <c:v>43382.0</c:v>
                </c:pt>
                <c:pt idx="3008">
                  <c:v>43383.0</c:v>
                </c:pt>
                <c:pt idx="3009">
                  <c:v>43384.0</c:v>
                </c:pt>
                <c:pt idx="3010">
                  <c:v>43385.0</c:v>
                </c:pt>
                <c:pt idx="3011">
                  <c:v>43388.0</c:v>
                </c:pt>
                <c:pt idx="3012">
                  <c:v>43389.0</c:v>
                </c:pt>
                <c:pt idx="3013">
                  <c:v>43390.0</c:v>
                </c:pt>
                <c:pt idx="3014">
                  <c:v>43391.0</c:v>
                </c:pt>
                <c:pt idx="3015">
                  <c:v>43392.0</c:v>
                </c:pt>
                <c:pt idx="3016">
                  <c:v>43395.0</c:v>
                </c:pt>
                <c:pt idx="3017">
                  <c:v>43396.0</c:v>
                </c:pt>
                <c:pt idx="3018">
                  <c:v>43397.0</c:v>
                </c:pt>
                <c:pt idx="3019">
                  <c:v>43398.0</c:v>
                </c:pt>
                <c:pt idx="3020">
                  <c:v>43399.0</c:v>
                </c:pt>
                <c:pt idx="3021">
                  <c:v>43402.0</c:v>
                </c:pt>
                <c:pt idx="3022">
                  <c:v>43403.0</c:v>
                </c:pt>
                <c:pt idx="3023">
                  <c:v>43404.0</c:v>
                </c:pt>
                <c:pt idx="3024">
                  <c:v>43405.0</c:v>
                </c:pt>
                <c:pt idx="3025">
                  <c:v>43406.0</c:v>
                </c:pt>
                <c:pt idx="3026">
                  <c:v>43409.0</c:v>
                </c:pt>
                <c:pt idx="3027">
                  <c:v>43410.0</c:v>
                </c:pt>
                <c:pt idx="3028">
                  <c:v>43411.0</c:v>
                </c:pt>
                <c:pt idx="3029">
                  <c:v>43412.0</c:v>
                </c:pt>
                <c:pt idx="3030">
                  <c:v>43413.0</c:v>
                </c:pt>
                <c:pt idx="3031">
                  <c:v>43416.0</c:v>
                </c:pt>
                <c:pt idx="3032">
                  <c:v>43417.0</c:v>
                </c:pt>
                <c:pt idx="3033">
                  <c:v>43418.0</c:v>
                </c:pt>
                <c:pt idx="3034">
                  <c:v>43419.0</c:v>
                </c:pt>
                <c:pt idx="3035">
                  <c:v>43420.0</c:v>
                </c:pt>
                <c:pt idx="3036">
                  <c:v>43423.0</c:v>
                </c:pt>
                <c:pt idx="3037">
                  <c:v>43424.0</c:v>
                </c:pt>
                <c:pt idx="3038">
                  <c:v>43425.0</c:v>
                </c:pt>
                <c:pt idx="3039">
                  <c:v>43426.0</c:v>
                </c:pt>
                <c:pt idx="3040">
                  <c:v>43427.0</c:v>
                </c:pt>
                <c:pt idx="3041">
                  <c:v>43430.0</c:v>
                </c:pt>
                <c:pt idx="3042">
                  <c:v>43431.0</c:v>
                </c:pt>
                <c:pt idx="3043">
                  <c:v>43432.0</c:v>
                </c:pt>
                <c:pt idx="3044">
                  <c:v>43433.0</c:v>
                </c:pt>
                <c:pt idx="3045">
                  <c:v>43434.0</c:v>
                </c:pt>
                <c:pt idx="3046">
                  <c:v>43437.0</c:v>
                </c:pt>
                <c:pt idx="3047">
                  <c:v>43438.0</c:v>
                </c:pt>
                <c:pt idx="3048">
                  <c:v>43439.0</c:v>
                </c:pt>
                <c:pt idx="3049">
                  <c:v>43440.0</c:v>
                </c:pt>
                <c:pt idx="3050">
                  <c:v>43441.0</c:v>
                </c:pt>
                <c:pt idx="3051">
                  <c:v>43444.0</c:v>
                </c:pt>
                <c:pt idx="3052">
                  <c:v>43445.0</c:v>
                </c:pt>
                <c:pt idx="3053">
                  <c:v>43446.0</c:v>
                </c:pt>
                <c:pt idx="3054">
                  <c:v>43447.0</c:v>
                </c:pt>
                <c:pt idx="3055">
                  <c:v>43448.0</c:v>
                </c:pt>
                <c:pt idx="3056">
                  <c:v>43451.0</c:v>
                </c:pt>
                <c:pt idx="3057">
                  <c:v>43452.0</c:v>
                </c:pt>
                <c:pt idx="3058">
                  <c:v>43453.0</c:v>
                </c:pt>
                <c:pt idx="3059">
                  <c:v>43454.0</c:v>
                </c:pt>
                <c:pt idx="3060">
                  <c:v>43455.0</c:v>
                </c:pt>
                <c:pt idx="3061">
                  <c:v>43458.0</c:v>
                </c:pt>
                <c:pt idx="3062">
                  <c:v>43460.0</c:v>
                </c:pt>
                <c:pt idx="3063">
                  <c:v>43461.0</c:v>
                </c:pt>
                <c:pt idx="3064">
                  <c:v>43462.0</c:v>
                </c:pt>
                <c:pt idx="3065">
                  <c:v>43467.0</c:v>
                </c:pt>
                <c:pt idx="3066">
                  <c:v>43468.0</c:v>
                </c:pt>
                <c:pt idx="3067">
                  <c:v>43469.0</c:v>
                </c:pt>
                <c:pt idx="3068">
                  <c:v>43472.0</c:v>
                </c:pt>
                <c:pt idx="3069">
                  <c:v>43473.0</c:v>
                </c:pt>
                <c:pt idx="3070">
                  <c:v>43474.0</c:v>
                </c:pt>
                <c:pt idx="3071">
                  <c:v>43475.0</c:v>
                </c:pt>
                <c:pt idx="3072">
                  <c:v>43476.0</c:v>
                </c:pt>
                <c:pt idx="3073">
                  <c:v>43479.0</c:v>
                </c:pt>
                <c:pt idx="3074">
                  <c:v>43480.0</c:v>
                </c:pt>
                <c:pt idx="3075">
                  <c:v>43481.0</c:v>
                </c:pt>
                <c:pt idx="3076">
                  <c:v>43482.0</c:v>
                </c:pt>
                <c:pt idx="3077">
                  <c:v>43483.0</c:v>
                </c:pt>
                <c:pt idx="3078">
                  <c:v>43486.0</c:v>
                </c:pt>
                <c:pt idx="3079">
                  <c:v>43487.0</c:v>
                </c:pt>
                <c:pt idx="3080">
                  <c:v>43488.0</c:v>
                </c:pt>
                <c:pt idx="3081">
                  <c:v>43489.0</c:v>
                </c:pt>
                <c:pt idx="3082">
                  <c:v>43490.0</c:v>
                </c:pt>
                <c:pt idx="3083">
                  <c:v>43493.0</c:v>
                </c:pt>
                <c:pt idx="3084">
                  <c:v>43494.0</c:v>
                </c:pt>
                <c:pt idx="3085">
                  <c:v>43495.0</c:v>
                </c:pt>
                <c:pt idx="3086">
                  <c:v>43496.0</c:v>
                </c:pt>
                <c:pt idx="3087">
                  <c:v>43497.0</c:v>
                </c:pt>
                <c:pt idx="3088">
                  <c:v>43500.0</c:v>
                </c:pt>
                <c:pt idx="3089">
                  <c:v>43501.0</c:v>
                </c:pt>
                <c:pt idx="3090">
                  <c:v>43502.0</c:v>
                </c:pt>
                <c:pt idx="3091">
                  <c:v>43503.0</c:v>
                </c:pt>
                <c:pt idx="3092">
                  <c:v>43504.0</c:v>
                </c:pt>
                <c:pt idx="3093">
                  <c:v>43507.0</c:v>
                </c:pt>
                <c:pt idx="3094">
                  <c:v>43508.0</c:v>
                </c:pt>
                <c:pt idx="3095">
                  <c:v>43509.0</c:v>
                </c:pt>
                <c:pt idx="3096">
                  <c:v>43510.0</c:v>
                </c:pt>
                <c:pt idx="3097">
                  <c:v>43511.0</c:v>
                </c:pt>
                <c:pt idx="3098">
                  <c:v>43514.0</c:v>
                </c:pt>
                <c:pt idx="3099">
                  <c:v>43515.0</c:v>
                </c:pt>
                <c:pt idx="3100">
                  <c:v>43516.0</c:v>
                </c:pt>
                <c:pt idx="3101">
                  <c:v>43517.0</c:v>
                </c:pt>
                <c:pt idx="3102">
                  <c:v>43518.0</c:v>
                </c:pt>
                <c:pt idx="3103">
                  <c:v>43521.0</c:v>
                </c:pt>
                <c:pt idx="3104">
                  <c:v>43522.0</c:v>
                </c:pt>
                <c:pt idx="3105">
                  <c:v>43523.0</c:v>
                </c:pt>
                <c:pt idx="3106">
                  <c:v>43524.0</c:v>
                </c:pt>
                <c:pt idx="3107">
                  <c:v>43525.0</c:v>
                </c:pt>
                <c:pt idx="3108">
                  <c:v>43528.0</c:v>
                </c:pt>
                <c:pt idx="3109">
                  <c:v>43529.0</c:v>
                </c:pt>
                <c:pt idx="3110">
                  <c:v>43530.0</c:v>
                </c:pt>
                <c:pt idx="3111">
                  <c:v>43531.0</c:v>
                </c:pt>
                <c:pt idx="3112">
                  <c:v>43532.0</c:v>
                </c:pt>
                <c:pt idx="3113">
                  <c:v>43535.0</c:v>
                </c:pt>
                <c:pt idx="3114">
                  <c:v>43536.0</c:v>
                </c:pt>
                <c:pt idx="3115">
                  <c:v>43537.0</c:v>
                </c:pt>
                <c:pt idx="3116">
                  <c:v>43538.0</c:v>
                </c:pt>
                <c:pt idx="3117">
                  <c:v>43539.0</c:v>
                </c:pt>
                <c:pt idx="3118">
                  <c:v>43542.0</c:v>
                </c:pt>
                <c:pt idx="3119">
                  <c:v>43543.0</c:v>
                </c:pt>
                <c:pt idx="3120">
                  <c:v>43544.0</c:v>
                </c:pt>
                <c:pt idx="3121">
                  <c:v>43545.0</c:v>
                </c:pt>
                <c:pt idx="3122">
                  <c:v>43546.0</c:v>
                </c:pt>
                <c:pt idx="3123">
                  <c:v>43549.0</c:v>
                </c:pt>
                <c:pt idx="3124">
                  <c:v>43550.0</c:v>
                </c:pt>
                <c:pt idx="3125">
                  <c:v>43551.0</c:v>
                </c:pt>
                <c:pt idx="3126">
                  <c:v>43552.0</c:v>
                </c:pt>
                <c:pt idx="3127">
                  <c:v>43553.0</c:v>
                </c:pt>
                <c:pt idx="3128">
                  <c:v>43556.0</c:v>
                </c:pt>
                <c:pt idx="3129">
                  <c:v>43557.0</c:v>
                </c:pt>
                <c:pt idx="3130">
                  <c:v>43558.0</c:v>
                </c:pt>
                <c:pt idx="3131">
                  <c:v>43559.0</c:v>
                </c:pt>
                <c:pt idx="3132">
                  <c:v>43560.0</c:v>
                </c:pt>
                <c:pt idx="3133">
                  <c:v>43563.0</c:v>
                </c:pt>
                <c:pt idx="3134">
                  <c:v>43564.0</c:v>
                </c:pt>
                <c:pt idx="3135">
                  <c:v>43565.0</c:v>
                </c:pt>
                <c:pt idx="3136">
                  <c:v>43566.0</c:v>
                </c:pt>
                <c:pt idx="3137">
                  <c:v>43567.0</c:v>
                </c:pt>
                <c:pt idx="3138">
                  <c:v>43570.0</c:v>
                </c:pt>
                <c:pt idx="3139">
                  <c:v>43571.0</c:v>
                </c:pt>
                <c:pt idx="3140">
                  <c:v>43572.0</c:v>
                </c:pt>
                <c:pt idx="3141">
                  <c:v>43573.0</c:v>
                </c:pt>
                <c:pt idx="3142">
                  <c:v>43577.0</c:v>
                </c:pt>
                <c:pt idx="3143">
                  <c:v>43578.0</c:v>
                </c:pt>
                <c:pt idx="3144">
                  <c:v>43579.0</c:v>
                </c:pt>
                <c:pt idx="3145">
                  <c:v>43580.0</c:v>
                </c:pt>
                <c:pt idx="3146">
                  <c:v>43581.0</c:v>
                </c:pt>
                <c:pt idx="3147">
                  <c:v>43584.0</c:v>
                </c:pt>
                <c:pt idx="3148">
                  <c:v>43585.0</c:v>
                </c:pt>
                <c:pt idx="3149">
                  <c:v>43586.0</c:v>
                </c:pt>
                <c:pt idx="3150">
                  <c:v>43587.0</c:v>
                </c:pt>
                <c:pt idx="3151">
                  <c:v>43588.0</c:v>
                </c:pt>
                <c:pt idx="3152">
                  <c:v>43591.0</c:v>
                </c:pt>
                <c:pt idx="3153">
                  <c:v>43592.0</c:v>
                </c:pt>
                <c:pt idx="3154">
                  <c:v>43593.0</c:v>
                </c:pt>
                <c:pt idx="3155">
                  <c:v>43594.0</c:v>
                </c:pt>
                <c:pt idx="3156">
                  <c:v>43595.0</c:v>
                </c:pt>
                <c:pt idx="3157">
                  <c:v>43598.0</c:v>
                </c:pt>
                <c:pt idx="3158">
                  <c:v>43599.0</c:v>
                </c:pt>
                <c:pt idx="3159">
                  <c:v>43600.0</c:v>
                </c:pt>
                <c:pt idx="3160">
                  <c:v>43601.0</c:v>
                </c:pt>
                <c:pt idx="3161">
                  <c:v>43602.0</c:v>
                </c:pt>
                <c:pt idx="3162">
                  <c:v>43605.0</c:v>
                </c:pt>
                <c:pt idx="3163">
                  <c:v>43606.0</c:v>
                </c:pt>
                <c:pt idx="3164">
                  <c:v>43607.0</c:v>
                </c:pt>
                <c:pt idx="3165">
                  <c:v>43608.0</c:v>
                </c:pt>
                <c:pt idx="3166">
                  <c:v>43609.0</c:v>
                </c:pt>
                <c:pt idx="3167">
                  <c:v>43612.0</c:v>
                </c:pt>
                <c:pt idx="3168">
                  <c:v>43613.0</c:v>
                </c:pt>
                <c:pt idx="3169">
                  <c:v>43614.0</c:v>
                </c:pt>
                <c:pt idx="3170">
                  <c:v>43615.0</c:v>
                </c:pt>
                <c:pt idx="3171">
                  <c:v>43616.0</c:v>
                </c:pt>
                <c:pt idx="3172">
                  <c:v>43619.0</c:v>
                </c:pt>
                <c:pt idx="3173">
                  <c:v>43620.0</c:v>
                </c:pt>
                <c:pt idx="3174">
                  <c:v>43621.0</c:v>
                </c:pt>
                <c:pt idx="3175">
                  <c:v>43622.0</c:v>
                </c:pt>
                <c:pt idx="3176">
                  <c:v>43623.0</c:v>
                </c:pt>
                <c:pt idx="3177">
                  <c:v>43626.0</c:v>
                </c:pt>
                <c:pt idx="3178">
                  <c:v>43627.0</c:v>
                </c:pt>
                <c:pt idx="3179">
                  <c:v>43628.0</c:v>
                </c:pt>
                <c:pt idx="3180">
                  <c:v>43629.0</c:v>
                </c:pt>
                <c:pt idx="3181">
                  <c:v>43630.0</c:v>
                </c:pt>
                <c:pt idx="3182">
                  <c:v>43633.0</c:v>
                </c:pt>
                <c:pt idx="3183">
                  <c:v>43634.0</c:v>
                </c:pt>
                <c:pt idx="3184">
                  <c:v>43635.0</c:v>
                </c:pt>
                <c:pt idx="3185">
                  <c:v>43636.0</c:v>
                </c:pt>
                <c:pt idx="3186">
                  <c:v>43637.0</c:v>
                </c:pt>
                <c:pt idx="3187">
                  <c:v>43640.0</c:v>
                </c:pt>
                <c:pt idx="3188">
                  <c:v>43641.0</c:v>
                </c:pt>
                <c:pt idx="3189">
                  <c:v>43642.0</c:v>
                </c:pt>
                <c:pt idx="3190">
                  <c:v>43643.0</c:v>
                </c:pt>
                <c:pt idx="3191">
                  <c:v>43644.0</c:v>
                </c:pt>
                <c:pt idx="3192">
                  <c:v>43647.0</c:v>
                </c:pt>
                <c:pt idx="3193">
                  <c:v>43648.0</c:v>
                </c:pt>
                <c:pt idx="3194">
                  <c:v>43649.0</c:v>
                </c:pt>
                <c:pt idx="3195">
                  <c:v>43651.0</c:v>
                </c:pt>
                <c:pt idx="3196">
                  <c:v>43654.0</c:v>
                </c:pt>
                <c:pt idx="3197">
                  <c:v>43655.0</c:v>
                </c:pt>
                <c:pt idx="3198">
                  <c:v>43656.0</c:v>
                </c:pt>
                <c:pt idx="3199">
                  <c:v>43657.0</c:v>
                </c:pt>
                <c:pt idx="3200">
                  <c:v>43658.0</c:v>
                </c:pt>
                <c:pt idx="3201">
                  <c:v>43661.0</c:v>
                </c:pt>
                <c:pt idx="3202">
                  <c:v>43662.0</c:v>
                </c:pt>
                <c:pt idx="3203">
                  <c:v>43663.0</c:v>
                </c:pt>
                <c:pt idx="3204">
                  <c:v>43664.0</c:v>
                </c:pt>
                <c:pt idx="3205">
                  <c:v>43665.0</c:v>
                </c:pt>
                <c:pt idx="3206">
                  <c:v>43668.0</c:v>
                </c:pt>
                <c:pt idx="3207">
                  <c:v>43669.0</c:v>
                </c:pt>
              </c:numCache>
            </c:numRef>
          </c:cat>
          <c:val>
            <c:numRef>
              <c:f>Sheet1!$D$2:$D$3209</c:f>
              <c:numCache>
                <c:formatCode>#,##0.00</c:formatCode>
                <c:ptCount val="3208"/>
                <c:pt idx="0">
                  <c:v>-0.661371351255376</c:v>
                </c:pt>
                <c:pt idx="1">
                  <c:v>-0.852882766225683</c:v>
                </c:pt>
                <c:pt idx="2">
                  <c:v>-0.989335525901381</c:v>
                </c:pt>
                <c:pt idx="3">
                  <c:v>-0.874075184305662</c:v>
                </c:pt>
                <c:pt idx="4">
                  <c:v>-0.911723333169773</c:v>
                </c:pt>
                <c:pt idx="5">
                  <c:v>-0.837598563822858</c:v>
                </c:pt>
                <c:pt idx="6">
                  <c:v>-0.965827261997043</c:v>
                </c:pt>
                <c:pt idx="7">
                  <c:v>-1.060955880696484</c:v>
                </c:pt>
                <c:pt idx="8">
                  <c:v>-1.031125350334342</c:v>
                </c:pt>
                <c:pt idx="9">
                  <c:v>-1.20486516610662</c:v>
                </c:pt>
                <c:pt idx="10">
                  <c:v>-1.231824762967457</c:v>
                </c:pt>
                <c:pt idx="11">
                  <c:v>-1.051219854445531</c:v>
                </c:pt>
                <c:pt idx="12">
                  <c:v>-0.938144783384626</c:v>
                </c:pt>
                <c:pt idx="13">
                  <c:v>-1.031480707029446</c:v>
                </c:pt>
                <c:pt idx="14">
                  <c:v>-1.08174304708691</c:v>
                </c:pt>
                <c:pt idx="15">
                  <c:v>-1.128874791899005</c:v>
                </c:pt>
                <c:pt idx="16">
                  <c:v>-1.023423755920726</c:v>
                </c:pt>
                <c:pt idx="17">
                  <c:v>-1.103772922727341</c:v>
                </c:pt>
                <c:pt idx="18">
                  <c:v>-1.113328437509642</c:v>
                </c:pt>
                <c:pt idx="19">
                  <c:v>-1.048021047044056</c:v>
                </c:pt>
                <c:pt idx="20">
                  <c:v>-1.050189433332692</c:v>
                </c:pt>
                <c:pt idx="21">
                  <c:v>-1.194210501078221</c:v>
                </c:pt>
                <c:pt idx="22">
                  <c:v>-1.144885036694486</c:v>
                </c:pt>
                <c:pt idx="23">
                  <c:v>-1.441957126722684</c:v>
                </c:pt>
                <c:pt idx="24">
                  <c:v>-1.422644459310284</c:v>
                </c:pt>
                <c:pt idx="25">
                  <c:v>-1.071969873116439</c:v>
                </c:pt>
                <c:pt idx="26">
                  <c:v>-0.77309181842965</c:v>
                </c:pt>
                <c:pt idx="27">
                  <c:v>-0.895636088983988</c:v>
                </c:pt>
                <c:pt idx="28">
                  <c:v>-1.01359624548899</c:v>
                </c:pt>
                <c:pt idx="29">
                  <c:v>-0.955023012302693</c:v>
                </c:pt>
                <c:pt idx="30">
                  <c:v>-0.521877735162009</c:v>
                </c:pt>
                <c:pt idx="31">
                  <c:v>-0.518199165943271</c:v>
                </c:pt>
                <c:pt idx="32">
                  <c:v>-0.885889712970695</c:v>
                </c:pt>
                <c:pt idx="33">
                  <c:v>-1.048634529645611</c:v>
                </c:pt>
                <c:pt idx="34">
                  <c:v>-0.730304764297742</c:v>
                </c:pt>
                <c:pt idx="35">
                  <c:v>-0.818950516794972</c:v>
                </c:pt>
                <c:pt idx="36">
                  <c:v>-0.756379503100252</c:v>
                </c:pt>
                <c:pt idx="37">
                  <c:v>-0.157642718562025</c:v>
                </c:pt>
                <c:pt idx="38">
                  <c:v>-0.658471805356934</c:v>
                </c:pt>
                <c:pt idx="39">
                  <c:v>-0.278189123711588</c:v>
                </c:pt>
                <c:pt idx="40">
                  <c:v>0.00311912157738448</c:v>
                </c:pt>
                <c:pt idx="41">
                  <c:v>-0.533561064914515</c:v>
                </c:pt>
                <c:pt idx="42">
                  <c:v>-0.55288987988523</c:v>
                </c:pt>
                <c:pt idx="43">
                  <c:v>-0.708845767854873</c:v>
                </c:pt>
                <c:pt idx="44">
                  <c:v>-0.967629738967801</c:v>
                </c:pt>
                <c:pt idx="45">
                  <c:v>-1.089023294628285</c:v>
                </c:pt>
                <c:pt idx="46">
                  <c:v>-1.360088142973817</c:v>
                </c:pt>
                <c:pt idx="47">
                  <c:v>-1.350102499899796</c:v>
                </c:pt>
                <c:pt idx="48">
                  <c:v>-1.337384985314921</c:v>
                </c:pt>
                <c:pt idx="49">
                  <c:v>-1.609838819590704</c:v>
                </c:pt>
                <c:pt idx="50">
                  <c:v>-1.631888449289237</c:v>
                </c:pt>
                <c:pt idx="51">
                  <c:v>-1.914261273358734</c:v>
                </c:pt>
                <c:pt idx="52">
                  <c:v>-2.088113185936694</c:v>
                </c:pt>
                <c:pt idx="53">
                  <c:v>-2.455688646917183</c:v>
                </c:pt>
                <c:pt idx="54">
                  <c:v>-2.63973698231998</c:v>
                </c:pt>
                <c:pt idx="55">
                  <c:v>-3.003164717438786</c:v>
                </c:pt>
                <c:pt idx="56">
                  <c:v>-3.423834105346611</c:v>
                </c:pt>
                <c:pt idx="57">
                  <c:v>-3.463770797778464</c:v>
                </c:pt>
                <c:pt idx="58">
                  <c:v>-3.57785903933471</c:v>
                </c:pt>
                <c:pt idx="59">
                  <c:v>-4.155610217538988</c:v>
                </c:pt>
                <c:pt idx="60">
                  <c:v>-4.332901788930121</c:v>
                </c:pt>
                <c:pt idx="61">
                  <c:v>-4.487507575284996</c:v>
                </c:pt>
                <c:pt idx="62">
                  <c:v>-4.491089328670219</c:v>
                </c:pt>
                <c:pt idx="63">
                  <c:v>-4.486524344996322</c:v>
                </c:pt>
                <c:pt idx="64">
                  <c:v>-4.436700825438242</c:v>
                </c:pt>
                <c:pt idx="65">
                  <c:v>-4.300175815584833</c:v>
                </c:pt>
                <c:pt idx="66">
                  <c:v>-4.48752750774864</c:v>
                </c:pt>
                <c:pt idx="67">
                  <c:v>-4.26575753126609</c:v>
                </c:pt>
                <c:pt idx="68">
                  <c:v>-4.251165357973042</c:v>
                </c:pt>
                <c:pt idx="69">
                  <c:v>-4.311323783412217</c:v>
                </c:pt>
                <c:pt idx="70">
                  <c:v>-4.461554868071627</c:v>
                </c:pt>
                <c:pt idx="71">
                  <c:v>-4.598864738570452</c:v>
                </c:pt>
                <c:pt idx="72">
                  <c:v>-4.881434624324756</c:v>
                </c:pt>
                <c:pt idx="73">
                  <c:v>-4.839770977502033</c:v>
                </c:pt>
                <c:pt idx="74">
                  <c:v>-4.962889549231294</c:v>
                </c:pt>
                <c:pt idx="75">
                  <c:v>-5.221532726539746</c:v>
                </c:pt>
                <c:pt idx="76">
                  <c:v>-5.030528963720631</c:v>
                </c:pt>
                <c:pt idx="77">
                  <c:v>-4.808656519242497</c:v>
                </c:pt>
                <c:pt idx="78">
                  <c:v>-4.576622976739891</c:v>
                </c:pt>
                <c:pt idx="79">
                  <c:v>-4.672120857401761</c:v>
                </c:pt>
                <c:pt idx="80">
                  <c:v>-4.710508941678309</c:v>
                </c:pt>
                <c:pt idx="81">
                  <c:v>-4.591030563907795</c:v>
                </c:pt>
                <c:pt idx="82">
                  <c:v>-4.286255260672368</c:v>
                </c:pt>
                <c:pt idx="83">
                  <c:v>-4.019298895585381</c:v>
                </c:pt>
                <c:pt idx="84">
                  <c:v>-3.7322051074245</c:v>
                </c:pt>
                <c:pt idx="85">
                  <c:v>-3.5251409732296</c:v>
                </c:pt>
                <c:pt idx="86">
                  <c:v>-3.098126659003343</c:v>
                </c:pt>
                <c:pt idx="87">
                  <c:v>-2.814781883880336</c:v>
                </c:pt>
                <c:pt idx="88">
                  <c:v>-2.459794263910077</c:v>
                </c:pt>
                <c:pt idx="89">
                  <c:v>-2.480645424655373</c:v>
                </c:pt>
                <c:pt idx="90">
                  <c:v>-2.884172561944636</c:v>
                </c:pt>
                <c:pt idx="91">
                  <c:v>-2.84668860574865</c:v>
                </c:pt>
                <c:pt idx="92">
                  <c:v>-2.337159222096666</c:v>
                </c:pt>
                <c:pt idx="93">
                  <c:v>-2.151678404447146</c:v>
                </c:pt>
                <c:pt idx="94">
                  <c:v>-1.754297989117138</c:v>
                </c:pt>
                <c:pt idx="95">
                  <c:v>-1.675869336092058</c:v>
                </c:pt>
                <c:pt idx="96">
                  <c:v>-1.414098862614299</c:v>
                </c:pt>
                <c:pt idx="97">
                  <c:v>-0.954071231451826</c:v>
                </c:pt>
                <c:pt idx="98">
                  <c:v>-0.307948122708161</c:v>
                </c:pt>
                <c:pt idx="99">
                  <c:v>-0.200668164574173</c:v>
                </c:pt>
                <c:pt idx="100">
                  <c:v>-0.166500480085325</c:v>
                </c:pt>
                <c:pt idx="101">
                  <c:v>0.0481295828357293</c:v>
                </c:pt>
                <c:pt idx="102">
                  <c:v>-0.115176179259061</c:v>
                </c:pt>
                <c:pt idx="103">
                  <c:v>-0.604370392934442</c:v>
                </c:pt>
                <c:pt idx="104">
                  <c:v>-0.944229540817646</c:v>
                </c:pt>
                <c:pt idx="105">
                  <c:v>-0.911950478709224</c:v>
                </c:pt>
                <c:pt idx="106">
                  <c:v>-1.416941840332176</c:v>
                </c:pt>
                <c:pt idx="107">
                  <c:v>-1.30076706925165</c:v>
                </c:pt>
                <c:pt idx="108">
                  <c:v>-0.866178514205002</c:v>
                </c:pt>
                <c:pt idx="109">
                  <c:v>-1.086183360854213</c:v>
                </c:pt>
                <c:pt idx="110">
                  <c:v>-1.173982710618795</c:v>
                </c:pt>
                <c:pt idx="111">
                  <c:v>-1.313596813155213</c:v>
                </c:pt>
                <c:pt idx="112">
                  <c:v>-1.312535571366214</c:v>
                </c:pt>
                <c:pt idx="113">
                  <c:v>-0.876045966767972</c:v>
                </c:pt>
                <c:pt idx="114">
                  <c:v>-0.854581101501024</c:v>
                </c:pt>
                <c:pt idx="115">
                  <c:v>-0.817802349597301</c:v>
                </c:pt>
                <c:pt idx="116">
                  <c:v>-0.472499274245239</c:v>
                </c:pt>
                <c:pt idx="117">
                  <c:v>-0.678992293061883</c:v>
                </c:pt>
                <c:pt idx="118">
                  <c:v>-0.385261721460306</c:v>
                </c:pt>
                <c:pt idx="119">
                  <c:v>-0.390691419753754</c:v>
                </c:pt>
                <c:pt idx="120">
                  <c:v>-0.628494140041622</c:v>
                </c:pt>
                <c:pt idx="121">
                  <c:v>-0.605022104584625</c:v>
                </c:pt>
                <c:pt idx="122">
                  <c:v>-0.893068716472156</c:v>
                </c:pt>
                <c:pt idx="123">
                  <c:v>-0.68218540066531</c:v>
                </c:pt>
                <c:pt idx="124">
                  <c:v>-0.713255312212629</c:v>
                </c:pt>
                <c:pt idx="125">
                  <c:v>-0.594111704472152</c:v>
                </c:pt>
                <c:pt idx="126">
                  <c:v>-0.673735994779138</c:v>
                </c:pt>
                <c:pt idx="127">
                  <c:v>-0.572502327913567</c:v>
                </c:pt>
                <c:pt idx="128">
                  <c:v>-0.620754798360487</c:v>
                </c:pt>
                <c:pt idx="129">
                  <c:v>-0.565430287196541</c:v>
                </c:pt>
                <c:pt idx="130">
                  <c:v>-0.702399064331152</c:v>
                </c:pt>
                <c:pt idx="131">
                  <c:v>-0.584200192331167</c:v>
                </c:pt>
                <c:pt idx="132">
                  <c:v>-0.573298983194686</c:v>
                </c:pt>
                <c:pt idx="133">
                  <c:v>-0.535596833711965</c:v>
                </c:pt>
                <c:pt idx="134">
                  <c:v>-0.313310878990198</c:v>
                </c:pt>
                <c:pt idx="135">
                  <c:v>-0.0936669398995846</c:v>
                </c:pt>
                <c:pt idx="136">
                  <c:v>-0.116868625594842</c:v>
                </c:pt>
                <c:pt idx="137">
                  <c:v>-0.361345302260188</c:v>
                </c:pt>
                <c:pt idx="138">
                  <c:v>-0.276455098500396</c:v>
                </c:pt>
                <c:pt idx="139">
                  <c:v>-0.117762432264131</c:v>
                </c:pt>
                <c:pt idx="140">
                  <c:v>0.0425772819931733</c:v>
                </c:pt>
                <c:pt idx="141">
                  <c:v>-0.294856967509452</c:v>
                </c:pt>
                <c:pt idx="142">
                  <c:v>-0.404322693265446</c:v>
                </c:pt>
                <c:pt idx="143">
                  <c:v>-0.0478769614518289</c:v>
                </c:pt>
                <c:pt idx="144">
                  <c:v>-0.004024677434181</c:v>
                </c:pt>
                <c:pt idx="145">
                  <c:v>-0.105029876830072</c:v>
                </c:pt>
                <c:pt idx="146">
                  <c:v>-0.0302876568639316</c:v>
                </c:pt>
                <c:pt idx="147">
                  <c:v>-0.195622083263778</c:v>
                </c:pt>
                <c:pt idx="148">
                  <c:v>-0.315071191901316</c:v>
                </c:pt>
                <c:pt idx="149">
                  <c:v>-0.449348299289707</c:v>
                </c:pt>
                <c:pt idx="150">
                  <c:v>-0.265209881476187</c:v>
                </c:pt>
                <c:pt idx="151">
                  <c:v>-0.260017053050429</c:v>
                </c:pt>
                <c:pt idx="152">
                  <c:v>-0.423682316169463</c:v>
                </c:pt>
                <c:pt idx="153">
                  <c:v>-0.215409017331783</c:v>
                </c:pt>
                <c:pt idx="154">
                  <c:v>-0.113147676797507</c:v>
                </c:pt>
                <c:pt idx="155">
                  <c:v>0.000351655811284601</c:v>
                </c:pt>
                <c:pt idx="156">
                  <c:v>0.0629023576043117</c:v>
                </c:pt>
                <c:pt idx="157">
                  <c:v>0.0396434154793273</c:v>
                </c:pt>
                <c:pt idx="158">
                  <c:v>-0.0266324596036753</c:v>
                </c:pt>
                <c:pt idx="159">
                  <c:v>0.0732706297079968</c:v>
                </c:pt>
                <c:pt idx="160">
                  <c:v>-0.00586892698598085</c:v>
                </c:pt>
                <c:pt idx="161">
                  <c:v>-0.207236933560209</c:v>
                </c:pt>
                <c:pt idx="162">
                  <c:v>-0.314111676662211</c:v>
                </c:pt>
                <c:pt idx="163">
                  <c:v>-0.147699562402487</c:v>
                </c:pt>
                <c:pt idx="164">
                  <c:v>-0.171686266784352</c:v>
                </c:pt>
                <c:pt idx="165">
                  <c:v>-0.0889030099911814</c:v>
                </c:pt>
                <c:pt idx="166">
                  <c:v>-0.275111280547694</c:v>
                </c:pt>
                <c:pt idx="167">
                  <c:v>-0.311451879582332</c:v>
                </c:pt>
                <c:pt idx="168">
                  <c:v>-0.352169952450044</c:v>
                </c:pt>
                <c:pt idx="169">
                  <c:v>-0.369252097592444</c:v>
                </c:pt>
                <c:pt idx="170">
                  <c:v>-0.426906332973083</c:v>
                </c:pt>
                <c:pt idx="171">
                  <c:v>-0.389209861939795</c:v>
                </c:pt>
                <c:pt idx="172">
                  <c:v>-0.491124849577046</c:v>
                </c:pt>
                <c:pt idx="173">
                  <c:v>-0.625664011321836</c:v>
                </c:pt>
                <c:pt idx="174">
                  <c:v>-0.728672430423354</c:v>
                </c:pt>
                <c:pt idx="175">
                  <c:v>-0.819948210571781</c:v>
                </c:pt>
                <c:pt idx="176">
                  <c:v>-0.697213151790604</c:v>
                </c:pt>
                <c:pt idx="177">
                  <c:v>-0.65942361029275</c:v>
                </c:pt>
                <c:pt idx="178">
                  <c:v>-0.734726520559813</c:v>
                </c:pt>
                <c:pt idx="179">
                  <c:v>-0.554126159304582</c:v>
                </c:pt>
                <c:pt idx="180">
                  <c:v>-0.399148797072549</c:v>
                </c:pt>
                <c:pt idx="181">
                  <c:v>-0.461613117536244</c:v>
                </c:pt>
                <c:pt idx="182">
                  <c:v>-0.317981950409861</c:v>
                </c:pt>
                <c:pt idx="183">
                  <c:v>-0.390762511977878</c:v>
                </c:pt>
                <c:pt idx="184">
                  <c:v>-0.595215616916944</c:v>
                </c:pt>
                <c:pt idx="185">
                  <c:v>-0.538167296957562</c:v>
                </c:pt>
                <c:pt idx="186">
                  <c:v>-0.850378306329708</c:v>
                </c:pt>
                <c:pt idx="187">
                  <c:v>-0.839817977046053</c:v>
                </c:pt>
                <c:pt idx="188">
                  <c:v>-0.740424244192445</c:v>
                </c:pt>
                <c:pt idx="189">
                  <c:v>-0.905354303325513</c:v>
                </c:pt>
                <c:pt idx="190">
                  <c:v>-0.951661350096003</c:v>
                </c:pt>
                <c:pt idx="191">
                  <c:v>-1.041200294224428</c:v>
                </c:pt>
                <c:pt idx="192">
                  <c:v>-1.058991937432665</c:v>
                </c:pt>
                <c:pt idx="193">
                  <c:v>-0.907028585211188</c:v>
                </c:pt>
                <c:pt idx="194">
                  <c:v>-1.118917624329271</c:v>
                </c:pt>
                <c:pt idx="195">
                  <c:v>-1.10410707411057</c:v>
                </c:pt>
                <c:pt idx="196">
                  <c:v>-1.114512074110568</c:v>
                </c:pt>
                <c:pt idx="197">
                  <c:v>-0.86559967694342</c:v>
                </c:pt>
                <c:pt idx="198">
                  <c:v>-0.56283776522398</c:v>
                </c:pt>
                <c:pt idx="199">
                  <c:v>-0.622668694282316</c:v>
                </c:pt>
                <c:pt idx="200">
                  <c:v>-0.703198357835964</c:v>
                </c:pt>
                <c:pt idx="201">
                  <c:v>-0.59412235677333</c:v>
                </c:pt>
                <c:pt idx="202">
                  <c:v>-0.495518088144085</c:v>
                </c:pt>
                <c:pt idx="203">
                  <c:v>-0.610551122489659</c:v>
                </c:pt>
                <c:pt idx="204">
                  <c:v>-0.664021948921395</c:v>
                </c:pt>
                <c:pt idx="205">
                  <c:v>-0.623801748492324</c:v>
                </c:pt>
                <c:pt idx="206">
                  <c:v>-0.991993355667361</c:v>
                </c:pt>
                <c:pt idx="207">
                  <c:v>-1.171893287678529</c:v>
                </c:pt>
                <c:pt idx="208">
                  <c:v>-1.198668687677106</c:v>
                </c:pt>
                <c:pt idx="209">
                  <c:v>-1.362674091791138</c:v>
                </c:pt>
                <c:pt idx="210">
                  <c:v>-2.198321184522035</c:v>
                </c:pt>
                <c:pt idx="211">
                  <c:v>-2.167106184522037</c:v>
                </c:pt>
                <c:pt idx="212">
                  <c:v>-2.404384786348258</c:v>
                </c:pt>
                <c:pt idx="213">
                  <c:v>-2.404640801919673</c:v>
                </c:pt>
                <c:pt idx="214">
                  <c:v>-2.457478917508347</c:v>
                </c:pt>
                <c:pt idx="215">
                  <c:v>-2.488836384591137</c:v>
                </c:pt>
                <c:pt idx="216">
                  <c:v>-3.873684955125666</c:v>
                </c:pt>
                <c:pt idx="217">
                  <c:v>-3.76160885962632</c:v>
                </c:pt>
                <c:pt idx="218">
                  <c:v>-3.866472410920617</c:v>
                </c:pt>
                <c:pt idx="219">
                  <c:v>-4.051895764177512</c:v>
                </c:pt>
                <c:pt idx="220">
                  <c:v>-4.093515764177509</c:v>
                </c:pt>
                <c:pt idx="221">
                  <c:v>-4.579290152914167</c:v>
                </c:pt>
                <c:pt idx="222">
                  <c:v>-4.481710496820173</c:v>
                </c:pt>
                <c:pt idx="223">
                  <c:v>-4.492296756443354</c:v>
                </c:pt>
                <c:pt idx="224">
                  <c:v>-4.347617626128153</c:v>
                </c:pt>
                <c:pt idx="225">
                  <c:v>-4.437034247636505</c:v>
                </c:pt>
                <c:pt idx="226">
                  <c:v>-4.309710516083696</c:v>
                </c:pt>
                <c:pt idx="227">
                  <c:v>-4.242662133927785</c:v>
                </c:pt>
                <c:pt idx="228">
                  <c:v>-4.005555973475079</c:v>
                </c:pt>
                <c:pt idx="229">
                  <c:v>-4.101902802338266</c:v>
                </c:pt>
                <c:pt idx="230">
                  <c:v>-4.34163670503442</c:v>
                </c:pt>
                <c:pt idx="231">
                  <c:v>-4.501943275321501</c:v>
                </c:pt>
                <c:pt idx="232">
                  <c:v>-4.505192932494001</c:v>
                </c:pt>
                <c:pt idx="233">
                  <c:v>-4.220051285023446</c:v>
                </c:pt>
                <c:pt idx="234">
                  <c:v>-4.412751531661295</c:v>
                </c:pt>
                <c:pt idx="235">
                  <c:v>-4.599695596272328</c:v>
                </c:pt>
                <c:pt idx="236">
                  <c:v>-4.812075831449936</c:v>
                </c:pt>
                <c:pt idx="237">
                  <c:v>-4.423988835487858</c:v>
                </c:pt>
                <c:pt idx="238">
                  <c:v>-4.213478682144527</c:v>
                </c:pt>
                <c:pt idx="239">
                  <c:v>-4.23359824760384</c:v>
                </c:pt>
                <c:pt idx="240">
                  <c:v>-3.869171767565991</c:v>
                </c:pt>
                <c:pt idx="241">
                  <c:v>-3.485231182297849</c:v>
                </c:pt>
                <c:pt idx="242">
                  <c:v>-3.073018779248455</c:v>
                </c:pt>
                <c:pt idx="243">
                  <c:v>-3.221291552734955</c:v>
                </c:pt>
                <c:pt idx="244">
                  <c:v>-3.170224338198377</c:v>
                </c:pt>
                <c:pt idx="245">
                  <c:v>-2.713211701255382</c:v>
                </c:pt>
                <c:pt idx="246">
                  <c:v>-2.651205068519724</c:v>
                </c:pt>
                <c:pt idx="247">
                  <c:v>-2.693281904057813</c:v>
                </c:pt>
                <c:pt idx="248">
                  <c:v>-2.93431924485885</c:v>
                </c:pt>
                <c:pt idx="249">
                  <c:v>-2.955144106647628</c:v>
                </c:pt>
                <c:pt idx="250">
                  <c:v>-2.822684782229009</c:v>
                </c:pt>
                <c:pt idx="251">
                  <c:v>-3.034447008249007</c:v>
                </c:pt>
                <c:pt idx="252">
                  <c:v>-2.734084004323595</c:v>
                </c:pt>
                <c:pt idx="253">
                  <c:v>-2.468472776833824</c:v>
                </c:pt>
                <c:pt idx="254">
                  <c:v>-2.34034235307187</c:v>
                </c:pt>
                <c:pt idx="255">
                  <c:v>-2.327572038151295</c:v>
                </c:pt>
                <c:pt idx="256">
                  <c:v>-2.14107578307847</c:v>
                </c:pt>
                <c:pt idx="257">
                  <c:v>-2.25078926001113</c:v>
                </c:pt>
                <c:pt idx="258">
                  <c:v>-2.050081954277627</c:v>
                </c:pt>
                <c:pt idx="259">
                  <c:v>-1.98511188232206</c:v>
                </c:pt>
                <c:pt idx="260">
                  <c:v>-1.958095969571467</c:v>
                </c:pt>
                <c:pt idx="261">
                  <c:v>-1.51252137948671</c:v>
                </c:pt>
                <c:pt idx="262">
                  <c:v>-0.76329641044862</c:v>
                </c:pt>
                <c:pt idx="263">
                  <c:v>-0.854014295420788</c:v>
                </c:pt>
                <c:pt idx="264">
                  <c:v>-0.545843472498824</c:v>
                </c:pt>
                <c:pt idx="265">
                  <c:v>-1.179442046970403</c:v>
                </c:pt>
                <c:pt idx="266">
                  <c:v>-1.23203031922374</c:v>
                </c:pt>
                <c:pt idx="267">
                  <c:v>-1.319973145035579</c:v>
                </c:pt>
                <c:pt idx="268">
                  <c:v>-0.630616547349357</c:v>
                </c:pt>
                <c:pt idx="269">
                  <c:v>-0.322564532246771</c:v>
                </c:pt>
                <c:pt idx="270">
                  <c:v>-0.4889040143443</c:v>
                </c:pt>
                <c:pt idx="271">
                  <c:v>-0.232225066145553</c:v>
                </c:pt>
                <c:pt idx="272">
                  <c:v>-0.43405343506466</c:v>
                </c:pt>
                <c:pt idx="273">
                  <c:v>-0.44126398445821</c:v>
                </c:pt>
                <c:pt idx="274">
                  <c:v>-0.628553984458209</c:v>
                </c:pt>
                <c:pt idx="275">
                  <c:v>-0.951108984458211</c:v>
                </c:pt>
                <c:pt idx="276">
                  <c:v>-0.634092738706266</c:v>
                </c:pt>
                <c:pt idx="277">
                  <c:v>-0.70176989304106</c:v>
                </c:pt>
                <c:pt idx="278">
                  <c:v>0.0943662865107733</c:v>
                </c:pt>
                <c:pt idx="279">
                  <c:v>-0.0135916950016295</c:v>
                </c:pt>
                <c:pt idx="280">
                  <c:v>-0.412737474462135</c:v>
                </c:pt>
                <c:pt idx="281">
                  <c:v>-0.0204901457642368</c:v>
                </c:pt>
                <c:pt idx="282">
                  <c:v>0.350818881098933</c:v>
                </c:pt>
                <c:pt idx="283">
                  <c:v>0.0127220821046397</c:v>
                </c:pt>
                <c:pt idx="284">
                  <c:v>-0.0968042788251217</c:v>
                </c:pt>
                <c:pt idx="285">
                  <c:v>0.229510190750103</c:v>
                </c:pt>
                <c:pt idx="286">
                  <c:v>0.266196566175495</c:v>
                </c:pt>
                <c:pt idx="287">
                  <c:v>0.451572749267918</c:v>
                </c:pt>
                <c:pt idx="288">
                  <c:v>0.205771361665137</c:v>
                </c:pt>
                <c:pt idx="289">
                  <c:v>0.150699485591789</c:v>
                </c:pt>
                <c:pt idx="290">
                  <c:v>0.357774636565319</c:v>
                </c:pt>
                <c:pt idx="291">
                  <c:v>0.281279002619435</c:v>
                </c:pt>
                <c:pt idx="292">
                  <c:v>0.256782398782269</c:v>
                </c:pt>
                <c:pt idx="293">
                  <c:v>0.231473221413985</c:v>
                </c:pt>
                <c:pt idx="294">
                  <c:v>0.633309527389152</c:v>
                </c:pt>
                <c:pt idx="295">
                  <c:v>-0.126531225716301</c:v>
                </c:pt>
                <c:pt idx="296">
                  <c:v>0.0454828713964712</c:v>
                </c:pt>
                <c:pt idx="297">
                  <c:v>-0.925861287084258</c:v>
                </c:pt>
                <c:pt idx="298">
                  <c:v>-1.175176693224836</c:v>
                </c:pt>
                <c:pt idx="299">
                  <c:v>-1.32566356121827</c:v>
                </c:pt>
                <c:pt idx="300">
                  <c:v>-0.940039064976666</c:v>
                </c:pt>
                <c:pt idx="301">
                  <c:v>-1.369574696521031</c:v>
                </c:pt>
                <c:pt idx="302">
                  <c:v>-0.774267413293464</c:v>
                </c:pt>
                <c:pt idx="303">
                  <c:v>-0.899856240508164</c:v>
                </c:pt>
                <c:pt idx="304">
                  <c:v>-2.159588857088238</c:v>
                </c:pt>
                <c:pt idx="305">
                  <c:v>-2.160549875639521</c:v>
                </c:pt>
                <c:pt idx="306">
                  <c:v>-2.6803184697861</c:v>
                </c:pt>
                <c:pt idx="307">
                  <c:v>-2.282973052305552</c:v>
                </c:pt>
                <c:pt idx="308">
                  <c:v>-2.265366387192375</c:v>
                </c:pt>
                <c:pt idx="309">
                  <c:v>-2.089541620035588</c:v>
                </c:pt>
                <c:pt idx="310">
                  <c:v>-2.02841410291862</c:v>
                </c:pt>
                <c:pt idx="311">
                  <c:v>-2.096717832949617</c:v>
                </c:pt>
                <c:pt idx="312">
                  <c:v>-2.140637813815508</c:v>
                </c:pt>
                <c:pt idx="313">
                  <c:v>-2.154993153599611</c:v>
                </c:pt>
                <c:pt idx="314">
                  <c:v>-2.298530580598037</c:v>
                </c:pt>
                <c:pt idx="315">
                  <c:v>-2.243372205799778</c:v>
                </c:pt>
                <c:pt idx="316">
                  <c:v>-2.270538343368372</c:v>
                </c:pt>
                <c:pt idx="317">
                  <c:v>-2.240551781010178</c:v>
                </c:pt>
                <c:pt idx="318">
                  <c:v>-1.769239375279737</c:v>
                </c:pt>
                <c:pt idx="319">
                  <c:v>-1.980623352487985</c:v>
                </c:pt>
                <c:pt idx="320">
                  <c:v>-1.568198069719847</c:v>
                </c:pt>
                <c:pt idx="321">
                  <c:v>-1.488938319943887</c:v>
                </c:pt>
                <c:pt idx="322">
                  <c:v>-1.206941215201022</c:v>
                </c:pt>
                <c:pt idx="323">
                  <c:v>-1.182836960939467</c:v>
                </c:pt>
                <c:pt idx="324">
                  <c:v>-0.906354820017469</c:v>
                </c:pt>
                <c:pt idx="325">
                  <c:v>-1.025637786230273</c:v>
                </c:pt>
                <c:pt idx="326">
                  <c:v>-1.198997227249018</c:v>
                </c:pt>
                <c:pt idx="327">
                  <c:v>-1.15252484338948</c:v>
                </c:pt>
                <c:pt idx="328">
                  <c:v>-1.84965984338948</c:v>
                </c:pt>
                <c:pt idx="329">
                  <c:v>-1.633179838233396</c:v>
                </c:pt>
                <c:pt idx="330">
                  <c:v>-1.87718650880762</c:v>
                </c:pt>
                <c:pt idx="331">
                  <c:v>-2.197856769280857</c:v>
                </c:pt>
                <c:pt idx="332">
                  <c:v>-2.833170226524148</c:v>
                </c:pt>
                <c:pt idx="333">
                  <c:v>-3.59207099530186</c:v>
                </c:pt>
                <c:pt idx="334">
                  <c:v>-3.790300102243938</c:v>
                </c:pt>
                <c:pt idx="335">
                  <c:v>-2.809741011366764</c:v>
                </c:pt>
                <c:pt idx="336">
                  <c:v>-3.673736423925073</c:v>
                </c:pt>
                <c:pt idx="337">
                  <c:v>-3.80159185419464</c:v>
                </c:pt>
                <c:pt idx="338">
                  <c:v>-3.414823492189158</c:v>
                </c:pt>
                <c:pt idx="339">
                  <c:v>-3.397189818030755</c:v>
                </c:pt>
                <c:pt idx="340">
                  <c:v>-3.5091719729723</c:v>
                </c:pt>
                <c:pt idx="341">
                  <c:v>-3.072178743717881</c:v>
                </c:pt>
                <c:pt idx="342">
                  <c:v>-3.20556462234158</c:v>
                </c:pt>
                <c:pt idx="343">
                  <c:v>-3.854336533070388</c:v>
                </c:pt>
                <c:pt idx="344">
                  <c:v>-3.918121843205267</c:v>
                </c:pt>
                <c:pt idx="345">
                  <c:v>-4.005053567438056</c:v>
                </c:pt>
                <c:pt idx="346">
                  <c:v>-3.078922374171416</c:v>
                </c:pt>
                <c:pt idx="347">
                  <c:v>-3.338167744909713</c:v>
                </c:pt>
                <c:pt idx="348">
                  <c:v>-3.486472089876159</c:v>
                </c:pt>
                <c:pt idx="349">
                  <c:v>-3.58209669882401</c:v>
                </c:pt>
                <c:pt idx="350">
                  <c:v>-3.758981698824011</c:v>
                </c:pt>
                <c:pt idx="351">
                  <c:v>-3.541174103159129</c:v>
                </c:pt>
                <c:pt idx="352">
                  <c:v>-3.49175989391566</c:v>
                </c:pt>
                <c:pt idx="353">
                  <c:v>-3.738263219522333</c:v>
                </c:pt>
                <c:pt idx="354">
                  <c:v>-3.736276137120198</c:v>
                </c:pt>
                <c:pt idx="355">
                  <c:v>-4.079795229284857</c:v>
                </c:pt>
                <c:pt idx="356">
                  <c:v>-3.708657526026663</c:v>
                </c:pt>
                <c:pt idx="357">
                  <c:v>-3.386412320352889</c:v>
                </c:pt>
                <c:pt idx="358">
                  <c:v>-4.093904964583256</c:v>
                </c:pt>
                <c:pt idx="359">
                  <c:v>-3.568336751770334</c:v>
                </c:pt>
                <c:pt idx="360">
                  <c:v>-3.562296037282414</c:v>
                </c:pt>
                <c:pt idx="361">
                  <c:v>-2.992377611675255</c:v>
                </c:pt>
                <c:pt idx="362">
                  <c:v>-3.092644771188859</c:v>
                </c:pt>
                <c:pt idx="363">
                  <c:v>-2.889600617553395</c:v>
                </c:pt>
                <c:pt idx="364">
                  <c:v>-2.053698926146747</c:v>
                </c:pt>
                <c:pt idx="365">
                  <c:v>-2.339488642872087</c:v>
                </c:pt>
                <c:pt idx="366">
                  <c:v>-2.299563962693186</c:v>
                </c:pt>
                <c:pt idx="367">
                  <c:v>-2.059009585739343</c:v>
                </c:pt>
                <c:pt idx="368">
                  <c:v>-1.94987794780836</c:v>
                </c:pt>
                <c:pt idx="369">
                  <c:v>-1.269238545965781</c:v>
                </c:pt>
                <c:pt idx="370">
                  <c:v>-1.332979346006629</c:v>
                </c:pt>
                <c:pt idx="371">
                  <c:v>-1.619921796507238</c:v>
                </c:pt>
                <c:pt idx="372">
                  <c:v>-1.826492107926788</c:v>
                </c:pt>
                <c:pt idx="373">
                  <c:v>-2.043100519384464</c:v>
                </c:pt>
                <c:pt idx="374">
                  <c:v>-2.171877784015695</c:v>
                </c:pt>
                <c:pt idx="375">
                  <c:v>-1.906261990018804</c:v>
                </c:pt>
                <c:pt idx="376">
                  <c:v>-2.934970293414882</c:v>
                </c:pt>
                <c:pt idx="377">
                  <c:v>-1.28946161351274</c:v>
                </c:pt>
                <c:pt idx="378">
                  <c:v>-0.514668833779663</c:v>
                </c:pt>
                <c:pt idx="379">
                  <c:v>-0.305953100936518</c:v>
                </c:pt>
                <c:pt idx="380">
                  <c:v>-1.280147773053204</c:v>
                </c:pt>
                <c:pt idx="381">
                  <c:v>-1.106170962292801</c:v>
                </c:pt>
                <c:pt idx="382">
                  <c:v>-1.564705482789295</c:v>
                </c:pt>
                <c:pt idx="383">
                  <c:v>-1.337961946325839</c:v>
                </c:pt>
                <c:pt idx="384">
                  <c:v>-1.223506946325839</c:v>
                </c:pt>
                <c:pt idx="385">
                  <c:v>-1.376583925062443</c:v>
                </c:pt>
                <c:pt idx="386">
                  <c:v>-1.255592996529971</c:v>
                </c:pt>
                <c:pt idx="387">
                  <c:v>-1.754056193997256</c:v>
                </c:pt>
                <c:pt idx="388">
                  <c:v>-1.533809617153519</c:v>
                </c:pt>
                <c:pt idx="389">
                  <c:v>-1.651224999428862</c:v>
                </c:pt>
                <c:pt idx="390">
                  <c:v>-2.800451448172435</c:v>
                </c:pt>
                <c:pt idx="391">
                  <c:v>-3.034846375587179</c:v>
                </c:pt>
                <c:pt idx="392">
                  <c:v>-3.156663749518863</c:v>
                </c:pt>
                <c:pt idx="393">
                  <c:v>-3.652250007561824</c:v>
                </c:pt>
                <c:pt idx="394">
                  <c:v>-3.443456196651846</c:v>
                </c:pt>
                <c:pt idx="395">
                  <c:v>-3.337027656422615</c:v>
                </c:pt>
                <c:pt idx="396">
                  <c:v>-3.120776633604693</c:v>
                </c:pt>
                <c:pt idx="397">
                  <c:v>-3.237227390419726</c:v>
                </c:pt>
                <c:pt idx="398">
                  <c:v>-2.739423422875303</c:v>
                </c:pt>
                <c:pt idx="399">
                  <c:v>-2.219772150104387</c:v>
                </c:pt>
                <c:pt idx="400">
                  <c:v>-1.64466073664273</c:v>
                </c:pt>
                <c:pt idx="401">
                  <c:v>-1.14881509995425</c:v>
                </c:pt>
                <c:pt idx="402">
                  <c:v>-1.82642812615155</c:v>
                </c:pt>
                <c:pt idx="403">
                  <c:v>-1.228743913142448</c:v>
                </c:pt>
                <c:pt idx="404">
                  <c:v>-0.912661304808111</c:v>
                </c:pt>
                <c:pt idx="405">
                  <c:v>-1.273676489188263</c:v>
                </c:pt>
                <c:pt idx="406">
                  <c:v>-1.19565326260715</c:v>
                </c:pt>
                <c:pt idx="407">
                  <c:v>-1.382974111273898</c:v>
                </c:pt>
                <c:pt idx="408">
                  <c:v>-1.122032832800651</c:v>
                </c:pt>
                <c:pt idx="409">
                  <c:v>-0.829321795189431</c:v>
                </c:pt>
                <c:pt idx="410">
                  <c:v>-1.309150789516755</c:v>
                </c:pt>
                <c:pt idx="411">
                  <c:v>-1.758588848899492</c:v>
                </c:pt>
                <c:pt idx="412">
                  <c:v>-1.220662745420155</c:v>
                </c:pt>
                <c:pt idx="413">
                  <c:v>-1.225829581971679</c:v>
                </c:pt>
                <c:pt idx="414">
                  <c:v>-1.333565663666823</c:v>
                </c:pt>
                <c:pt idx="415">
                  <c:v>-0.885207758283139</c:v>
                </c:pt>
                <c:pt idx="416">
                  <c:v>-1.349082993336316</c:v>
                </c:pt>
                <c:pt idx="417">
                  <c:v>-1.452710065610296</c:v>
                </c:pt>
                <c:pt idx="418">
                  <c:v>-1.269510125475224</c:v>
                </c:pt>
                <c:pt idx="419">
                  <c:v>-1.924988923916678</c:v>
                </c:pt>
                <c:pt idx="420">
                  <c:v>-2.255213105753727</c:v>
                </c:pt>
                <c:pt idx="421">
                  <c:v>-2.623695365635035</c:v>
                </c:pt>
                <c:pt idx="422">
                  <c:v>-2.532539133498124</c:v>
                </c:pt>
                <c:pt idx="423">
                  <c:v>-2.293289376031812</c:v>
                </c:pt>
                <c:pt idx="424">
                  <c:v>-2.425798118658267</c:v>
                </c:pt>
                <c:pt idx="425">
                  <c:v>-0.0569223755163204</c:v>
                </c:pt>
                <c:pt idx="426">
                  <c:v>-0.508882863086695</c:v>
                </c:pt>
                <c:pt idx="427">
                  <c:v>-2.044505934615419</c:v>
                </c:pt>
                <c:pt idx="428">
                  <c:v>-0.539541398059635</c:v>
                </c:pt>
                <c:pt idx="429">
                  <c:v>-0.142911239456804</c:v>
                </c:pt>
                <c:pt idx="430">
                  <c:v>-0.593030293778753</c:v>
                </c:pt>
                <c:pt idx="431">
                  <c:v>0.0473404954609613</c:v>
                </c:pt>
                <c:pt idx="432">
                  <c:v>-0.0813422042366873</c:v>
                </c:pt>
                <c:pt idx="433">
                  <c:v>-0.48183295391522</c:v>
                </c:pt>
                <c:pt idx="434">
                  <c:v>-0.601011626784603</c:v>
                </c:pt>
                <c:pt idx="435">
                  <c:v>-0.953094406658728</c:v>
                </c:pt>
                <c:pt idx="436">
                  <c:v>-1.633042722430943</c:v>
                </c:pt>
                <c:pt idx="437">
                  <c:v>-1.507522657586374</c:v>
                </c:pt>
                <c:pt idx="438">
                  <c:v>-1.454949248042964</c:v>
                </c:pt>
                <c:pt idx="439">
                  <c:v>-1.108277016263206</c:v>
                </c:pt>
                <c:pt idx="440">
                  <c:v>-0.773858164876454</c:v>
                </c:pt>
                <c:pt idx="441">
                  <c:v>0.384615802660848</c:v>
                </c:pt>
                <c:pt idx="442">
                  <c:v>0.4500000572834</c:v>
                </c:pt>
                <c:pt idx="443">
                  <c:v>0.104355909768517</c:v>
                </c:pt>
                <c:pt idx="444">
                  <c:v>0.161492988726607</c:v>
                </c:pt>
                <c:pt idx="445">
                  <c:v>-0.066472115106162</c:v>
                </c:pt>
                <c:pt idx="446">
                  <c:v>-0.405917562125762</c:v>
                </c:pt>
                <c:pt idx="447">
                  <c:v>-0.563325905471959</c:v>
                </c:pt>
                <c:pt idx="448">
                  <c:v>-0.254852706609112</c:v>
                </c:pt>
                <c:pt idx="449">
                  <c:v>0.556614846636451</c:v>
                </c:pt>
                <c:pt idx="450">
                  <c:v>-0.423542102324921</c:v>
                </c:pt>
                <c:pt idx="451">
                  <c:v>-0.57230218078119</c:v>
                </c:pt>
                <c:pt idx="452">
                  <c:v>-0.945680863885588</c:v>
                </c:pt>
                <c:pt idx="453">
                  <c:v>-1.357625872096143</c:v>
                </c:pt>
                <c:pt idx="454">
                  <c:v>-1.492538512240621</c:v>
                </c:pt>
                <c:pt idx="455">
                  <c:v>-1.355783453084138</c:v>
                </c:pt>
                <c:pt idx="456">
                  <c:v>-1.016167662872695</c:v>
                </c:pt>
                <c:pt idx="457">
                  <c:v>-1.017190878002825</c:v>
                </c:pt>
                <c:pt idx="458">
                  <c:v>-0.895427093852389</c:v>
                </c:pt>
                <c:pt idx="459">
                  <c:v>-0.404185031298866</c:v>
                </c:pt>
                <c:pt idx="460">
                  <c:v>-0.747377093796894</c:v>
                </c:pt>
                <c:pt idx="461">
                  <c:v>-0.521737184989549</c:v>
                </c:pt>
                <c:pt idx="462">
                  <c:v>-0.573559957902905</c:v>
                </c:pt>
                <c:pt idx="463">
                  <c:v>-0.774216613371779</c:v>
                </c:pt>
                <c:pt idx="464">
                  <c:v>0.0252475452560681</c:v>
                </c:pt>
                <c:pt idx="465">
                  <c:v>-0.414764421474894</c:v>
                </c:pt>
                <c:pt idx="466">
                  <c:v>0.131047200660072</c:v>
                </c:pt>
                <c:pt idx="467">
                  <c:v>0.617891184767865</c:v>
                </c:pt>
                <c:pt idx="468">
                  <c:v>0.885634277231549</c:v>
                </c:pt>
                <c:pt idx="469">
                  <c:v>0.804404124908462</c:v>
                </c:pt>
                <c:pt idx="470">
                  <c:v>0.137126093800122</c:v>
                </c:pt>
                <c:pt idx="471">
                  <c:v>0.312036035473652</c:v>
                </c:pt>
                <c:pt idx="472">
                  <c:v>0.163942689294355</c:v>
                </c:pt>
                <c:pt idx="473">
                  <c:v>0.278726942214933</c:v>
                </c:pt>
                <c:pt idx="474">
                  <c:v>0.358123555030424</c:v>
                </c:pt>
                <c:pt idx="475">
                  <c:v>0.499280944910225</c:v>
                </c:pt>
                <c:pt idx="476">
                  <c:v>-0.0909202373744762</c:v>
                </c:pt>
                <c:pt idx="477">
                  <c:v>0.0555346853214083</c:v>
                </c:pt>
                <c:pt idx="478">
                  <c:v>-0.0546598635137645</c:v>
                </c:pt>
                <c:pt idx="479">
                  <c:v>0.255310401184131</c:v>
                </c:pt>
                <c:pt idx="480">
                  <c:v>-0.2410232926802</c:v>
                </c:pt>
                <c:pt idx="481">
                  <c:v>-0.117575478077825</c:v>
                </c:pt>
                <c:pt idx="482">
                  <c:v>-0.433218976761729</c:v>
                </c:pt>
                <c:pt idx="483">
                  <c:v>-0.149454668199889</c:v>
                </c:pt>
                <c:pt idx="484">
                  <c:v>-0.412643699935563</c:v>
                </c:pt>
                <c:pt idx="485">
                  <c:v>0.141634282016085</c:v>
                </c:pt>
                <c:pt idx="486">
                  <c:v>0.160211461900587</c:v>
                </c:pt>
                <c:pt idx="487">
                  <c:v>0.0825096378686307</c:v>
                </c:pt>
                <c:pt idx="488">
                  <c:v>-0.0794213137610189</c:v>
                </c:pt>
                <c:pt idx="489">
                  <c:v>-0.389067158164705</c:v>
                </c:pt>
                <c:pt idx="490">
                  <c:v>-0.562159166783834</c:v>
                </c:pt>
                <c:pt idx="491">
                  <c:v>0.0243361848824186</c:v>
                </c:pt>
                <c:pt idx="492">
                  <c:v>0.255397983284592</c:v>
                </c:pt>
                <c:pt idx="493">
                  <c:v>0.615085588270183</c:v>
                </c:pt>
                <c:pt idx="494">
                  <c:v>0.31575608063657</c:v>
                </c:pt>
                <c:pt idx="495">
                  <c:v>0.436949149954414</c:v>
                </c:pt>
                <c:pt idx="496">
                  <c:v>0.215840730230592</c:v>
                </c:pt>
                <c:pt idx="497">
                  <c:v>0.723207752497288</c:v>
                </c:pt>
                <c:pt idx="498">
                  <c:v>0.698093912100054</c:v>
                </c:pt>
                <c:pt idx="499">
                  <c:v>0.800437101058239</c:v>
                </c:pt>
                <c:pt idx="500">
                  <c:v>0.0256921405378705</c:v>
                </c:pt>
                <c:pt idx="501">
                  <c:v>-0.128339234132534</c:v>
                </c:pt>
                <c:pt idx="502">
                  <c:v>0.0531869014732091</c:v>
                </c:pt>
                <c:pt idx="503">
                  <c:v>-0.0541882816758648</c:v>
                </c:pt>
                <c:pt idx="504">
                  <c:v>0.235837378470737</c:v>
                </c:pt>
                <c:pt idx="505">
                  <c:v>0.704592861749312</c:v>
                </c:pt>
                <c:pt idx="506">
                  <c:v>0.542841547576435</c:v>
                </c:pt>
                <c:pt idx="507">
                  <c:v>0.327382269087561</c:v>
                </c:pt>
                <c:pt idx="508">
                  <c:v>0.4670957128645</c:v>
                </c:pt>
                <c:pt idx="509">
                  <c:v>0.359518475359469</c:v>
                </c:pt>
                <c:pt idx="510">
                  <c:v>0.656519228973607</c:v>
                </c:pt>
                <c:pt idx="511">
                  <c:v>0.568200421872154</c:v>
                </c:pt>
                <c:pt idx="512">
                  <c:v>0.0125873006166746</c:v>
                </c:pt>
                <c:pt idx="513">
                  <c:v>0.336126036709102</c:v>
                </c:pt>
                <c:pt idx="514">
                  <c:v>0.350131185544118</c:v>
                </c:pt>
                <c:pt idx="515">
                  <c:v>1.10660274524396</c:v>
                </c:pt>
                <c:pt idx="516">
                  <c:v>1.168034195929748</c:v>
                </c:pt>
                <c:pt idx="517">
                  <c:v>1.194692488076127</c:v>
                </c:pt>
                <c:pt idx="518">
                  <c:v>1.699894858222654</c:v>
                </c:pt>
                <c:pt idx="519">
                  <c:v>1.708503125887745</c:v>
                </c:pt>
                <c:pt idx="520">
                  <c:v>1.368367150625847</c:v>
                </c:pt>
                <c:pt idx="521">
                  <c:v>1.488304289785841</c:v>
                </c:pt>
                <c:pt idx="522">
                  <c:v>1.623943651035505</c:v>
                </c:pt>
                <c:pt idx="523">
                  <c:v>1.59432720487951</c:v>
                </c:pt>
                <c:pt idx="524">
                  <c:v>1.491267629976028</c:v>
                </c:pt>
                <c:pt idx="525">
                  <c:v>1.09137844456728</c:v>
                </c:pt>
                <c:pt idx="526">
                  <c:v>1.422073083964273</c:v>
                </c:pt>
                <c:pt idx="527">
                  <c:v>1.653215794598193</c:v>
                </c:pt>
                <c:pt idx="528">
                  <c:v>1.403040851880117</c:v>
                </c:pt>
                <c:pt idx="529">
                  <c:v>1.257786978285083</c:v>
                </c:pt>
                <c:pt idx="530">
                  <c:v>1.697977651713604</c:v>
                </c:pt>
                <c:pt idx="531">
                  <c:v>1.453020964235906</c:v>
                </c:pt>
                <c:pt idx="532">
                  <c:v>1.510601567975478</c:v>
                </c:pt>
                <c:pt idx="533">
                  <c:v>1.50094109854675</c:v>
                </c:pt>
                <c:pt idx="534">
                  <c:v>1.63273641235404</c:v>
                </c:pt>
                <c:pt idx="535">
                  <c:v>1.5897529573275</c:v>
                </c:pt>
                <c:pt idx="536">
                  <c:v>2.00617090585653</c:v>
                </c:pt>
                <c:pt idx="537">
                  <c:v>2.025174759175357</c:v>
                </c:pt>
                <c:pt idx="538">
                  <c:v>1.930679093981503</c:v>
                </c:pt>
                <c:pt idx="539">
                  <c:v>1.803906445289181</c:v>
                </c:pt>
                <c:pt idx="540">
                  <c:v>1.840101614947056</c:v>
                </c:pt>
                <c:pt idx="541">
                  <c:v>2.684131903360712</c:v>
                </c:pt>
                <c:pt idx="542">
                  <c:v>2.65291690336071</c:v>
                </c:pt>
                <c:pt idx="543">
                  <c:v>2.808991903360711</c:v>
                </c:pt>
                <c:pt idx="544">
                  <c:v>3.188173546293444</c:v>
                </c:pt>
                <c:pt idx="545">
                  <c:v>4.000386231925114</c:v>
                </c:pt>
                <c:pt idx="546">
                  <c:v>3.167813861393601</c:v>
                </c:pt>
                <c:pt idx="547">
                  <c:v>3.143571263096924</c:v>
                </c:pt>
                <c:pt idx="548">
                  <c:v>3.617146475053202</c:v>
                </c:pt>
                <c:pt idx="549">
                  <c:v>3.131385424506933</c:v>
                </c:pt>
                <c:pt idx="550">
                  <c:v>3.272521250489437</c:v>
                </c:pt>
                <c:pt idx="551">
                  <c:v>2.975948021302409</c:v>
                </c:pt>
                <c:pt idx="552">
                  <c:v>2.973037081314544</c:v>
                </c:pt>
                <c:pt idx="553">
                  <c:v>3.140968743313651</c:v>
                </c:pt>
                <c:pt idx="554">
                  <c:v>3.345872360692338</c:v>
                </c:pt>
                <c:pt idx="555">
                  <c:v>3.211400912820055</c:v>
                </c:pt>
                <c:pt idx="556">
                  <c:v>3.195701292521127</c:v>
                </c:pt>
                <c:pt idx="557">
                  <c:v>3.375253137280477</c:v>
                </c:pt>
                <c:pt idx="558">
                  <c:v>3.49903266777271</c:v>
                </c:pt>
                <c:pt idx="559">
                  <c:v>3.70909717464232</c:v>
                </c:pt>
                <c:pt idx="560">
                  <c:v>4.124053124967928</c:v>
                </c:pt>
                <c:pt idx="561">
                  <c:v>3.963178286625096</c:v>
                </c:pt>
                <c:pt idx="562">
                  <c:v>3.562183124967929</c:v>
                </c:pt>
                <c:pt idx="563">
                  <c:v>3.320198830790825</c:v>
                </c:pt>
                <c:pt idx="564">
                  <c:v>3.014189455235829</c:v>
                </c:pt>
                <c:pt idx="565">
                  <c:v>3.56631270547299</c:v>
                </c:pt>
                <c:pt idx="566">
                  <c:v>3.625271848674743</c:v>
                </c:pt>
                <c:pt idx="567">
                  <c:v>3.770159563893262</c:v>
                </c:pt>
                <c:pt idx="568">
                  <c:v>3.738848508394922</c:v>
                </c:pt>
                <c:pt idx="569">
                  <c:v>4.081565636197491</c:v>
                </c:pt>
                <c:pt idx="570">
                  <c:v>3.788253232926712</c:v>
                </c:pt>
                <c:pt idx="571">
                  <c:v>3.514047628340366</c:v>
                </c:pt>
                <c:pt idx="572">
                  <c:v>3.5233091416102</c:v>
                </c:pt>
                <c:pt idx="573">
                  <c:v>3.692892612293583</c:v>
                </c:pt>
                <c:pt idx="574">
                  <c:v>3.753192221087028</c:v>
                </c:pt>
                <c:pt idx="575">
                  <c:v>3.725753548394822</c:v>
                </c:pt>
                <c:pt idx="576">
                  <c:v>4.328531297593074</c:v>
                </c:pt>
                <c:pt idx="577">
                  <c:v>4.262712610279065</c:v>
                </c:pt>
                <c:pt idx="578">
                  <c:v>3.114205098131052</c:v>
                </c:pt>
                <c:pt idx="579">
                  <c:v>3.300301818655488</c:v>
                </c:pt>
                <c:pt idx="580">
                  <c:v>3.368700270709303</c:v>
                </c:pt>
                <c:pt idx="581">
                  <c:v>3.494585302901513</c:v>
                </c:pt>
                <c:pt idx="582">
                  <c:v>3.751247701463527</c:v>
                </c:pt>
                <c:pt idx="583">
                  <c:v>3.701384988121334</c:v>
                </c:pt>
                <c:pt idx="584">
                  <c:v>3.736706658341715</c:v>
                </c:pt>
                <c:pt idx="585">
                  <c:v>3.696699355021355</c:v>
                </c:pt>
                <c:pt idx="586">
                  <c:v>6.185589222439299</c:v>
                </c:pt>
                <c:pt idx="587">
                  <c:v>5.98075243415466</c:v>
                </c:pt>
                <c:pt idx="588">
                  <c:v>6.161532162799046</c:v>
                </c:pt>
                <c:pt idx="589">
                  <c:v>6.267341802665145</c:v>
                </c:pt>
                <c:pt idx="590">
                  <c:v>6.30217971066386</c:v>
                </c:pt>
                <c:pt idx="591">
                  <c:v>6.102499625496474</c:v>
                </c:pt>
                <c:pt idx="592">
                  <c:v>6.171110757219198</c:v>
                </c:pt>
                <c:pt idx="593">
                  <c:v>6.317264616423047</c:v>
                </c:pt>
                <c:pt idx="594">
                  <c:v>6.136573148979457</c:v>
                </c:pt>
                <c:pt idx="595">
                  <c:v>6.181814626897688</c:v>
                </c:pt>
                <c:pt idx="596">
                  <c:v>5.498400626794643</c:v>
                </c:pt>
                <c:pt idx="597">
                  <c:v>6.090963575053095</c:v>
                </c:pt>
                <c:pt idx="598">
                  <c:v>5.97702469225777</c:v>
                </c:pt>
                <c:pt idx="599">
                  <c:v>5.58152715484536</c:v>
                </c:pt>
                <c:pt idx="600">
                  <c:v>5.810005830315804</c:v>
                </c:pt>
                <c:pt idx="601">
                  <c:v>5.793879043237853</c:v>
                </c:pt>
                <c:pt idx="602">
                  <c:v>5.772383142515201</c:v>
                </c:pt>
                <c:pt idx="603">
                  <c:v>6.03501214120494</c:v>
                </c:pt>
                <c:pt idx="604">
                  <c:v>5.77821171578119</c:v>
                </c:pt>
                <c:pt idx="605">
                  <c:v>5.666673220875539</c:v>
                </c:pt>
                <c:pt idx="606">
                  <c:v>5.443563983182204</c:v>
                </c:pt>
                <c:pt idx="607">
                  <c:v>5.58101890055217</c:v>
                </c:pt>
                <c:pt idx="608">
                  <c:v>5.113990034034528</c:v>
                </c:pt>
                <c:pt idx="609">
                  <c:v>4.65998884017575</c:v>
                </c:pt>
                <c:pt idx="610">
                  <c:v>4.97154289775915</c:v>
                </c:pt>
                <c:pt idx="611">
                  <c:v>5.395216338849106</c:v>
                </c:pt>
                <c:pt idx="612">
                  <c:v>5.314040810390518</c:v>
                </c:pt>
                <c:pt idx="613">
                  <c:v>5.383730446119888</c:v>
                </c:pt>
                <c:pt idx="614">
                  <c:v>5.20867829055089</c:v>
                </c:pt>
                <c:pt idx="615">
                  <c:v>5.177463290550888</c:v>
                </c:pt>
                <c:pt idx="616">
                  <c:v>4.786811412734593</c:v>
                </c:pt>
                <c:pt idx="617">
                  <c:v>4.514957118618931</c:v>
                </c:pt>
                <c:pt idx="618">
                  <c:v>4.454079517919517</c:v>
                </c:pt>
                <c:pt idx="619">
                  <c:v>4.784017683369285</c:v>
                </c:pt>
                <c:pt idx="620">
                  <c:v>4.653611851227644</c:v>
                </c:pt>
                <c:pt idx="621">
                  <c:v>4.520587871354581</c:v>
                </c:pt>
                <c:pt idx="622">
                  <c:v>4.83983687164819</c:v>
                </c:pt>
                <c:pt idx="623">
                  <c:v>5.738363836379582</c:v>
                </c:pt>
                <c:pt idx="624">
                  <c:v>5.67138801551095</c:v>
                </c:pt>
                <c:pt idx="625">
                  <c:v>6.325724482881798</c:v>
                </c:pt>
                <c:pt idx="626">
                  <c:v>5.294557528657774</c:v>
                </c:pt>
                <c:pt idx="627">
                  <c:v>6.042609888210775</c:v>
                </c:pt>
                <c:pt idx="628">
                  <c:v>5.933876526523218</c:v>
                </c:pt>
                <c:pt idx="629">
                  <c:v>6.388363914061408</c:v>
                </c:pt>
                <c:pt idx="630">
                  <c:v>6.188651086429518</c:v>
                </c:pt>
                <c:pt idx="631">
                  <c:v>5.484088503442766</c:v>
                </c:pt>
                <c:pt idx="632">
                  <c:v>5.352640360634256</c:v>
                </c:pt>
                <c:pt idx="633">
                  <c:v>4.937330610547138</c:v>
                </c:pt>
                <c:pt idx="634">
                  <c:v>5.036102177530172</c:v>
                </c:pt>
                <c:pt idx="635">
                  <c:v>4.753651663418962</c:v>
                </c:pt>
                <c:pt idx="636">
                  <c:v>4.782807287748776</c:v>
                </c:pt>
                <c:pt idx="637">
                  <c:v>4.709940419249586</c:v>
                </c:pt>
                <c:pt idx="638">
                  <c:v>4.629189882005434</c:v>
                </c:pt>
                <c:pt idx="639">
                  <c:v>4.183749782731387</c:v>
                </c:pt>
                <c:pt idx="640">
                  <c:v>4.23087978420473</c:v>
                </c:pt>
                <c:pt idx="641">
                  <c:v>4.548885811863562</c:v>
                </c:pt>
                <c:pt idx="642">
                  <c:v>4.595366774724402</c:v>
                </c:pt>
                <c:pt idx="643">
                  <c:v>4.784112008867281</c:v>
                </c:pt>
                <c:pt idx="644">
                  <c:v>4.996207819940507</c:v>
                </c:pt>
                <c:pt idx="645">
                  <c:v>5.623060008452026</c:v>
                </c:pt>
                <c:pt idx="646">
                  <c:v>5.826993682397673</c:v>
                </c:pt>
                <c:pt idx="647">
                  <c:v>5.867665767333957</c:v>
                </c:pt>
                <c:pt idx="648">
                  <c:v>6.032117397041596</c:v>
                </c:pt>
                <c:pt idx="649">
                  <c:v>6.122738053235114</c:v>
                </c:pt>
                <c:pt idx="650">
                  <c:v>5.331141088897076</c:v>
                </c:pt>
                <c:pt idx="651">
                  <c:v>5.640062588191425</c:v>
                </c:pt>
                <c:pt idx="652">
                  <c:v>5.791028982239608</c:v>
                </c:pt>
                <c:pt idx="653">
                  <c:v>5.747822840204874</c:v>
                </c:pt>
                <c:pt idx="654">
                  <c:v>6.312231393529356</c:v>
                </c:pt>
                <c:pt idx="655">
                  <c:v>7.178695258923979</c:v>
                </c:pt>
                <c:pt idx="656">
                  <c:v>8.534733026424765</c:v>
                </c:pt>
                <c:pt idx="657">
                  <c:v>8.487362380481191</c:v>
                </c:pt>
                <c:pt idx="658">
                  <c:v>9.531788939054401</c:v>
                </c:pt>
                <c:pt idx="659">
                  <c:v>8.699387257799853</c:v>
                </c:pt>
                <c:pt idx="660">
                  <c:v>8.787900979572184</c:v>
                </c:pt>
                <c:pt idx="661">
                  <c:v>8.829361588948853</c:v>
                </c:pt>
                <c:pt idx="662">
                  <c:v>8.706236376953794</c:v>
                </c:pt>
                <c:pt idx="663">
                  <c:v>9.746302180911782</c:v>
                </c:pt>
                <c:pt idx="664">
                  <c:v>9.018624476626262</c:v>
                </c:pt>
                <c:pt idx="665">
                  <c:v>8.329544447498067</c:v>
                </c:pt>
                <c:pt idx="666">
                  <c:v>8.30716894644721</c:v>
                </c:pt>
                <c:pt idx="667">
                  <c:v>8.498535113438082</c:v>
                </c:pt>
                <c:pt idx="668">
                  <c:v>9.139656916238594</c:v>
                </c:pt>
                <c:pt idx="669">
                  <c:v>9.263837308628907</c:v>
                </c:pt>
                <c:pt idx="670">
                  <c:v>10.05928985117442</c:v>
                </c:pt>
                <c:pt idx="671">
                  <c:v>11.04974551114905</c:v>
                </c:pt>
                <c:pt idx="672">
                  <c:v>10.9737799909163</c:v>
                </c:pt>
                <c:pt idx="673">
                  <c:v>10.33880715853294</c:v>
                </c:pt>
                <c:pt idx="674">
                  <c:v>9.741607621030432</c:v>
                </c:pt>
                <c:pt idx="675">
                  <c:v>8.106813123261421</c:v>
                </c:pt>
                <c:pt idx="676">
                  <c:v>7.23666348400273</c:v>
                </c:pt>
                <c:pt idx="677">
                  <c:v>7.38020406853966</c:v>
                </c:pt>
                <c:pt idx="678">
                  <c:v>8.198958105068518</c:v>
                </c:pt>
                <c:pt idx="679">
                  <c:v>6.867561300931277</c:v>
                </c:pt>
                <c:pt idx="680">
                  <c:v>7.76569304827701</c:v>
                </c:pt>
                <c:pt idx="681">
                  <c:v>7.390163527258855</c:v>
                </c:pt>
                <c:pt idx="682">
                  <c:v>8.049152845876085</c:v>
                </c:pt>
                <c:pt idx="683">
                  <c:v>8.311191539858595</c:v>
                </c:pt>
                <c:pt idx="684">
                  <c:v>7.485194663170247</c:v>
                </c:pt>
                <c:pt idx="685">
                  <c:v>7.533859705548753</c:v>
                </c:pt>
                <c:pt idx="686">
                  <c:v>7.75038166579284</c:v>
                </c:pt>
                <c:pt idx="687">
                  <c:v>7.013163525092983</c:v>
                </c:pt>
                <c:pt idx="688">
                  <c:v>6.899493529717445</c:v>
                </c:pt>
                <c:pt idx="689">
                  <c:v>6.145226430766471</c:v>
                </c:pt>
                <c:pt idx="690">
                  <c:v>7.574894125365612</c:v>
                </c:pt>
                <c:pt idx="691">
                  <c:v>8.432823570401902</c:v>
                </c:pt>
                <c:pt idx="692">
                  <c:v>8.988311375177602</c:v>
                </c:pt>
                <c:pt idx="693">
                  <c:v>8.4755714794337</c:v>
                </c:pt>
                <c:pt idx="694">
                  <c:v>7.452067717107901</c:v>
                </c:pt>
                <c:pt idx="695">
                  <c:v>7.163516271025599</c:v>
                </c:pt>
                <c:pt idx="696">
                  <c:v>6.91093252064247</c:v>
                </c:pt>
                <c:pt idx="697">
                  <c:v>4.408991390246026</c:v>
                </c:pt>
                <c:pt idx="698">
                  <c:v>4.814786390246025</c:v>
                </c:pt>
                <c:pt idx="699">
                  <c:v>6.057776660833905</c:v>
                </c:pt>
                <c:pt idx="700">
                  <c:v>5.783501959423642</c:v>
                </c:pt>
                <c:pt idx="701">
                  <c:v>6.909241813026435</c:v>
                </c:pt>
                <c:pt idx="702">
                  <c:v>6.567053107569484</c:v>
                </c:pt>
                <c:pt idx="703">
                  <c:v>6.832585240297465</c:v>
                </c:pt>
                <c:pt idx="704">
                  <c:v>6.543184705351184</c:v>
                </c:pt>
                <c:pt idx="705">
                  <c:v>7.00176887870201</c:v>
                </c:pt>
                <c:pt idx="706">
                  <c:v>5.870667370358177</c:v>
                </c:pt>
                <c:pt idx="707">
                  <c:v>4.660463712667481</c:v>
                </c:pt>
                <c:pt idx="708">
                  <c:v>4.559779443123217</c:v>
                </c:pt>
                <c:pt idx="709">
                  <c:v>5.068981349973699</c:v>
                </c:pt>
                <c:pt idx="710">
                  <c:v>3.841315258285224</c:v>
                </c:pt>
                <c:pt idx="711">
                  <c:v>4.746100637250848</c:v>
                </c:pt>
                <c:pt idx="712">
                  <c:v>5.258994452684437</c:v>
                </c:pt>
                <c:pt idx="713">
                  <c:v>6.393139452684437</c:v>
                </c:pt>
                <c:pt idx="714">
                  <c:v>5.79636851383498</c:v>
                </c:pt>
                <c:pt idx="715">
                  <c:v>4.914399808015785</c:v>
                </c:pt>
                <c:pt idx="716">
                  <c:v>4.527034157357408</c:v>
                </c:pt>
                <c:pt idx="717">
                  <c:v>4.665080685434823</c:v>
                </c:pt>
                <c:pt idx="718">
                  <c:v>3.61878645461254</c:v>
                </c:pt>
                <c:pt idx="719">
                  <c:v>5.085153412101832</c:v>
                </c:pt>
                <c:pt idx="720">
                  <c:v>5.325256333731929</c:v>
                </c:pt>
                <c:pt idx="721">
                  <c:v>5.18174724829262</c:v>
                </c:pt>
                <c:pt idx="722">
                  <c:v>4.913338161837661</c:v>
                </c:pt>
                <c:pt idx="723">
                  <c:v>4.84611934056508</c:v>
                </c:pt>
                <c:pt idx="724">
                  <c:v>5.69487199410719</c:v>
                </c:pt>
                <c:pt idx="725">
                  <c:v>5.185985204482662</c:v>
                </c:pt>
                <c:pt idx="726">
                  <c:v>4.733831893630253</c:v>
                </c:pt>
                <c:pt idx="727">
                  <c:v>4.70781993789894</c:v>
                </c:pt>
                <c:pt idx="728">
                  <c:v>4.947712609596712</c:v>
                </c:pt>
                <c:pt idx="729">
                  <c:v>5.081364839004026</c:v>
                </c:pt>
                <c:pt idx="730">
                  <c:v>5.676873750974657</c:v>
                </c:pt>
                <c:pt idx="731">
                  <c:v>5.652862797709478</c:v>
                </c:pt>
                <c:pt idx="732">
                  <c:v>5.573440961141777</c:v>
                </c:pt>
                <c:pt idx="733">
                  <c:v>5.878613595949421</c:v>
                </c:pt>
                <c:pt idx="734">
                  <c:v>5.847296636866387</c:v>
                </c:pt>
                <c:pt idx="735">
                  <c:v>5.308280752160011</c:v>
                </c:pt>
                <c:pt idx="736">
                  <c:v>5.404876990029532</c:v>
                </c:pt>
                <c:pt idx="737">
                  <c:v>5.340329813531767</c:v>
                </c:pt>
                <c:pt idx="738">
                  <c:v>5.390547464276699</c:v>
                </c:pt>
                <c:pt idx="739">
                  <c:v>6.560639260253081</c:v>
                </c:pt>
                <c:pt idx="740">
                  <c:v>7.00849325763663</c:v>
                </c:pt>
                <c:pt idx="741">
                  <c:v>8.30285463962444</c:v>
                </c:pt>
                <c:pt idx="742">
                  <c:v>7.897059664338192</c:v>
                </c:pt>
                <c:pt idx="743">
                  <c:v>9.024110330968533</c:v>
                </c:pt>
                <c:pt idx="744">
                  <c:v>9.82908259323721</c:v>
                </c:pt>
                <c:pt idx="745">
                  <c:v>9.309969822258881</c:v>
                </c:pt>
                <c:pt idx="746">
                  <c:v>8.468511681850099</c:v>
                </c:pt>
                <c:pt idx="747">
                  <c:v>9.422390319077987</c:v>
                </c:pt>
                <c:pt idx="748">
                  <c:v>8.694367040670217</c:v>
                </c:pt>
                <c:pt idx="749">
                  <c:v>8.704929051323068</c:v>
                </c:pt>
                <c:pt idx="750">
                  <c:v>8.217352487731763</c:v>
                </c:pt>
                <c:pt idx="751">
                  <c:v>8.210685609287125</c:v>
                </c:pt>
                <c:pt idx="752">
                  <c:v>8.200280609287123</c:v>
                </c:pt>
                <c:pt idx="753">
                  <c:v>8.611261171667859</c:v>
                </c:pt>
                <c:pt idx="754">
                  <c:v>8.617141228487773</c:v>
                </c:pt>
                <c:pt idx="755">
                  <c:v>9.543949702723491</c:v>
                </c:pt>
                <c:pt idx="756">
                  <c:v>9.203211993561613</c:v>
                </c:pt>
                <c:pt idx="757">
                  <c:v>7.620133085162387</c:v>
                </c:pt>
                <c:pt idx="758">
                  <c:v>6.7285516884142</c:v>
                </c:pt>
                <c:pt idx="759">
                  <c:v>7.90715512031397</c:v>
                </c:pt>
                <c:pt idx="760">
                  <c:v>8.212447392876626</c:v>
                </c:pt>
                <c:pt idx="761">
                  <c:v>8.161802137538302</c:v>
                </c:pt>
                <c:pt idx="762">
                  <c:v>9.28625399399855</c:v>
                </c:pt>
                <c:pt idx="763">
                  <c:v>8.935255976782627</c:v>
                </c:pt>
                <c:pt idx="764">
                  <c:v>9.19441406476334</c:v>
                </c:pt>
                <c:pt idx="765">
                  <c:v>9.453234271699027</c:v>
                </c:pt>
                <c:pt idx="766">
                  <c:v>9.665397599513816</c:v>
                </c:pt>
                <c:pt idx="767">
                  <c:v>9.48508876335779</c:v>
                </c:pt>
                <c:pt idx="768">
                  <c:v>10.29968550397251</c:v>
                </c:pt>
                <c:pt idx="769">
                  <c:v>10.02327355739153</c:v>
                </c:pt>
                <c:pt idx="770">
                  <c:v>9.19563902593666</c:v>
                </c:pt>
                <c:pt idx="771">
                  <c:v>9.920891724350056</c:v>
                </c:pt>
                <c:pt idx="772">
                  <c:v>11.24083004104945</c:v>
                </c:pt>
                <c:pt idx="773">
                  <c:v>10.62179374764744</c:v>
                </c:pt>
                <c:pt idx="774">
                  <c:v>10.31007968233627</c:v>
                </c:pt>
                <c:pt idx="775">
                  <c:v>9.428526225334067</c:v>
                </c:pt>
                <c:pt idx="776">
                  <c:v>8.854776085076544</c:v>
                </c:pt>
                <c:pt idx="777">
                  <c:v>7.852664161021856</c:v>
                </c:pt>
                <c:pt idx="778">
                  <c:v>8.27664154870537</c:v>
                </c:pt>
                <c:pt idx="779">
                  <c:v>8.580244466486245</c:v>
                </c:pt>
                <c:pt idx="780">
                  <c:v>8.097398590307445</c:v>
                </c:pt>
                <c:pt idx="781">
                  <c:v>9.02344359030745</c:v>
                </c:pt>
                <c:pt idx="782">
                  <c:v>7.928305305871962</c:v>
                </c:pt>
                <c:pt idx="783">
                  <c:v>8.235369525000223</c:v>
                </c:pt>
                <c:pt idx="784">
                  <c:v>8.734247095339457</c:v>
                </c:pt>
                <c:pt idx="785">
                  <c:v>6.570490657386459</c:v>
                </c:pt>
                <c:pt idx="786">
                  <c:v>6.277626555325142</c:v>
                </c:pt>
                <c:pt idx="787">
                  <c:v>7.064949019542745</c:v>
                </c:pt>
                <c:pt idx="788">
                  <c:v>6.540964154512931</c:v>
                </c:pt>
                <c:pt idx="789">
                  <c:v>7.43041168587456</c:v>
                </c:pt>
                <c:pt idx="790">
                  <c:v>5.37970062351278</c:v>
                </c:pt>
                <c:pt idx="791">
                  <c:v>6.515257671619882</c:v>
                </c:pt>
                <c:pt idx="792">
                  <c:v>5.89648002701381</c:v>
                </c:pt>
                <c:pt idx="793">
                  <c:v>5.542019406846634</c:v>
                </c:pt>
                <c:pt idx="794">
                  <c:v>6.997430302349755</c:v>
                </c:pt>
                <c:pt idx="795">
                  <c:v>6.354168920940269</c:v>
                </c:pt>
                <c:pt idx="796">
                  <c:v>4.912635768984495</c:v>
                </c:pt>
                <c:pt idx="797">
                  <c:v>4.078272608648295</c:v>
                </c:pt>
                <c:pt idx="798">
                  <c:v>3.62907558058733</c:v>
                </c:pt>
                <c:pt idx="799">
                  <c:v>5.726771839782996</c:v>
                </c:pt>
                <c:pt idx="800">
                  <c:v>5.444731862201849</c:v>
                </c:pt>
                <c:pt idx="801">
                  <c:v>4.266722162248444</c:v>
                </c:pt>
                <c:pt idx="802">
                  <c:v>4.338421377862291</c:v>
                </c:pt>
                <c:pt idx="803">
                  <c:v>5.240547364848275</c:v>
                </c:pt>
                <c:pt idx="804">
                  <c:v>5.13057736195652</c:v>
                </c:pt>
                <c:pt idx="805">
                  <c:v>4.35905203601434</c:v>
                </c:pt>
                <c:pt idx="806">
                  <c:v>2.602302991737542</c:v>
                </c:pt>
                <c:pt idx="807">
                  <c:v>3.8208363872088</c:v>
                </c:pt>
                <c:pt idx="808">
                  <c:v>3.25936326120318</c:v>
                </c:pt>
                <c:pt idx="809">
                  <c:v>4.266785016427928</c:v>
                </c:pt>
                <c:pt idx="810">
                  <c:v>4.570072546056298</c:v>
                </c:pt>
                <c:pt idx="811">
                  <c:v>4.871068275312135</c:v>
                </c:pt>
                <c:pt idx="812">
                  <c:v>3.264743206673624</c:v>
                </c:pt>
                <c:pt idx="813">
                  <c:v>3.295117311208325</c:v>
                </c:pt>
                <c:pt idx="814">
                  <c:v>2.679253644045179</c:v>
                </c:pt>
                <c:pt idx="815">
                  <c:v>2.174122427798567</c:v>
                </c:pt>
                <c:pt idx="816">
                  <c:v>2.500292570262269</c:v>
                </c:pt>
                <c:pt idx="817">
                  <c:v>2.363560814282693</c:v>
                </c:pt>
                <c:pt idx="818">
                  <c:v>0.48482929368652</c:v>
                </c:pt>
                <c:pt idx="819">
                  <c:v>0.528479100721729</c:v>
                </c:pt>
                <c:pt idx="820">
                  <c:v>0.96399903652851</c:v>
                </c:pt>
                <c:pt idx="821">
                  <c:v>1.302807992775975</c:v>
                </c:pt>
                <c:pt idx="822">
                  <c:v>0.630166951927911</c:v>
                </c:pt>
                <c:pt idx="823">
                  <c:v>1.083976312411305</c:v>
                </c:pt>
                <c:pt idx="824">
                  <c:v>2.10855293195965</c:v>
                </c:pt>
                <c:pt idx="825">
                  <c:v>1.562109773820707</c:v>
                </c:pt>
                <c:pt idx="826">
                  <c:v>1.655754773820705</c:v>
                </c:pt>
                <c:pt idx="827">
                  <c:v>1.266956411193233</c:v>
                </c:pt>
                <c:pt idx="828">
                  <c:v>1.965123158620264</c:v>
                </c:pt>
                <c:pt idx="829">
                  <c:v>1.854699503564772</c:v>
                </c:pt>
                <c:pt idx="830">
                  <c:v>1.378001353907214</c:v>
                </c:pt>
                <c:pt idx="831">
                  <c:v>0.841225458067465</c:v>
                </c:pt>
                <c:pt idx="832">
                  <c:v>1.139599187069938</c:v>
                </c:pt>
                <c:pt idx="833">
                  <c:v>1.173825118031084</c:v>
                </c:pt>
                <c:pt idx="834">
                  <c:v>1.108947754578353</c:v>
                </c:pt>
                <c:pt idx="835">
                  <c:v>0.809723484822715</c:v>
                </c:pt>
                <c:pt idx="836">
                  <c:v>0.937571827170347</c:v>
                </c:pt>
                <c:pt idx="837">
                  <c:v>0.52472870874138</c:v>
                </c:pt>
                <c:pt idx="838">
                  <c:v>0.758821048261364</c:v>
                </c:pt>
                <c:pt idx="839">
                  <c:v>0.839000535829729</c:v>
                </c:pt>
                <c:pt idx="840">
                  <c:v>0.565468011458149</c:v>
                </c:pt>
                <c:pt idx="841">
                  <c:v>1.26686697130809</c:v>
                </c:pt>
                <c:pt idx="842">
                  <c:v>1.475052077955008</c:v>
                </c:pt>
                <c:pt idx="843">
                  <c:v>1.156815581638357</c:v>
                </c:pt>
                <c:pt idx="844">
                  <c:v>0.963489418324567</c:v>
                </c:pt>
                <c:pt idx="845">
                  <c:v>1.914107557977448</c:v>
                </c:pt>
                <c:pt idx="846">
                  <c:v>2.272649774711153</c:v>
                </c:pt>
                <c:pt idx="847">
                  <c:v>2.54760387391054</c:v>
                </c:pt>
                <c:pt idx="848">
                  <c:v>3.649074641809795</c:v>
                </c:pt>
                <c:pt idx="849">
                  <c:v>3.044096825501166</c:v>
                </c:pt>
                <c:pt idx="850">
                  <c:v>3.299710151029876</c:v>
                </c:pt>
                <c:pt idx="851">
                  <c:v>3.17943304404722</c:v>
                </c:pt>
                <c:pt idx="852">
                  <c:v>2.630064192427225</c:v>
                </c:pt>
                <c:pt idx="853">
                  <c:v>1.983780277031288</c:v>
                </c:pt>
                <c:pt idx="854">
                  <c:v>1.940799323852415</c:v>
                </c:pt>
                <c:pt idx="855">
                  <c:v>2.220222659972255</c:v>
                </c:pt>
                <c:pt idx="856">
                  <c:v>1.738147132536734</c:v>
                </c:pt>
                <c:pt idx="857">
                  <c:v>1.745902049907601</c:v>
                </c:pt>
                <c:pt idx="858">
                  <c:v>2.505063051790194</c:v>
                </c:pt>
                <c:pt idx="859">
                  <c:v>2.462620460089246</c:v>
                </c:pt>
                <c:pt idx="860">
                  <c:v>3.154716851243107</c:v>
                </c:pt>
                <c:pt idx="861">
                  <c:v>3.289859968386424</c:v>
                </c:pt>
                <c:pt idx="862">
                  <c:v>3.335654466938314</c:v>
                </c:pt>
                <c:pt idx="863">
                  <c:v>3.836377592084817</c:v>
                </c:pt>
                <c:pt idx="864">
                  <c:v>3.999151230758366</c:v>
                </c:pt>
                <c:pt idx="865">
                  <c:v>4.092990090167248</c:v>
                </c:pt>
                <c:pt idx="866">
                  <c:v>4.131448999442533</c:v>
                </c:pt>
                <c:pt idx="867">
                  <c:v>3.579206356128473</c:v>
                </c:pt>
                <c:pt idx="868">
                  <c:v>2.552836074248638</c:v>
                </c:pt>
                <c:pt idx="869">
                  <c:v>3.082044528130395</c:v>
                </c:pt>
                <c:pt idx="870">
                  <c:v>3.049237014403497</c:v>
                </c:pt>
                <c:pt idx="871">
                  <c:v>3.263071823373204</c:v>
                </c:pt>
                <c:pt idx="872">
                  <c:v>3.855411070261224</c:v>
                </c:pt>
                <c:pt idx="873">
                  <c:v>4.179527850894232</c:v>
                </c:pt>
                <c:pt idx="874">
                  <c:v>4.109607432555437</c:v>
                </c:pt>
                <c:pt idx="875">
                  <c:v>5.336621807514854</c:v>
                </c:pt>
                <c:pt idx="876">
                  <c:v>5.125109751976772</c:v>
                </c:pt>
                <c:pt idx="877">
                  <c:v>3.76578984875403</c:v>
                </c:pt>
                <c:pt idx="878">
                  <c:v>4.105568002157526</c:v>
                </c:pt>
                <c:pt idx="879">
                  <c:v>4.082845127253334</c:v>
                </c:pt>
                <c:pt idx="880">
                  <c:v>5.408483426686507</c:v>
                </c:pt>
                <c:pt idx="881">
                  <c:v>6.49024611115733</c:v>
                </c:pt>
                <c:pt idx="882">
                  <c:v>5.753025426932187</c:v>
                </c:pt>
                <c:pt idx="883">
                  <c:v>4.70242001191653</c:v>
                </c:pt>
                <c:pt idx="884">
                  <c:v>5.270057347028448</c:v>
                </c:pt>
                <c:pt idx="885">
                  <c:v>5.065939954451679</c:v>
                </c:pt>
                <c:pt idx="886">
                  <c:v>4.965352955276407</c:v>
                </c:pt>
                <c:pt idx="887">
                  <c:v>5.428990503883727</c:v>
                </c:pt>
                <c:pt idx="888">
                  <c:v>3.295113870446214</c:v>
                </c:pt>
                <c:pt idx="889">
                  <c:v>3.867443884090711</c:v>
                </c:pt>
                <c:pt idx="890">
                  <c:v>3.47873925872899</c:v>
                </c:pt>
                <c:pt idx="891">
                  <c:v>3.647745685026951</c:v>
                </c:pt>
                <c:pt idx="892">
                  <c:v>4.030466315822843</c:v>
                </c:pt>
                <c:pt idx="893">
                  <c:v>4.049472710376945</c:v>
                </c:pt>
                <c:pt idx="894">
                  <c:v>4.468419741031802</c:v>
                </c:pt>
                <c:pt idx="895">
                  <c:v>4.250956199371112</c:v>
                </c:pt>
                <c:pt idx="896">
                  <c:v>4.712364020175528</c:v>
                </c:pt>
                <c:pt idx="897">
                  <c:v>5.62203391693593</c:v>
                </c:pt>
                <c:pt idx="898">
                  <c:v>5.666372638434755</c:v>
                </c:pt>
                <c:pt idx="899">
                  <c:v>5.41791237007301</c:v>
                </c:pt>
                <c:pt idx="900">
                  <c:v>4.665541173932429</c:v>
                </c:pt>
                <c:pt idx="901">
                  <c:v>5.096774165710798</c:v>
                </c:pt>
                <c:pt idx="902">
                  <c:v>4.458784293640685</c:v>
                </c:pt>
                <c:pt idx="903">
                  <c:v>4.061550424685636</c:v>
                </c:pt>
                <c:pt idx="904">
                  <c:v>3.60938216963215</c:v>
                </c:pt>
                <c:pt idx="905">
                  <c:v>4.632215780497505</c:v>
                </c:pt>
                <c:pt idx="906">
                  <c:v>4.219280152952003</c:v>
                </c:pt>
                <c:pt idx="907">
                  <c:v>5.016995163102214</c:v>
                </c:pt>
                <c:pt idx="908">
                  <c:v>5.515539128839221</c:v>
                </c:pt>
                <c:pt idx="909">
                  <c:v>4.949377100229312</c:v>
                </c:pt>
                <c:pt idx="910">
                  <c:v>5.309981759481216</c:v>
                </c:pt>
                <c:pt idx="911">
                  <c:v>5.525660033586057</c:v>
                </c:pt>
                <c:pt idx="912">
                  <c:v>5.463230743685489</c:v>
                </c:pt>
                <c:pt idx="913">
                  <c:v>6.003992766631843</c:v>
                </c:pt>
                <c:pt idx="914">
                  <c:v>7.035766119089345</c:v>
                </c:pt>
                <c:pt idx="915">
                  <c:v>6.335048235086091</c:v>
                </c:pt>
                <c:pt idx="916">
                  <c:v>6.14890790854616</c:v>
                </c:pt>
                <c:pt idx="917">
                  <c:v>5.295580548228052</c:v>
                </c:pt>
                <c:pt idx="918">
                  <c:v>6.32368492737308</c:v>
                </c:pt>
                <c:pt idx="919">
                  <c:v>6.28668969717728</c:v>
                </c:pt>
                <c:pt idx="920">
                  <c:v>6.197278816985035</c:v>
                </c:pt>
                <c:pt idx="921">
                  <c:v>6.862786289954837</c:v>
                </c:pt>
                <c:pt idx="922">
                  <c:v>7.130064497951885</c:v>
                </c:pt>
                <c:pt idx="923">
                  <c:v>6.765491238931927</c:v>
                </c:pt>
                <c:pt idx="924">
                  <c:v>7.421897110110147</c:v>
                </c:pt>
                <c:pt idx="925">
                  <c:v>7.323636927630529</c:v>
                </c:pt>
                <c:pt idx="926">
                  <c:v>8.422525966736223</c:v>
                </c:pt>
                <c:pt idx="927">
                  <c:v>8.52185838546615</c:v>
                </c:pt>
                <c:pt idx="928">
                  <c:v>9.053012919972656</c:v>
                </c:pt>
                <c:pt idx="929">
                  <c:v>10.02260198543262</c:v>
                </c:pt>
                <c:pt idx="930">
                  <c:v>9.547798628843395</c:v>
                </c:pt>
                <c:pt idx="931">
                  <c:v>10.24011345300786</c:v>
                </c:pt>
                <c:pt idx="932">
                  <c:v>9.263987673770664</c:v>
                </c:pt>
                <c:pt idx="933">
                  <c:v>8.978402180409407</c:v>
                </c:pt>
                <c:pt idx="934">
                  <c:v>8.39086369934011</c:v>
                </c:pt>
                <c:pt idx="935">
                  <c:v>8.86487425560641</c:v>
                </c:pt>
                <c:pt idx="936">
                  <c:v>9.0616209402049</c:v>
                </c:pt>
                <c:pt idx="937">
                  <c:v>9.089776883150833</c:v>
                </c:pt>
                <c:pt idx="938">
                  <c:v>9.954274788511693</c:v>
                </c:pt>
                <c:pt idx="939">
                  <c:v>10.3634892885364</c:v>
                </c:pt>
                <c:pt idx="940">
                  <c:v>10.30265212965272</c:v>
                </c:pt>
                <c:pt idx="941">
                  <c:v>8.60902677554066</c:v>
                </c:pt>
                <c:pt idx="942">
                  <c:v>7.55475781338769</c:v>
                </c:pt>
                <c:pt idx="943">
                  <c:v>7.246006532676652</c:v>
                </c:pt>
                <c:pt idx="944">
                  <c:v>7.945772421910718</c:v>
                </c:pt>
                <c:pt idx="945">
                  <c:v>7.68280379087566</c:v>
                </c:pt>
                <c:pt idx="946">
                  <c:v>9.389302396774578</c:v>
                </c:pt>
                <c:pt idx="947">
                  <c:v>10.28632091257347</c:v>
                </c:pt>
                <c:pt idx="948">
                  <c:v>11.28897925985967</c:v>
                </c:pt>
                <c:pt idx="949">
                  <c:v>11.23512113839431</c:v>
                </c:pt>
                <c:pt idx="950">
                  <c:v>12.05254885228751</c:v>
                </c:pt>
                <c:pt idx="951">
                  <c:v>11.1390789914473</c:v>
                </c:pt>
                <c:pt idx="952">
                  <c:v>11.7720508817907</c:v>
                </c:pt>
                <c:pt idx="953">
                  <c:v>12.75323265906396</c:v>
                </c:pt>
                <c:pt idx="954">
                  <c:v>13.10635890891791</c:v>
                </c:pt>
                <c:pt idx="955">
                  <c:v>12.70158978719771</c:v>
                </c:pt>
                <c:pt idx="956">
                  <c:v>12.711215478883</c:v>
                </c:pt>
                <c:pt idx="957">
                  <c:v>13.03361259901112</c:v>
                </c:pt>
                <c:pt idx="958">
                  <c:v>12.49203306652721</c:v>
                </c:pt>
                <c:pt idx="959">
                  <c:v>13.18161942750741</c:v>
                </c:pt>
                <c:pt idx="960">
                  <c:v>13.3351279735228</c:v>
                </c:pt>
                <c:pt idx="961">
                  <c:v>13.58717036484715</c:v>
                </c:pt>
                <c:pt idx="962">
                  <c:v>14.75069918370252</c:v>
                </c:pt>
                <c:pt idx="963">
                  <c:v>14.66777437311603</c:v>
                </c:pt>
                <c:pt idx="964">
                  <c:v>16.11137165777461</c:v>
                </c:pt>
                <c:pt idx="965">
                  <c:v>16.04780334893255</c:v>
                </c:pt>
                <c:pt idx="966">
                  <c:v>16.35562974446384</c:v>
                </c:pt>
                <c:pt idx="967">
                  <c:v>17.63544474446384</c:v>
                </c:pt>
                <c:pt idx="968">
                  <c:v>17.42985278813788</c:v>
                </c:pt>
                <c:pt idx="969">
                  <c:v>14.26596699533547</c:v>
                </c:pt>
                <c:pt idx="970">
                  <c:v>11.3148336017321</c:v>
                </c:pt>
                <c:pt idx="971">
                  <c:v>10.67575393944695</c:v>
                </c:pt>
                <c:pt idx="972">
                  <c:v>10.84535945520487</c:v>
                </c:pt>
                <c:pt idx="973">
                  <c:v>12.27440765281412</c:v>
                </c:pt>
                <c:pt idx="974">
                  <c:v>10.02400262169121</c:v>
                </c:pt>
                <c:pt idx="975">
                  <c:v>10.43687829057341</c:v>
                </c:pt>
                <c:pt idx="976">
                  <c:v>10.9903163132092</c:v>
                </c:pt>
                <c:pt idx="977">
                  <c:v>11.5420650888055</c:v>
                </c:pt>
                <c:pt idx="978">
                  <c:v>11.49873102998046</c:v>
                </c:pt>
                <c:pt idx="979">
                  <c:v>11.35675432377704</c:v>
                </c:pt>
                <c:pt idx="980">
                  <c:v>11.43143431052663</c:v>
                </c:pt>
                <c:pt idx="981">
                  <c:v>10.47842346420063</c:v>
                </c:pt>
                <c:pt idx="982">
                  <c:v>11.21058414872088</c:v>
                </c:pt>
                <c:pt idx="983">
                  <c:v>11.26808364023707</c:v>
                </c:pt>
                <c:pt idx="984">
                  <c:v>11.92101366896212</c:v>
                </c:pt>
                <c:pt idx="985">
                  <c:v>11.24480482157656</c:v>
                </c:pt>
                <c:pt idx="986">
                  <c:v>10.50731010989305</c:v>
                </c:pt>
                <c:pt idx="987">
                  <c:v>11.27834743978461</c:v>
                </c:pt>
                <c:pt idx="988">
                  <c:v>11.14836972523447</c:v>
                </c:pt>
                <c:pt idx="989">
                  <c:v>11.47297155669821</c:v>
                </c:pt>
                <c:pt idx="990">
                  <c:v>12.88939802924986</c:v>
                </c:pt>
                <c:pt idx="991">
                  <c:v>13.10125103313865</c:v>
                </c:pt>
                <c:pt idx="992">
                  <c:v>13.4896652154375</c:v>
                </c:pt>
                <c:pt idx="993">
                  <c:v>13.42120014398855</c:v>
                </c:pt>
                <c:pt idx="994">
                  <c:v>14.8005874328734</c:v>
                </c:pt>
                <c:pt idx="995">
                  <c:v>15.31282654680221</c:v>
                </c:pt>
                <c:pt idx="996">
                  <c:v>15.6142162153951</c:v>
                </c:pt>
                <c:pt idx="997">
                  <c:v>15.59189744787719</c:v>
                </c:pt>
                <c:pt idx="998">
                  <c:v>16.2410247855221</c:v>
                </c:pt>
                <c:pt idx="999">
                  <c:v>15.90979262663237</c:v>
                </c:pt>
                <c:pt idx="1000">
                  <c:v>16.62359457969253</c:v>
                </c:pt>
                <c:pt idx="1001">
                  <c:v>15.94744770090087</c:v>
                </c:pt>
                <c:pt idx="1002">
                  <c:v>11.90828934328386</c:v>
                </c:pt>
                <c:pt idx="1003">
                  <c:v>13.71875934328385</c:v>
                </c:pt>
                <c:pt idx="1004">
                  <c:v>13.71502507695701</c:v>
                </c:pt>
                <c:pt idx="1005">
                  <c:v>12.60736688326545</c:v>
                </c:pt>
                <c:pt idx="1006">
                  <c:v>13.79038859264545</c:v>
                </c:pt>
                <c:pt idx="1007">
                  <c:v>11.9262601395283</c:v>
                </c:pt>
                <c:pt idx="1008">
                  <c:v>13.15710149822088</c:v>
                </c:pt>
                <c:pt idx="1009">
                  <c:v>13.28120536005693</c:v>
                </c:pt>
                <c:pt idx="1010">
                  <c:v>14.09382462185659</c:v>
                </c:pt>
                <c:pt idx="1011">
                  <c:v>12.88332195761853</c:v>
                </c:pt>
                <c:pt idx="1012">
                  <c:v>12.836310367856</c:v>
                </c:pt>
                <c:pt idx="1013">
                  <c:v>11.92140688873982</c:v>
                </c:pt>
                <c:pt idx="1014">
                  <c:v>11.89124135046107</c:v>
                </c:pt>
                <c:pt idx="1015">
                  <c:v>12.04195747134559</c:v>
                </c:pt>
                <c:pt idx="1016">
                  <c:v>12.06652917978304</c:v>
                </c:pt>
                <c:pt idx="1017">
                  <c:v>12.2030176068617</c:v>
                </c:pt>
                <c:pt idx="1018">
                  <c:v>13.29471709596338</c:v>
                </c:pt>
                <c:pt idx="1019">
                  <c:v>13.2006500103795</c:v>
                </c:pt>
                <c:pt idx="1020">
                  <c:v>12.6344868981886</c:v>
                </c:pt>
                <c:pt idx="1021">
                  <c:v>13.9637791715665</c:v>
                </c:pt>
                <c:pt idx="1022">
                  <c:v>15.09068335467568</c:v>
                </c:pt>
                <c:pt idx="1023">
                  <c:v>14.84390689508587</c:v>
                </c:pt>
                <c:pt idx="1024">
                  <c:v>14.71895822542726</c:v>
                </c:pt>
                <c:pt idx="1025">
                  <c:v>14.52925227995345</c:v>
                </c:pt>
                <c:pt idx="1026">
                  <c:v>15.9835416191742</c:v>
                </c:pt>
                <c:pt idx="1027">
                  <c:v>12.61322846436357</c:v>
                </c:pt>
                <c:pt idx="1028">
                  <c:v>13.220682671535</c:v>
                </c:pt>
                <c:pt idx="1029">
                  <c:v>13.30887645740836</c:v>
                </c:pt>
                <c:pt idx="1030">
                  <c:v>11.63765828374239</c:v>
                </c:pt>
                <c:pt idx="1031">
                  <c:v>11.91714773855846</c:v>
                </c:pt>
                <c:pt idx="1032">
                  <c:v>12.5352922369694</c:v>
                </c:pt>
                <c:pt idx="1033">
                  <c:v>11.24887020594036</c:v>
                </c:pt>
                <c:pt idx="1034">
                  <c:v>10.84561590113882</c:v>
                </c:pt>
                <c:pt idx="1035">
                  <c:v>10.70121602028565</c:v>
                </c:pt>
                <c:pt idx="1036">
                  <c:v>11.82164516688196</c:v>
                </c:pt>
                <c:pt idx="1037">
                  <c:v>11.0803065003135</c:v>
                </c:pt>
                <c:pt idx="1038">
                  <c:v>10.04105063710489</c:v>
                </c:pt>
                <c:pt idx="1039">
                  <c:v>10.02788025678955</c:v>
                </c:pt>
                <c:pt idx="1040">
                  <c:v>9.948949071800988</c:v>
                </c:pt>
                <c:pt idx="1041">
                  <c:v>8.813223705031625</c:v>
                </c:pt>
                <c:pt idx="1042">
                  <c:v>9.010730887982022</c:v>
                </c:pt>
                <c:pt idx="1043">
                  <c:v>9.40553391449197</c:v>
                </c:pt>
                <c:pt idx="1044">
                  <c:v>10.41758698156851</c:v>
                </c:pt>
                <c:pt idx="1045">
                  <c:v>9.970177092406712</c:v>
                </c:pt>
                <c:pt idx="1046">
                  <c:v>11.11194379294393</c:v>
                </c:pt>
                <c:pt idx="1047">
                  <c:v>11.23979202313296</c:v>
                </c:pt>
                <c:pt idx="1048">
                  <c:v>8.80474081666718</c:v>
                </c:pt>
                <c:pt idx="1049">
                  <c:v>7.10460984494051</c:v>
                </c:pt>
                <c:pt idx="1050">
                  <c:v>7.315623774939812</c:v>
                </c:pt>
                <c:pt idx="1051">
                  <c:v>5.631604118286475</c:v>
                </c:pt>
                <c:pt idx="1052">
                  <c:v>4.069625669197928</c:v>
                </c:pt>
                <c:pt idx="1053">
                  <c:v>4.250525538388844</c:v>
                </c:pt>
                <c:pt idx="1054">
                  <c:v>5.070563435676005</c:v>
                </c:pt>
                <c:pt idx="1055">
                  <c:v>4.004752032212892</c:v>
                </c:pt>
                <c:pt idx="1056">
                  <c:v>3.654802104252315</c:v>
                </c:pt>
                <c:pt idx="1057">
                  <c:v>3.350977065205438</c:v>
                </c:pt>
                <c:pt idx="1058">
                  <c:v>2.948574696697726</c:v>
                </c:pt>
                <c:pt idx="1059">
                  <c:v>3.318760327427082</c:v>
                </c:pt>
                <c:pt idx="1060">
                  <c:v>2.090122940196295</c:v>
                </c:pt>
                <c:pt idx="1061">
                  <c:v>1.306277573864282</c:v>
                </c:pt>
                <c:pt idx="1062">
                  <c:v>0.945213000337915</c:v>
                </c:pt>
                <c:pt idx="1063">
                  <c:v>1.01281673477855</c:v>
                </c:pt>
                <c:pt idx="1064">
                  <c:v>0.773925032531693</c:v>
                </c:pt>
                <c:pt idx="1065">
                  <c:v>2.786017212187375</c:v>
                </c:pt>
                <c:pt idx="1066">
                  <c:v>3.222959804727637</c:v>
                </c:pt>
                <c:pt idx="1067">
                  <c:v>2.714565097853065</c:v>
                </c:pt>
                <c:pt idx="1068">
                  <c:v>1.753974292673312</c:v>
                </c:pt>
                <c:pt idx="1069">
                  <c:v>0.970278909103477</c:v>
                </c:pt>
                <c:pt idx="1070">
                  <c:v>0.896465227827942</c:v>
                </c:pt>
                <c:pt idx="1071">
                  <c:v>0.534185078204622</c:v>
                </c:pt>
                <c:pt idx="1072">
                  <c:v>0.167750054254824</c:v>
                </c:pt>
                <c:pt idx="1073">
                  <c:v>-0.613051076442439</c:v>
                </c:pt>
                <c:pt idx="1074">
                  <c:v>-1.066637211146066</c:v>
                </c:pt>
                <c:pt idx="1075">
                  <c:v>-0.796990778797525</c:v>
                </c:pt>
                <c:pt idx="1076">
                  <c:v>-0.76029786615824</c:v>
                </c:pt>
                <c:pt idx="1077">
                  <c:v>-1.102166193408674</c:v>
                </c:pt>
                <c:pt idx="1078">
                  <c:v>-0.256476265507558</c:v>
                </c:pt>
                <c:pt idx="1079">
                  <c:v>-1.27666437363472</c:v>
                </c:pt>
                <c:pt idx="1080">
                  <c:v>-1.706937198618643</c:v>
                </c:pt>
                <c:pt idx="1081">
                  <c:v>-1.963766205588676</c:v>
                </c:pt>
                <c:pt idx="1082">
                  <c:v>-2.899835662991727</c:v>
                </c:pt>
                <c:pt idx="1083">
                  <c:v>-3.285917370988781</c:v>
                </c:pt>
                <c:pt idx="1084">
                  <c:v>-1.908584863193841</c:v>
                </c:pt>
                <c:pt idx="1085">
                  <c:v>-3.442218554715158</c:v>
                </c:pt>
                <c:pt idx="1086">
                  <c:v>-1.350617921718034</c:v>
                </c:pt>
                <c:pt idx="1087">
                  <c:v>-1.588496695327481</c:v>
                </c:pt>
                <c:pt idx="1088">
                  <c:v>-1.793682217220518</c:v>
                </c:pt>
                <c:pt idx="1089">
                  <c:v>2.167543125127509</c:v>
                </c:pt>
                <c:pt idx="1090">
                  <c:v>2.428448589352999</c:v>
                </c:pt>
                <c:pt idx="1091">
                  <c:v>3.256649434870199</c:v>
                </c:pt>
                <c:pt idx="1092">
                  <c:v>2.432278103840356</c:v>
                </c:pt>
                <c:pt idx="1093">
                  <c:v>2.667772487747836</c:v>
                </c:pt>
                <c:pt idx="1094">
                  <c:v>5.47031914069637</c:v>
                </c:pt>
                <c:pt idx="1095">
                  <c:v>5.791487526614182</c:v>
                </c:pt>
                <c:pt idx="1096">
                  <c:v>5.924873988906707</c:v>
                </c:pt>
                <c:pt idx="1097">
                  <c:v>6.734198897642599</c:v>
                </c:pt>
                <c:pt idx="1098">
                  <c:v>5.03698164734242</c:v>
                </c:pt>
                <c:pt idx="1099">
                  <c:v>5.348284898996342</c:v>
                </c:pt>
                <c:pt idx="1100">
                  <c:v>4.617201746243458</c:v>
                </c:pt>
                <c:pt idx="1101">
                  <c:v>4.933671020968991</c:v>
                </c:pt>
                <c:pt idx="1102">
                  <c:v>5.222377558868001</c:v>
                </c:pt>
                <c:pt idx="1103">
                  <c:v>5.152279973874531</c:v>
                </c:pt>
                <c:pt idx="1104">
                  <c:v>4.655124466878146</c:v>
                </c:pt>
                <c:pt idx="1105">
                  <c:v>4.552542461448288</c:v>
                </c:pt>
                <c:pt idx="1106">
                  <c:v>4.59529649660053</c:v>
                </c:pt>
                <c:pt idx="1107">
                  <c:v>3.985260708290763</c:v>
                </c:pt>
                <c:pt idx="1108">
                  <c:v>4.992410739401491</c:v>
                </c:pt>
                <c:pt idx="1109">
                  <c:v>5.454720602711337</c:v>
                </c:pt>
                <c:pt idx="1110">
                  <c:v>5.167046465470415</c:v>
                </c:pt>
                <c:pt idx="1111">
                  <c:v>5.58518255957164</c:v>
                </c:pt>
                <c:pt idx="1112">
                  <c:v>6.387130762900591</c:v>
                </c:pt>
                <c:pt idx="1113">
                  <c:v>6.659205051904472</c:v>
                </c:pt>
                <c:pt idx="1114">
                  <c:v>5.864225071752838</c:v>
                </c:pt>
                <c:pt idx="1115">
                  <c:v>5.743422708559717</c:v>
                </c:pt>
                <c:pt idx="1116">
                  <c:v>5.192759484773197</c:v>
                </c:pt>
                <c:pt idx="1117">
                  <c:v>5.311670591077487</c:v>
                </c:pt>
                <c:pt idx="1118">
                  <c:v>5.553814322920084</c:v>
                </c:pt>
                <c:pt idx="1119">
                  <c:v>4.688564166127929</c:v>
                </c:pt>
                <c:pt idx="1120">
                  <c:v>5.818737861516576</c:v>
                </c:pt>
                <c:pt idx="1121">
                  <c:v>5.754359808017485</c:v>
                </c:pt>
                <c:pt idx="1122">
                  <c:v>5.43590615673983</c:v>
                </c:pt>
                <c:pt idx="1123">
                  <c:v>5.800081156739829</c:v>
                </c:pt>
                <c:pt idx="1124">
                  <c:v>5.933084117932037</c:v>
                </c:pt>
                <c:pt idx="1125">
                  <c:v>6.176331424478512</c:v>
                </c:pt>
                <c:pt idx="1126">
                  <c:v>7.41502298285211</c:v>
                </c:pt>
                <c:pt idx="1127">
                  <c:v>7.263404972504597</c:v>
                </c:pt>
                <c:pt idx="1128">
                  <c:v>6.024433597943586</c:v>
                </c:pt>
                <c:pt idx="1129">
                  <c:v>6.548986339948739</c:v>
                </c:pt>
                <c:pt idx="1130">
                  <c:v>6.520365073290144</c:v>
                </c:pt>
                <c:pt idx="1131">
                  <c:v>6.970195212755677</c:v>
                </c:pt>
                <c:pt idx="1132">
                  <c:v>6.986756565053018</c:v>
                </c:pt>
                <c:pt idx="1133">
                  <c:v>8.779758195999001</c:v>
                </c:pt>
                <c:pt idx="1134">
                  <c:v>8.918201058712851</c:v>
                </c:pt>
                <c:pt idx="1135">
                  <c:v>8.698228861225416</c:v>
                </c:pt>
                <c:pt idx="1136">
                  <c:v>10.29834293203048</c:v>
                </c:pt>
                <c:pt idx="1137">
                  <c:v>10.02217556603964</c:v>
                </c:pt>
                <c:pt idx="1138">
                  <c:v>8.70450383825525</c:v>
                </c:pt>
                <c:pt idx="1139">
                  <c:v>8.700039763104403</c:v>
                </c:pt>
                <c:pt idx="1140">
                  <c:v>8.792361507805957</c:v>
                </c:pt>
                <c:pt idx="1141">
                  <c:v>8.426109484771697</c:v>
                </c:pt>
                <c:pt idx="1142">
                  <c:v>8.30469224941235</c:v>
                </c:pt>
                <c:pt idx="1143">
                  <c:v>9.147497334782084</c:v>
                </c:pt>
                <c:pt idx="1144">
                  <c:v>10.48896419088021</c:v>
                </c:pt>
                <c:pt idx="1145">
                  <c:v>9.9245246433824</c:v>
                </c:pt>
                <c:pt idx="1146">
                  <c:v>9.869188320991508</c:v>
                </c:pt>
                <c:pt idx="1147">
                  <c:v>10.4079321325286</c:v>
                </c:pt>
                <c:pt idx="1148">
                  <c:v>9.21876423363457</c:v>
                </c:pt>
                <c:pt idx="1149">
                  <c:v>8.707449375434517</c:v>
                </c:pt>
                <c:pt idx="1150">
                  <c:v>7.71136096713314</c:v>
                </c:pt>
                <c:pt idx="1151">
                  <c:v>7.233380499162467</c:v>
                </c:pt>
                <c:pt idx="1152">
                  <c:v>6.684905110528879</c:v>
                </c:pt>
                <c:pt idx="1153">
                  <c:v>6.78175806595273</c:v>
                </c:pt>
                <c:pt idx="1154">
                  <c:v>6.95336657609745</c:v>
                </c:pt>
                <c:pt idx="1155">
                  <c:v>6.207048455345277</c:v>
                </c:pt>
                <c:pt idx="1156">
                  <c:v>7.203225918762635</c:v>
                </c:pt>
                <c:pt idx="1157">
                  <c:v>6.818894191872275</c:v>
                </c:pt>
                <c:pt idx="1158">
                  <c:v>7.780309855097137</c:v>
                </c:pt>
                <c:pt idx="1159">
                  <c:v>7.035552043530167</c:v>
                </c:pt>
                <c:pt idx="1160">
                  <c:v>6.374206064635056</c:v>
                </c:pt>
                <c:pt idx="1161">
                  <c:v>6.901857600660698</c:v>
                </c:pt>
                <c:pt idx="1162">
                  <c:v>8.28213394044959</c:v>
                </c:pt>
                <c:pt idx="1163">
                  <c:v>8.128700345369003</c:v>
                </c:pt>
                <c:pt idx="1164">
                  <c:v>8.72288235016728</c:v>
                </c:pt>
                <c:pt idx="1165">
                  <c:v>8.61964969321443</c:v>
                </c:pt>
                <c:pt idx="1166">
                  <c:v>8.691256296375016</c:v>
                </c:pt>
                <c:pt idx="1167">
                  <c:v>8.23791585782591</c:v>
                </c:pt>
                <c:pt idx="1168">
                  <c:v>7.867318043745802</c:v>
                </c:pt>
                <c:pt idx="1169">
                  <c:v>7.641833614866254</c:v>
                </c:pt>
                <c:pt idx="1170">
                  <c:v>7.083933983971138</c:v>
                </c:pt>
                <c:pt idx="1171">
                  <c:v>6.746340286717487</c:v>
                </c:pt>
                <c:pt idx="1172">
                  <c:v>6.758767021166516</c:v>
                </c:pt>
                <c:pt idx="1173">
                  <c:v>5.967762291224421</c:v>
                </c:pt>
                <c:pt idx="1174">
                  <c:v>7.037010276340924</c:v>
                </c:pt>
                <c:pt idx="1175">
                  <c:v>7.696983913416913</c:v>
                </c:pt>
                <c:pt idx="1176">
                  <c:v>6.85718121253538</c:v>
                </c:pt>
                <c:pt idx="1177">
                  <c:v>6.982041212535382</c:v>
                </c:pt>
                <c:pt idx="1178">
                  <c:v>7.395080310725238</c:v>
                </c:pt>
                <c:pt idx="1179">
                  <c:v>8.017991736465621</c:v>
                </c:pt>
                <c:pt idx="1180">
                  <c:v>8.781969156458281</c:v>
                </c:pt>
                <c:pt idx="1181">
                  <c:v>8.971967318852591</c:v>
                </c:pt>
                <c:pt idx="1182">
                  <c:v>9.275761533143702</c:v>
                </c:pt>
                <c:pt idx="1183">
                  <c:v>8.82980991377227</c:v>
                </c:pt>
                <c:pt idx="1184">
                  <c:v>6.738707671708234</c:v>
                </c:pt>
                <c:pt idx="1185">
                  <c:v>7.95809388112083</c:v>
                </c:pt>
                <c:pt idx="1186">
                  <c:v>7.733797600187419</c:v>
                </c:pt>
                <c:pt idx="1187">
                  <c:v>7.373075610795905</c:v>
                </c:pt>
                <c:pt idx="1188">
                  <c:v>6.927315172767624</c:v>
                </c:pt>
                <c:pt idx="1189">
                  <c:v>5.656699328281245</c:v>
                </c:pt>
                <c:pt idx="1190">
                  <c:v>6.02531249471278</c:v>
                </c:pt>
                <c:pt idx="1191">
                  <c:v>6.517648651986736</c:v>
                </c:pt>
                <c:pt idx="1192">
                  <c:v>6.337157575697818</c:v>
                </c:pt>
                <c:pt idx="1193">
                  <c:v>7.736481955058618</c:v>
                </c:pt>
                <c:pt idx="1194">
                  <c:v>7.487111316057867</c:v>
                </c:pt>
                <c:pt idx="1195">
                  <c:v>7.410726129739071</c:v>
                </c:pt>
                <c:pt idx="1196">
                  <c:v>7.187941685485875</c:v>
                </c:pt>
                <c:pt idx="1197">
                  <c:v>6.92185334316871</c:v>
                </c:pt>
                <c:pt idx="1198">
                  <c:v>6.364641040726806</c:v>
                </c:pt>
                <c:pt idx="1199">
                  <c:v>6.384562823022847</c:v>
                </c:pt>
                <c:pt idx="1200">
                  <c:v>6.800773743789723</c:v>
                </c:pt>
                <c:pt idx="1201">
                  <c:v>6.671797742323978</c:v>
                </c:pt>
                <c:pt idx="1202">
                  <c:v>6.84868274232398</c:v>
                </c:pt>
                <c:pt idx="1203">
                  <c:v>7.633276294705565</c:v>
                </c:pt>
                <c:pt idx="1204">
                  <c:v>8.388148139039867</c:v>
                </c:pt>
                <c:pt idx="1205">
                  <c:v>8.3747941927323</c:v>
                </c:pt>
                <c:pt idx="1206">
                  <c:v>8.814058442930627</c:v>
                </c:pt>
                <c:pt idx="1207">
                  <c:v>7.614851932657483</c:v>
                </c:pt>
                <c:pt idx="1208">
                  <c:v>7.630783952564315</c:v>
                </c:pt>
                <c:pt idx="1209">
                  <c:v>7.255158757457369</c:v>
                </c:pt>
                <c:pt idx="1210">
                  <c:v>7.590935442072105</c:v>
                </c:pt>
                <c:pt idx="1211">
                  <c:v>7.221920572801157</c:v>
                </c:pt>
                <c:pt idx="1212">
                  <c:v>6.608025572801155</c:v>
                </c:pt>
                <c:pt idx="1213">
                  <c:v>6.67173082605421</c:v>
                </c:pt>
                <c:pt idx="1214">
                  <c:v>5.475564134209151</c:v>
                </c:pt>
                <c:pt idx="1215">
                  <c:v>4.528056259618283</c:v>
                </c:pt>
                <c:pt idx="1216">
                  <c:v>4.844322254650706</c:v>
                </c:pt>
                <c:pt idx="1217">
                  <c:v>5.052594456395215</c:v>
                </c:pt>
                <c:pt idx="1218">
                  <c:v>4.772929464021701</c:v>
                </c:pt>
                <c:pt idx="1219">
                  <c:v>4.725619322058844</c:v>
                </c:pt>
                <c:pt idx="1220">
                  <c:v>4.377011135094719</c:v>
                </c:pt>
                <c:pt idx="1221">
                  <c:v>4.990906135094718</c:v>
                </c:pt>
                <c:pt idx="1222">
                  <c:v>4.622837218103806</c:v>
                </c:pt>
                <c:pt idx="1223">
                  <c:v>4.654052218103805</c:v>
                </c:pt>
                <c:pt idx="1224">
                  <c:v>3.904078495871307</c:v>
                </c:pt>
                <c:pt idx="1225">
                  <c:v>3.77653685999512</c:v>
                </c:pt>
                <c:pt idx="1226">
                  <c:v>3.838966859995118</c:v>
                </c:pt>
                <c:pt idx="1227">
                  <c:v>3.695077660761527</c:v>
                </c:pt>
                <c:pt idx="1228">
                  <c:v>3.199460510101485</c:v>
                </c:pt>
                <c:pt idx="1229">
                  <c:v>2.745452156128035</c:v>
                </c:pt>
                <c:pt idx="1230">
                  <c:v>3.298340523949797</c:v>
                </c:pt>
                <c:pt idx="1231">
                  <c:v>2.631952379105499</c:v>
                </c:pt>
                <c:pt idx="1232">
                  <c:v>2.711972768420154</c:v>
                </c:pt>
                <c:pt idx="1233">
                  <c:v>2.926272868866945</c:v>
                </c:pt>
                <c:pt idx="1234">
                  <c:v>2.6463856141462</c:v>
                </c:pt>
                <c:pt idx="1235">
                  <c:v>2.696200264571314</c:v>
                </c:pt>
                <c:pt idx="1236">
                  <c:v>2.950987002594836</c:v>
                </c:pt>
                <c:pt idx="1237">
                  <c:v>2.700861854048711</c:v>
                </c:pt>
                <c:pt idx="1238">
                  <c:v>2.371233742259364</c:v>
                </c:pt>
                <c:pt idx="1239">
                  <c:v>2.340620697704704</c:v>
                </c:pt>
                <c:pt idx="1240">
                  <c:v>2.979672904326699</c:v>
                </c:pt>
                <c:pt idx="1241">
                  <c:v>3.1884207672721</c:v>
                </c:pt>
                <c:pt idx="1242">
                  <c:v>2.200515833378489</c:v>
                </c:pt>
                <c:pt idx="1243">
                  <c:v>3.275547006808154</c:v>
                </c:pt>
                <c:pt idx="1244">
                  <c:v>3.232403659477477</c:v>
                </c:pt>
                <c:pt idx="1245">
                  <c:v>2.706184092229361</c:v>
                </c:pt>
                <c:pt idx="1246">
                  <c:v>3.09034719166314</c:v>
                </c:pt>
                <c:pt idx="1247">
                  <c:v>2.796967134575329</c:v>
                </c:pt>
                <c:pt idx="1248">
                  <c:v>2.43873253974149</c:v>
                </c:pt>
                <c:pt idx="1249">
                  <c:v>2.977170744049221</c:v>
                </c:pt>
                <c:pt idx="1250">
                  <c:v>3.163281709758753</c:v>
                </c:pt>
                <c:pt idx="1251">
                  <c:v>3.454103190451104</c:v>
                </c:pt>
                <c:pt idx="1252">
                  <c:v>3.385147157192762</c:v>
                </c:pt>
                <c:pt idx="1253">
                  <c:v>3.53553326509145</c:v>
                </c:pt>
                <c:pt idx="1254">
                  <c:v>4.074006168687587</c:v>
                </c:pt>
                <c:pt idx="1255">
                  <c:v>4.079703596844091</c:v>
                </c:pt>
                <c:pt idx="1256">
                  <c:v>4.018085854980599</c:v>
                </c:pt>
                <c:pt idx="1257">
                  <c:v>3.416999015560485</c:v>
                </c:pt>
                <c:pt idx="1258">
                  <c:v>3.859784053665606</c:v>
                </c:pt>
                <c:pt idx="1259">
                  <c:v>4.37048778251527</c:v>
                </c:pt>
                <c:pt idx="1260">
                  <c:v>4.731806956976147</c:v>
                </c:pt>
                <c:pt idx="1261">
                  <c:v>5.742977334463092</c:v>
                </c:pt>
                <c:pt idx="1262">
                  <c:v>5.441895539469421</c:v>
                </c:pt>
                <c:pt idx="1263">
                  <c:v>4.107126911555447</c:v>
                </c:pt>
                <c:pt idx="1264">
                  <c:v>4.494837793406177</c:v>
                </c:pt>
                <c:pt idx="1265">
                  <c:v>4.48702976551082</c:v>
                </c:pt>
                <c:pt idx="1266">
                  <c:v>3.95795676009038</c:v>
                </c:pt>
                <c:pt idx="1267">
                  <c:v>4.401959729917476</c:v>
                </c:pt>
                <c:pt idx="1268">
                  <c:v>3.760247498352385</c:v>
                </c:pt>
                <c:pt idx="1269">
                  <c:v>3.946545881497613</c:v>
                </c:pt>
                <c:pt idx="1270">
                  <c:v>3.92592080104154</c:v>
                </c:pt>
                <c:pt idx="1271">
                  <c:v>3.854041722262213</c:v>
                </c:pt>
                <c:pt idx="1272">
                  <c:v>4.037614738484448</c:v>
                </c:pt>
                <c:pt idx="1273">
                  <c:v>4.444342181968313</c:v>
                </c:pt>
                <c:pt idx="1274">
                  <c:v>5.790038008051177</c:v>
                </c:pt>
                <c:pt idx="1275">
                  <c:v>5.645410102150326</c:v>
                </c:pt>
                <c:pt idx="1276">
                  <c:v>5.572575102150326</c:v>
                </c:pt>
                <c:pt idx="1277">
                  <c:v>5.249036387845448</c:v>
                </c:pt>
                <c:pt idx="1278">
                  <c:v>5.18619101244988</c:v>
                </c:pt>
                <c:pt idx="1279">
                  <c:v>5.752854021382927</c:v>
                </c:pt>
                <c:pt idx="1280">
                  <c:v>5.513942999990441</c:v>
                </c:pt>
                <c:pt idx="1281">
                  <c:v>5.159882814779639</c:v>
                </c:pt>
                <c:pt idx="1282">
                  <c:v>5.194544328777198</c:v>
                </c:pt>
                <c:pt idx="1283">
                  <c:v>4.969968906662398</c:v>
                </c:pt>
                <c:pt idx="1284">
                  <c:v>5.624692396241246</c:v>
                </c:pt>
                <c:pt idx="1285">
                  <c:v>6.23753900982451</c:v>
                </c:pt>
                <c:pt idx="1286">
                  <c:v>6.147381410721449</c:v>
                </c:pt>
                <c:pt idx="1287">
                  <c:v>6.101948249808835</c:v>
                </c:pt>
                <c:pt idx="1288">
                  <c:v>6.188886138198137</c:v>
                </c:pt>
                <c:pt idx="1289">
                  <c:v>6.287920921066988</c:v>
                </c:pt>
                <c:pt idx="1290">
                  <c:v>6.150395940510005</c:v>
                </c:pt>
                <c:pt idx="1291">
                  <c:v>5.749297580365472</c:v>
                </c:pt>
                <c:pt idx="1292">
                  <c:v>5.981393889591807</c:v>
                </c:pt>
                <c:pt idx="1293">
                  <c:v>6.059539998693758</c:v>
                </c:pt>
                <c:pt idx="1294">
                  <c:v>4.84435580038158</c:v>
                </c:pt>
                <c:pt idx="1295">
                  <c:v>4.84435580038158</c:v>
                </c:pt>
                <c:pt idx="1296">
                  <c:v>5.603920800381582</c:v>
                </c:pt>
                <c:pt idx="1297">
                  <c:v>6.080477079374635</c:v>
                </c:pt>
                <c:pt idx="1298">
                  <c:v>5.732800917566831</c:v>
                </c:pt>
                <c:pt idx="1299">
                  <c:v>5.93320525359385</c:v>
                </c:pt>
                <c:pt idx="1300">
                  <c:v>6.243102458798429</c:v>
                </c:pt>
                <c:pt idx="1301">
                  <c:v>5.527035437966838</c:v>
                </c:pt>
                <c:pt idx="1302">
                  <c:v>5.270097354080711</c:v>
                </c:pt>
                <c:pt idx="1303">
                  <c:v>4.713197938940199</c:v>
                </c:pt>
                <c:pt idx="1304">
                  <c:v>4.90168069770131</c:v>
                </c:pt>
                <c:pt idx="1305">
                  <c:v>4.69679394084897</c:v>
                </c:pt>
                <c:pt idx="1306">
                  <c:v>4.994635427879874</c:v>
                </c:pt>
                <c:pt idx="1307">
                  <c:v>4.367661205734745</c:v>
                </c:pt>
                <c:pt idx="1308">
                  <c:v>4.41525549482167</c:v>
                </c:pt>
                <c:pt idx="1309">
                  <c:v>4.1022991690452</c:v>
                </c:pt>
                <c:pt idx="1310">
                  <c:v>4.500116263952902</c:v>
                </c:pt>
                <c:pt idx="1311">
                  <c:v>4.811167971196156</c:v>
                </c:pt>
                <c:pt idx="1312">
                  <c:v>5.184576413787768</c:v>
                </c:pt>
                <c:pt idx="1313">
                  <c:v>6.124837325591072</c:v>
                </c:pt>
                <c:pt idx="1314">
                  <c:v>5.936468911525585</c:v>
                </c:pt>
                <c:pt idx="1315">
                  <c:v>6.280888284017025</c:v>
                </c:pt>
                <c:pt idx="1316">
                  <c:v>6.372084391416179</c:v>
                </c:pt>
                <c:pt idx="1317">
                  <c:v>6.08989725531658</c:v>
                </c:pt>
                <c:pt idx="1318">
                  <c:v>6.725952827828378</c:v>
                </c:pt>
                <c:pt idx="1319">
                  <c:v>6.401985162400617</c:v>
                </c:pt>
                <c:pt idx="1320">
                  <c:v>5.562594929433773</c:v>
                </c:pt>
                <c:pt idx="1321">
                  <c:v>5.05386752052478</c:v>
                </c:pt>
                <c:pt idx="1322">
                  <c:v>5.061935523773082</c:v>
                </c:pt>
                <c:pt idx="1323">
                  <c:v>5.54261005152814</c:v>
                </c:pt>
                <c:pt idx="1324">
                  <c:v>5.421864751014457</c:v>
                </c:pt>
                <c:pt idx="1325">
                  <c:v>5.390123757830802</c:v>
                </c:pt>
                <c:pt idx="1326">
                  <c:v>4.459899807784474</c:v>
                </c:pt>
                <c:pt idx="1327">
                  <c:v>4.705683094066027</c:v>
                </c:pt>
                <c:pt idx="1328">
                  <c:v>4.896883161710175</c:v>
                </c:pt>
                <c:pt idx="1329">
                  <c:v>4.69379348452672</c:v>
                </c:pt>
                <c:pt idx="1330">
                  <c:v>4.176418258855593</c:v>
                </c:pt>
                <c:pt idx="1331">
                  <c:v>4.243656172619678</c:v>
                </c:pt>
                <c:pt idx="1332">
                  <c:v>4.486774935821455</c:v>
                </c:pt>
                <c:pt idx="1333">
                  <c:v>3.855092667732666</c:v>
                </c:pt>
                <c:pt idx="1334">
                  <c:v>3.376208087151937</c:v>
                </c:pt>
                <c:pt idx="1335">
                  <c:v>3.539951330348031</c:v>
                </c:pt>
                <c:pt idx="1336">
                  <c:v>3.097143869168857</c:v>
                </c:pt>
                <c:pt idx="1337">
                  <c:v>2.982049667951589</c:v>
                </c:pt>
                <c:pt idx="1338">
                  <c:v>3.415794731914364</c:v>
                </c:pt>
                <c:pt idx="1339">
                  <c:v>3.424046282005047</c:v>
                </c:pt>
                <c:pt idx="1340">
                  <c:v>3.430339405950121</c:v>
                </c:pt>
                <c:pt idx="1341">
                  <c:v>3.500121891250238</c:v>
                </c:pt>
                <c:pt idx="1342">
                  <c:v>2.817395502556476</c:v>
                </c:pt>
                <c:pt idx="1343">
                  <c:v>2.985946046613989</c:v>
                </c:pt>
                <c:pt idx="1344">
                  <c:v>3.001077700114547</c:v>
                </c:pt>
                <c:pt idx="1345">
                  <c:v>2.772167700114544</c:v>
                </c:pt>
                <c:pt idx="1346">
                  <c:v>2.327245400583161</c:v>
                </c:pt>
                <c:pt idx="1347">
                  <c:v>2.55713061294636</c:v>
                </c:pt>
                <c:pt idx="1348">
                  <c:v>2.472494336531744</c:v>
                </c:pt>
                <c:pt idx="1349">
                  <c:v>2.780106980733592</c:v>
                </c:pt>
                <c:pt idx="1350">
                  <c:v>2.117572622884172</c:v>
                </c:pt>
                <c:pt idx="1351">
                  <c:v>2.333593090605035</c:v>
                </c:pt>
                <c:pt idx="1352">
                  <c:v>2.514333214839628</c:v>
                </c:pt>
                <c:pt idx="1353">
                  <c:v>2.337353842366895</c:v>
                </c:pt>
                <c:pt idx="1354">
                  <c:v>2.7235366483492</c:v>
                </c:pt>
                <c:pt idx="1355">
                  <c:v>2.933809785737463</c:v>
                </c:pt>
                <c:pt idx="1356">
                  <c:v>3.354067307805408</c:v>
                </c:pt>
                <c:pt idx="1357">
                  <c:v>3.488412487413266</c:v>
                </c:pt>
                <c:pt idx="1358">
                  <c:v>3.368006334706102</c:v>
                </c:pt>
                <c:pt idx="1359">
                  <c:v>3.433507903918951</c:v>
                </c:pt>
                <c:pt idx="1360">
                  <c:v>2.933820954689148</c:v>
                </c:pt>
                <c:pt idx="1361">
                  <c:v>2.959869482823057</c:v>
                </c:pt>
                <c:pt idx="1362">
                  <c:v>2.6098774938405</c:v>
                </c:pt>
                <c:pt idx="1363">
                  <c:v>2.777500120235331</c:v>
                </c:pt>
                <c:pt idx="1364">
                  <c:v>2.550326479854089</c:v>
                </c:pt>
                <c:pt idx="1365">
                  <c:v>2.741069384704882</c:v>
                </c:pt>
                <c:pt idx="1366">
                  <c:v>2.812894513471132</c:v>
                </c:pt>
                <c:pt idx="1367">
                  <c:v>2.871733545396541</c:v>
                </c:pt>
                <c:pt idx="1368">
                  <c:v>2.731730766552222</c:v>
                </c:pt>
                <c:pt idx="1369">
                  <c:v>2.584703471305133</c:v>
                </c:pt>
                <c:pt idx="1370">
                  <c:v>2.629076952992094</c:v>
                </c:pt>
                <c:pt idx="1371">
                  <c:v>3.555882666732473</c:v>
                </c:pt>
                <c:pt idx="1372">
                  <c:v>3.410212666732477</c:v>
                </c:pt>
                <c:pt idx="1373">
                  <c:v>4.093479461720346</c:v>
                </c:pt>
                <c:pt idx="1374">
                  <c:v>4.599132431658845</c:v>
                </c:pt>
                <c:pt idx="1375">
                  <c:v>4.663914970793334</c:v>
                </c:pt>
                <c:pt idx="1376">
                  <c:v>4.16421783136599</c:v>
                </c:pt>
                <c:pt idx="1377">
                  <c:v>4.257708010700021</c:v>
                </c:pt>
                <c:pt idx="1378">
                  <c:v>5.091201870040692</c:v>
                </c:pt>
                <c:pt idx="1379">
                  <c:v>5.321000410208482</c:v>
                </c:pt>
                <c:pt idx="1380">
                  <c:v>5.900303074571524</c:v>
                </c:pt>
                <c:pt idx="1381">
                  <c:v>5.954335670144475</c:v>
                </c:pt>
                <c:pt idx="1382">
                  <c:v>5.590160670144478</c:v>
                </c:pt>
                <c:pt idx="1383">
                  <c:v>4.583686949131302</c:v>
                </c:pt>
                <c:pt idx="1384">
                  <c:v>4.779017518070956</c:v>
                </c:pt>
                <c:pt idx="1385">
                  <c:v>5.038531298963221</c:v>
                </c:pt>
                <c:pt idx="1386">
                  <c:v>5.98150568673638</c:v>
                </c:pt>
                <c:pt idx="1387">
                  <c:v>5.6668940183407</c:v>
                </c:pt>
                <c:pt idx="1388">
                  <c:v>5.811882169379345</c:v>
                </c:pt>
                <c:pt idx="1389">
                  <c:v>5.838724072521224</c:v>
                </c:pt>
                <c:pt idx="1390">
                  <c:v>6.43784851893929</c:v>
                </c:pt>
                <c:pt idx="1391">
                  <c:v>6.535113751233237</c:v>
                </c:pt>
                <c:pt idx="1392">
                  <c:v>6.72121941379188</c:v>
                </c:pt>
                <c:pt idx="1393">
                  <c:v>7.176579696522815</c:v>
                </c:pt>
                <c:pt idx="1394">
                  <c:v>7.449960434300326</c:v>
                </c:pt>
                <c:pt idx="1395">
                  <c:v>7.195949900723392</c:v>
                </c:pt>
                <c:pt idx="1396">
                  <c:v>7.479521698252487</c:v>
                </c:pt>
                <c:pt idx="1397">
                  <c:v>7.122578451053105</c:v>
                </c:pt>
                <c:pt idx="1398">
                  <c:v>7.375382428387009</c:v>
                </c:pt>
                <c:pt idx="1399">
                  <c:v>7.40102262265209</c:v>
                </c:pt>
                <c:pt idx="1400">
                  <c:v>6.77133339952496</c:v>
                </c:pt>
                <c:pt idx="1401">
                  <c:v>7.492119786579927</c:v>
                </c:pt>
                <c:pt idx="1402">
                  <c:v>7.788543758907863</c:v>
                </c:pt>
                <c:pt idx="1403">
                  <c:v>8.477135470993165</c:v>
                </c:pt>
                <c:pt idx="1404">
                  <c:v>8.112509698466656</c:v>
                </c:pt>
                <c:pt idx="1405">
                  <c:v>7.701260943045412</c:v>
                </c:pt>
                <c:pt idx="1406">
                  <c:v>7.772117371469944</c:v>
                </c:pt>
                <c:pt idx="1407">
                  <c:v>6.535614530985002</c:v>
                </c:pt>
                <c:pt idx="1408">
                  <c:v>6.702476369025172</c:v>
                </c:pt>
                <c:pt idx="1409">
                  <c:v>7.163653913126801</c:v>
                </c:pt>
                <c:pt idx="1410">
                  <c:v>7.099182084118482</c:v>
                </c:pt>
                <c:pt idx="1411">
                  <c:v>7.012805173127678</c:v>
                </c:pt>
                <c:pt idx="1412">
                  <c:v>6.403139090957005</c:v>
                </c:pt>
                <c:pt idx="1413">
                  <c:v>6.118377349212547</c:v>
                </c:pt>
                <c:pt idx="1414">
                  <c:v>5.908193532755607</c:v>
                </c:pt>
                <c:pt idx="1415">
                  <c:v>5.488258804031087</c:v>
                </c:pt>
                <c:pt idx="1416">
                  <c:v>5.138223532755607</c:v>
                </c:pt>
                <c:pt idx="1417">
                  <c:v>4.656182005973367</c:v>
                </c:pt>
                <c:pt idx="1418">
                  <c:v>4.95797908799833</c:v>
                </c:pt>
                <c:pt idx="1419">
                  <c:v>4.564858683033965</c:v>
                </c:pt>
                <c:pt idx="1420">
                  <c:v>4.485448133101306</c:v>
                </c:pt>
                <c:pt idx="1421">
                  <c:v>4.434475285675909</c:v>
                </c:pt>
                <c:pt idx="1422">
                  <c:v>4.272304573580991</c:v>
                </c:pt>
                <c:pt idx="1423">
                  <c:v>4.27845770342923</c:v>
                </c:pt>
                <c:pt idx="1424">
                  <c:v>4.63375470535943</c:v>
                </c:pt>
                <c:pt idx="1425">
                  <c:v>3.646698748852863</c:v>
                </c:pt>
                <c:pt idx="1426">
                  <c:v>3.843800855547191</c:v>
                </c:pt>
                <c:pt idx="1427">
                  <c:v>3.44905210074168</c:v>
                </c:pt>
                <c:pt idx="1428">
                  <c:v>3.504906584122917</c:v>
                </c:pt>
                <c:pt idx="1429">
                  <c:v>3.330375158007865</c:v>
                </c:pt>
                <c:pt idx="1430">
                  <c:v>4.039374887997536</c:v>
                </c:pt>
                <c:pt idx="1431">
                  <c:v>3.664627301987114</c:v>
                </c:pt>
                <c:pt idx="1432">
                  <c:v>3.657486491076572</c:v>
                </c:pt>
                <c:pt idx="1433">
                  <c:v>2.943654492003937</c:v>
                </c:pt>
                <c:pt idx="1434">
                  <c:v>2.91194141534813</c:v>
                </c:pt>
                <c:pt idx="1435">
                  <c:v>2.554953779477455</c:v>
                </c:pt>
                <c:pt idx="1436">
                  <c:v>2.205609594363711</c:v>
                </c:pt>
                <c:pt idx="1437">
                  <c:v>2.05139077453272</c:v>
                </c:pt>
                <c:pt idx="1438">
                  <c:v>2.56394924675016</c:v>
                </c:pt>
                <c:pt idx="1439">
                  <c:v>2.494954301813895</c:v>
                </c:pt>
                <c:pt idx="1440">
                  <c:v>2.467852114962628</c:v>
                </c:pt>
                <c:pt idx="1441">
                  <c:v>2.712410260246244</c:v>
                </c:pt>
                <c:pt idx="1442">
                  <c:v>2.745577331787058</c:v>
                </c:pt>
                <c:pt idx="1443">
                  <c:v>2.968782545205382</c:v>
                </c:pt>
                <c:pt idx="1444">
                  <c:v>3.191446663937135</c:v>
                </c:pt>
                <c:pt idx="1445">
                  <c:v>2.565670364895489</c:v>
                </c:pt>
                <c:pt idx="1446">
                  <c:v>2.116656287699698</c:v>
                </c:pt>
                <c:pt idx="1447">
                  <c:v>2.400109210032628</c:v>
                </c:pt>
                <c:pt idx="1448">
                  <c:v>3.014693455431907</c:v>
                </c:pt>
                <c:pt idx="1449">
                  <c:v>3.193903900319892</c:v>
                </c:pt>
                <c:pt idx="1450">
                  <c:v>3.549911552574454</c:v>
                </c:pt>
                <c:pt idx="1451">
                  <c:v>3.323890344928234</c:v>
                </c:pt>
                <c:pt idx="1452">
                  <c:v>3.329938645127531</c:v>
                </c:pt>
                <c:pt idx="1453">
                  <c:v>3.478638814255554</c:v>
                </c:pt>
                <c:pt idx="1454">
                  <c:v>4.168512343152674</c:v>
                </c:pt>
                <c:pt idx="1455">
                  <c:v>4.652170918892389</c:v>
                </c:pt>
                <c:pt idx="1456">
                  <c:v>4.601453743806168</c:v>
                </c:pt>
                <c:pt idx="1457">
                  <c:v>4.627313230432813</c:v>
                </c:pt>
                <c:pt idx="1458">
                  <c:v>4.789590554080043</c:v>
                </c:pt>
                <c:pt idx="1459">
                  <c:v>4.81921701176464</c:v>
                </c:pt>
                <c:pt idx="1460">
                  <c:v>4.895935835320078</c:v>
                </c:pt>
                <c:pt idx="1461">
                  <c:v>4.707786397266352</c:v>
                </c:pt>
                <c:pt idx="1462">
                  <c:v>3.860885738765014</c:v>
                </c:pt>
                <c:pt idx="1463">
                  <c:v>3.591094937815089</c:v>
                </c:pt>
                <c:pt idx="1464">
                  <c:v>3.341521087889096</c:v>
                </c:pt>
                <c:pt idx="1465">
                  <c:v>3.649298399260754</c:v>
                </c:pt>
                <c:pt idx="1466">
                  <c:v>3.470605664504104</c:v>
                </c:pt>
                <c:pt idx="1467">
                  <c:v>3.104172079987954</c:v>
                </c:pt>
                <c:pt idx="1468">
                  <c:v>3.648233329791577</c:v>
                </c:pt>
                <c:pt idx="1469">
                  <c:v>3.642380616781751</c:v>
                </c:pt>
                <c:pt idx="1470">
                  <c:v>3.283915794128902</c:v>
                </c:pt>
                <c:pt idx="1471">
                  <c:v>3.29659559639239</c:v>
                </c:pt>
                <c:pt idx="1472">
                  <c:v>3.138906851325157</c:v>
                </c:pt>
                <c:pt idx="1473">
                  <c:v>3.05571562939471</c:v>
                </c:pt>
                <c:pt idx="1474">
                  <c:v>3.144644460899933</c:v>
                </c:pt>
                <c:pt idx="1475">
                  <c:v>3.27031131419697</c:v>
                </c:pt>
                <c:pt idx="1476">
                  <c:v>3.158261772678824</c:v>
                </c:pt>
                <c:pt idx="1477">
                  <c:v>3.074221385310405</c:v>
                </c:pt>
                <c:pt idx="1478">
                  <c:v>2.989338448309688</c:v>
                </c:pt>
                <c:pt idx="1479">
                  <c:v>2.895229526391468</c:v>
                </c:pt>
                <c:pt idx="1480">
                  <c:v>3.210511759847917</c:v>
                </c:pt>
                <c:pt idx="1481">
                  <c:v>2.535694078311188</c:v>
                </c:pt>
                <c:pt idx="1482">
                  <c:v>2.443061676674678</c:v>
                </c:pt>
                <c:pt idx="1483">
                  <c:v>2.152274612878063</c:v>
                </c:pt>
                <c:pt idx="1484">
                  <c:v>2.434621575471528</c:v>
                </c:pt>
                <c:pt idx="1485">
                  <c:v>2.537896257366594</c:v>
                </c:pt>
                <c:pt idx="1486">
                  <c:v>2.435706099634244</c:v>
                </c:pt>
                <c:pt idx="1487">
                  <c:v>2.435706099634244</c:v>
                </c:pt>
                <c:pt idx="1488">
                  <c:v>1.95674758606232</c:v>
                </c:pt>
                <c:pt idx="1489">
                  <c:v>2.806498819114141</c:v>
                </c:pt>
                <c:pt idx="1490">
                  <c:v>2.840130746461375</c:v>
                </c:pt>
                <c:pt idx="1491">
                  <c:v>2.747429931300083</c:v>
                </c:pt>
                <c:pt idx="1492">
                  <c:v>2.737518804634796</c:v>
                </c:pt>
                <c:pt idx="1493">
                  <c:v>2.221895089472714</c:v>
                </c:pt>
                <c:pt idx="1494">
                  <c:v>2.10084327262441</c:v>
                </c:pt>
                <c:pt idx="1495">
                  <c:v>2.028875475666663</c:v>
                </c:pt>
                <c:pt idx="1496">
                  <c:v>2.090024519464158</c:v>
                </c:pt>
                <c:pt idx="1497">
                  <c:v>2.342715915679792</c:v>
                </c:pt>
                <c:pt idx="1498">
                  <c:v>2.224914295700142</c:v>
                </c:pt>
                <c:pt idx="1499">
                  <c:v>2.74233110234291</c:v>
                </c:pt>
                <c:pt idx="1500">
                  <c:v>2.383470217658335</c:v>
                </c:pt>
                <c:pt idx="1501">
                  <c:v>2.441039917209192</c:v>
                </c:pt>
                <c:pt idx="1502">
                  <c:v>2.0466279668643</c:v>
                </c:pt>
                <c:pt idx="1503">
                  <c:v>1.770748211492563</c:v>
                </c:pt>
                <c:pt idx="1504">
                  <c:v>1.264061919895248</c:v>
                </c:pt>
                <c:pt idx="1505">
                  <c:v>1.331300181893656</c:v>
                </c:pt>
                <c:pt idx="1506">
                  <c:v>1.027433268738044</c:v>
                </c:pt>
                <c:pt idx="1507">
                  <c:v>0.984429951473189</c:v>
                </c:pt>
                <c:pt idx="1508">
                  <c:v>1.691604987438996</c:v>
                </c:pt>
                <c:pt idx="1509">
                  <c:v>2.160224382749434</c:v>
                </c:pt>
                <c:pt idx="1510">
                  <c:v>2.076270467896673</c:v>
                </c:pt>
                <c:pt idx="1511">
                  <c:v>1.761390202487696</c:v>
                </c:pt>
                <c:pt idx="1512">
                  <c:v>1.639104582299232</c:v>
                </c:pt>
                <c:pt idx="1513">
                  <c:v>1.928683751908064</c:v>
                </c:pt>
                <c:pt idx="1514">
                  <c:v>1.702949355545758</c:v>
                </c:pt>
                <c:pt idx="1515">
                  <c:v>1.702949355545758</c:v>
                </c:pt>
                <c:pt idx="1516">
                  <c:v>1.662614044052091</c:v>
                </c:pt>
                <c:pt idx="1517">
                  <c:v>2.004100999468218</c:v>
                </c:pt>
                <c:pt idx="1518">
                  <c:v>1.855859279374524</c:v>
                </c:pt>
                <c:pt idx="1519">
                  <c:v>1.949504279374526</c:v>
                </c:pt>
                <c:pt idx="1520">
                  <c:v>1.949504279374526</c:v>
                </c:pt>
                <c:pt idx="1521">
                  <c:v>2.119173436150791</c:v>
                </c:pt>
                <c:pt idx="1522">
                  <c:v>1.496363323349225</c:v>
                </c:pt>
                <c:pt idx="1523">
                  <c:v>1.069024979034545</c:v>
                </c:pt>
                <c:pt idx="1524">
                  <c:v>0.874239499152256</c:v>
                </c:pt>
                <c:pt idx="1525">
                  <c:v>0.653113783238716</c:v>
                </c:pt>
                <c:pt idx="1526">
                  <c:v>0.770561415329411</c:v>
                </c:pt>
                <c:pt idx="1527">
                  <c:v>0.967572231397028</c:v>
                </c:pt>
                <c:pt idx="1528">
                  <c:v>1.215514461901435</c:v>
                </c:pt>
                <c:pt idx="1529">
                  <c:v>0.980335437421907</c:v>
                </c:pt>
                <c:pt idx="1530">
                  <c:v>0.724760411531221</c:v>
                </c:pt>
                <c:pt idx="1531">
                  <c:v>0.579054761847079</c:v>
                </c:pt>
                <c:pt idx="1532">
                  <c:v>0.549618209276229</c:v>
                </c:pt>
                <c:pt idx="1533">
                  <c:v>0.581196095811119</c:v>
                </c:pt>
                <c:pt idx="1534">
                  <c:v>0.473765758899731</c:v>
                </c:pt>
                <c:pt idx="1535">
                  <c:v>0.41498817872759</c:v>
                </c:pt>
                <c:pt idx="1536">
                  <c:v>1.054088560200672</c:v>
                </c:pt>
                <c:pt idx="1537">
                  <c:v>0.998964818950672</c:v>
                </c:pt>
                <c:pt idx="1538">
                  <c:v>0.739048429417537</c:v>
                </c:pt>
                <c:pt idx="1539">
                  <c:v>0.970894972765702</c:v>
                </c:pt>
                <c:pt idx="1540">
                  <c:v>0.30161766189989</c:v>
                </c:pt>
                <c:pt idx="1541">
                  <c:v>0.63366361827892</c:v>
                </c:pt>
                <c:pt idx="1542">
                  <c:v>0.690439918460523</c:v>
                </c:pt>
                <c:pt idx="1543">
                  <c:v>0.497413207272448</c:v>
                </c:pt>
                <c:pt idx="1544">
                  <c:v>0.37882337414705</c:v>
                </c:pt>
                <c:pt idx="1545">
                  <c:v>0.190466702726582</c:v>
                </c:pt>
                <c:pt idx="1546">
                  <c:v>-0.191649081326329</c:v>
                </c:pt>
                <c:pt idx="1547">
                  <c:v>-0.314144991818321</c:v>
                </c:pt>
                <c:pt idx="1548">
                  <c:v>-0.914949062068502</c:v>
                </c:pt>
                <c:pt idx="1549">
                  <c:v>-0.602799062068503</c:v>
                </c:pt>
                <c:pt idx="1550">
                  <c:v>-0.977379062068504</c:v>
                </c:pt>
                <c:pt idx="1551">
                  <c:v>-0.735072298056796</c:v>
                </c:pt>
                <c:pt idx="1552">
                  <c:v>-1.040835484225422</c:v>
                </c:pt>
                <c:pt idx="1553">
                  <c:v>-1.549222576894337</c:v>
                </c:pt>
                <c:pt idx="1554">
                  <c:v>-1.470695497414564</c:v>
                </c:pt>
                <c:pt idx="1555">
                  <c:v>-1.37544982584727</c:v>
                </c:pt>
                <c:pt idx="1556">
                  <c:v>-1.268238004963152</c:v>
                </c:pt>
                <c:pt idx="1557">
                  <c:v>-1.352674102795586</c:v>
                </c:pt>
                <c:pt idx="1558">
                  <c:v>-1.643893843923553</c:v>
                </c:pt>
                <c:pt idx="1559">
                  <c:v>-1.98967381137073</c:v>
                </c:pt>
                <c:pt idx="1560">
                  <c:v>-2.06893743730601</c:v>
                </c:pt>
                <c:pt idx="1561">
                  <c:v>-2.028428092468847</c:v>
                </c:pt>
                <c:pt idx="1562">
                  <c:v>-1.522222374330792</c:v>
                </c:pt>
                <c:pt idx="1563">
                  <c:v>-1.917028905847317</c:v>
                </c:pt>
                <c:pt idx="1564">
                  <c:v>-1.762077513403821</c:v>
                </c:pt>
                <c:pt idx="1565">
                  <c:v>-1.788681397108494</c:v>
                </c:pt>
                <c:pt idx="1566">
                  <c:v>-1.851519768884128</c:v>
                </c:pt>
                <c:pt idx="1567">
                  <c:v>-1.239383639306464</c:v>
                </c:pt>
                <c:pt idx="1568">
                  <c:v>-1.259060991467652</c:v>
                </c:pt>
                <c:pt idx="1569">
                  <c:v>-1.16047737936684</c:v>
                </c:pt>
                <c:pt idx="1570">
                  <c:v>-1.073151078191497</c:v>
                </c:pt>
                <c:pt idx="1571">
                  <c:v>-1.060898924046804</c:v>
                </c:pt>
                <c:pt idx="1572">
                  <c:v>-0.908875287040843</c:v>
                </c:pt>
                <c:pt idx="1573">
                  <c:v>-0.448594651794974</c:v>
                </c:pt>
                <c:pt idx="1574">
                  <c:v>-1.09746036311148</c:v>
                </c:pt>
                <c:pt idx="1575">
                  <c:v>-1.066564621552612</c:v>
                </c:pt>
                <c:pt idx="1576">
                  <c:v>-0.986068220021554</c:v>
                </c:pt>
                <c:pt idx="1577">
                  <c:v>-1.067611852911956</c:v>
                </c:pt>
                <c:pt idx="1578">
                  <c:v>-0.311198070337355</c:v>
                </c:pt>
                <c:pt idx="1579">
                  <c:v>-0.589013265323221</c:v>
                </c:pt>
                <c:pt idx="1580">
                  <c:v>-0.838008722487658</c:v>
                </c:pt>
                <c:pt idx="1581">
                  <c:v>-0.774577746525118</c:v>
                </c:pt>
                <c:pt idx="1582">
                  <c:v>-1.00767665318865</c:v>
                </c:pt>
                <c:pt idx="1583">
                  <c:v>-0.907776939585709</c:v>
                </c:pt>
                <c:pt idx="1584">
                  <c:v>-0.966519999379415</c:v>
                </c:pt>
                <c:pt idx="1585">
                  <c:v>-0.950707423661115</c:v>
                </c:pt>
                <c:pt idx="1586">
                  <c:v>-0.810156775034766</c:v>
                </c:pt>
                <c:pt idx="1587">
                  <c:v>-1.150079966539803</c:v>
                </c:pt>
                <c:pt idx="1588">
                  <c:v>-1.177486118461712</c:v>
                </c:pt>
                <c:pt idx="1589">
                  <c:v>-1.197555222276066</c:v>
                </c:pt>
                <c:pt idx="1590">
                  <c:v>-1.061350990894748</c:v>
                </c:pt>
                <c:pt idx="1591">
                  <c:v>-1.19837491435068</c:v>
                </c:pt>
                <c:pt idx="1592">
                  <c:v>-2.004505638792388</c:v>
                </c:pt>
                <c:pt idx="1593">
                  <c:v>-1.961941713015331</c:v>
                </c:pt>
                <c:pt idx="1594">
                  <c:v>-1.823657893442014</c:v>
                </c:pt>
                <c:pt idx="1595">
                  <c:v>-2.05659148619171</c:v>
                </c:pt>
                <c:pt idx="1596">
                  <c:v>-2.003374632948411</c:v>
                </c:pt>
                <c:pt idx="1597">
                  <c:v>-1.950714486383536</c:v>
                </c:pt>
                <c:pt idx="1598">
                  <c:v>-2.039523486253783</c:v>
                </c:pt>
                <c:pt idx="1599">
                  <c:v>-2.210322195436731</c:v>
                </c:pt>
                <c:pt idx="1600">
                  <c:v>-2.540184063522965</c:v>
                </c:pt>
                <c:pt idx="1601">
                  <c:v>-2.606344631291762</c:v>
                </c:pt>
                <c:pt idx="1602">
                  <c:v>-1.083783810726164</c:v>
                </c:pt>
                <c:pt idx="1603">
                  <c:v>-1.096049400065542</c:v>
                </c:pt>
                <c:pt idx="1604">
                  <c:v>-0.891362410046995</c:v>
                </c:pt>
                <c:pt idx="1605">
                  <c:v>-0.837145599995555</c:v>
                </c:pt>
                <c:pt idx="1606">
                  <c:v>-0.161314456188794</c:v>
                </c:pt>
                <c:pt idx="1607">
                  <c:v>0.175960432994021</c:v>
                </c:pt>
                <c:pt idx="1608">
                  <c:v>-0.0312159653506434</c:v>
                </c:pt>
                <c:pt idx="1609">
                  <c:v>-0.281948937254192</c:v>
                </c:pt>
                <c:pt idx="1610">
                  <c:v>-0.262506804059719</c:v>
                </c:pt>
                <c:pt idx="1611">
                  <c:v>-0.428335862692592</c:v>
                </c:pt>
                <c:pt idx="1612">
                  <c:v>-0.794719652760985</c:v>
                </c:pt>
                <c:pt idx="1613">
                  <c:v>-1.115312177796636</c:v>
                </c:pt>
                <c:pt idx="1614">
                  <c:v>-1.029980530723766</c:v>
                </c:pt>
                <c:pt idx="1615">
                  <c:v>-1.135486547997132</c:v>
                </c:pt>
                <c:pt idx="1616">
                  <c:v>-0.836320911758147</c:v>
                </c:pt>
                <c:pt idx="1617">
                  <c:v>-0.938575207934164</c:v>
                </c:pt>
                <c:pt idx="1618">
                  <c:v>-0.824221650226711</c:v>
                </c:pt>
                <c:pt idx="1619">
                  <c:v>-1.056240446996881</c:v>
                </c:pt>
                <c:pt idx="1620">
                  <c:v>-0.807535808926584</c:v>
                </c:pt>
                <c:pt idx="1621">
                  <c:v>-0.0951173730829744</c:v>
                </c:pt>
                <c:pt idx="1622">
                  <c:v>-0.0676536230981384</c:v>
                </c:pt>
                <c:pt idx="1623">
                  <c:v>-0.116578380934012</c:v>
                </c:pt>
                <c:pt idx="1624">
                  <c:v>0.11644637592919</c:v>
                </c:pt>
                <c:pt idx="1625">
                  <c:v>0.043611375929185</c:v>
                </c:pt>
                <c:pt idx="1626">
                  <c:v>0.222774084737299</c:v>
                </c:pt>
                <c:pt idx="1627">
                  <c:v>0.178593265629335</c:v>
                </c:pt>
                <c:pt idx="1628">
                  <c:v>0.123587608170368</c:v>
                </c:pt>
                <c:pt idx="1629">
                  <c:v>0.103511501648903</c:v>
                </c:pt>
                <c:pt idx="1630">
                  <c:v>0.230012199412442</c:v>
                </c:pt>
                <c:pt idx="1631">
                  <c:v>-0.0469208261074812</c:v>
                </c:pt>
                <c:pt idx="1632">
                  <c:v>0.00851328766069414</c:v>
                </c:pt>
                <c:pt idx="1633">
                  <c:v>-0.0523759895250748</c:v>
                </c:pt>
                <c:pt idx="1634">
                  <c:v>-0.216373462911719</c:v>
                </c:pt>
                <c:pt idx="1635">
                  <c:v>-0.236330342731808</c:v>
                </c:pt>
                <c:pt idx="1636">
                  <c:v>0.0836277813259265</c:v>
                </c:pt>
                <c:pt idx="1637">
                  <c:v>0.3793106668953</c:v>
                </c:pt>
                <c:pt idx="1638">
                  <c:v>0.337442175140101</c:v>
                </c:pt>
                <c:pt idx="1639">
                  <c:v>0.586197296430783</c:v>
                </c:pt>
                <c:pt idx="1640">
                  <c:v>0.538720259227944</c:v>
                </c:pt>
                <c:pt idx="1641">
                  <c:v>0.900028763388832</c:v>
                </c:pt>
                <c:pt idx="1642">
                  <c:v>1.091753917716353</c:v>
                </c:pt>
                <c:pt idx="1643">
                  <c:v>0.904832346512677</c:v>
                </c:pt>
                <c:pt idx="1644">
                  <c:v>0.731849812622695</c:v>
                </c:pt>
                <c:pt idx="1645">
                  <c:v>0.0685610165423256</c:v>
                </c:pt>
                <c:pt idx="1646">
                  <c:v>-0.398251421293864</c:v>
                </c:pt>
                <c:pt idx="1647">
                  <c:v>0.293408680980097</c:v>
                </c:pt>
                <c:pt idx="1648">
                  <c:v>0.162772882822292</c:v>
                </c:pt>
                <c:pt idx="1649">
                  <c:v>0.215418070593497</c:v>
                </c:pt>
                <c:pt idx="1650">
                  <c:v>0.186300385917821</c:v>
                </c:pt>
                <c:pt idx="1651">
                  <c:v>-0.0469173826534259</c:v>
                </c:pt>
                <c:pt idx="1652">
                  <c:v>0.0833253207638372</c:v>
                </c:pt>
                <c:pt idx="1653">
                  <c:v>0.147916805011924</c:v>
                </c:pt>
                <c:pt idx="1654">
                  <c:v>0.0531670332559244</c:v>
                </c:pt>
                <c:pt idx="1655">
                  <c:v>-0.0692965197684465</c:v>
                </c:pt>
                <c:pt idx="1656">
                  <c:v>0.116879228856071</c:v>
                </c:pt>
                <c:pt idx="1657">
                  <c:v>0.0796848260673784</c:v>
                </c:pt>
                <c:pt idx="1658">
                  <c:v>-0.231422312746957</c:v>
                </c:pt>
                <c:pt idx="1659">
                  <c:v>-0.081954577231933</c:v>
                </c:pt>
                <c:pt idx="1660">
                  <c:v>-0.0341088129269735</c:v>
                </c:pt>
                <c:pt idx="1661">
                  <c:v>0.601738458151225</c:v>
                </c:pt>
                <c:pt idx="1662">
                  <c:v>0.732157321455105</c:v>
                </c:pt>
                <c:pt idx="1663">
                  <c:v>0.583001173848924</c:v>
                </c:pt>
                <c:pt idx="1664">
                  <c:v>0.694158634244406</c:v>
                </c:pt>
                <c:pt idx="1665">
                  <c:v>0.801821094505669</c:v>
                </c:pt>
                <c:pt idx="1666">
                  <c:v>1.172668630609065</c:v>
                </c:pt>
                <c:pt idx="1667">
                  <c:v>1.725775681150722</c:v>
                </c:pt>
                <c:pt idx="1668">
                  <c:v>1.978994895097065</c:v>
                </c:pt>
                <c:pt idx="1669">
                  <c:v>2.136380928923575</c:v>
                </c:pt>
                <c:pt idx="1670">
                  <c:v>2.050211804797796</c:v>
                </c:pt>
                <c:pt idx="1671">
                  <c:v>1.947179176540066</c:v>
                </c:pt>
                <c:pt idx="1672">
                  <c:v>1.760157469386931</c:v>
                </c:pt>
                <c:pt idx="1673">
                  <c:v>1.712435915730488</c:v>
                </c:pt>
                <c:pt idx="1674">
                  <c:v>2.00124144478866</c:v>
                </c:pt>
                <c:pt idx="1675">
                  <c:v>1.943564609325813</c:v>
                </c:pt>
                <c:pt idx="1676">
                  <c:v>2.130991287694318</c:v>
                </c:pt>
                <c:pt idx="1677">
                  <c:v>2.248299588613261</c:v>
                </c:pt>
                <c:pt idx="1678">
                  <c:v>2.555422279898865</c:v>
                </c:pt>
                <c:pt idx="1679">
                  <c:v>2.61106169402502</c:v>
                </c:pt>
                <c:pt idx="1680">
                  <c:v>2.756856913991226</c:v>
                </c:pt>
                <c:pt idx="1681">
                  <c:v>2.578806444617376</c:v>
                </c:pt>
                <c:pt idx="1682">
                  <c:v>2.413511067239718</c:v>
                </c:pt>
                <c:pt idx="1683">
                  <c:v>2.32815139173906</c:v>
                </c:pt>
                <c:pt idx="1684">
                  <c:v>2.311038092490726</c:v>
                </c:pt>
                <c:pt idx="1685">
                  <c:v>2.442780349078318</c:v>
                </c:pt>
                <c:pt idx="1686">
                  <c:v>2.173167762709522</c:v>
                </c:pt>
                <c:pt idx="1687">
                  <c:v>2.215585687844375</c:v>
                </c:pt>
                <c:pt idx="1688">
                  <c:v>2.296130624233308</c:v>
                </c:pt>
                <c:pt idx="1689">
                  <c:v>1.968563773351095</c:v>
                </c:pt>
                <c:pt idx="1690">
                  <c:v>1.926048274677706</c:v>
                </c:pt>
                <c:pt idx="1691">
                  <c:v>1.628678857424294</c:v>
                </c:pt>
                <c:pt idx="1692">
                  <c:v>1.575036241694852</c:v>
                </c:pt>
                <c:pt idx="1693">
                  <c:v>1.875266559710063</c:v>
                </c:pt>
                <c:pt idx="1694">
                  <c:v>1.557826822049085</c:v>
                </c:pt>
                <c:pt idx="1695">
                  <c:v>1.595332428471794</c:v>
                </c:pt>
                <c:pt idx="1696">
                  <c:v>1.467994436463122</c:v>
                </c:pt>
                <c:pt idx="1697">
                  <c:v>1.618726562903888</c:v>
                </c:pt>
                <c:pt idx="1698">
                  <c:v>1.73237804383362</c:v>
                </c:pt>
                <c:pt idx="1699">
                  <c:v>1.684849262234106</c:v>
                </c:pt>
                <c:pt idx="1700">
                  <c:v>1.725242261868594</c:v>
                </c:pt>
                <c:pt idx="1701">
                  <c:v>1.482539144147384</c:v>
                </c:pt>
                <c:pt idx="1702">
                  <c:v>1.228277831445013</c:v>
                </c:pt>
                <c:pt idx="1703">
                  <c:v>1.048928562116906</c:v>
                </c:pt>
                <c:pt idx="1704">
                  <c:v>1.028004137329276</c:v>
                </c:pt>
                <c:pt idx="1705">
                  <c:v>0.97877491238873</c:v>
                </c:pt>
                <c:pt idx="1706">
                  <c:v>0.905213771775962</c:v>
                </c:pt>
                <c:pt idx="1707">
                  <c:v>1.035497972086208</c:v>
                </c:pt>
                <c:pt idx="1708">
                  <c:v>1.210842855702211</c:v>
                </c:pt>
                <c:pt idx="1709">
                  <c:v>1.566286789460733</c:v>
                </c:pt>
                <c:pt idx="1710">
                  <c:v>1.497870839980944</c:v>
                </c:pt>
                <c:pt idx="1711">
                  <c:v>0.554127210782045</c:v>
                </c:pt>
                <c:pt idx="1712">
                  <c:v>0.982883357155227</c:v>
                </c:pt>
                <c:pt idx="1713">
                  <c:v>1.771691698438797</c:v>
                </c:pt>
                <c:pt idx="1714">
                  <c:v>1.577814044031218</c:v>
                </c:pt>
                <c:pt idx="1715">
                  <c:v>1.573309639293192</c:v>
                </c:pt>
                <c:pt idx="1716">
                  <c:v>1.535573431724405</c:v>
                </c:pt>
                <c:pt idx="1717">
                  <c:v>1.522197778917683</c:v>
                </c:pt>
                <c:pt idx="1718">
                  <c:v>1.341545093929642</c:v>
                </c:pt>
                <c:pt idx="1719">
                  <c:v>1.340235649222588</c:v>
                </c:pt>
                <c:pt idx="1720">
                  <c:v>1.313735330798856</c:v>
                </c:pt>
                <c:pt idx="1721">
                  <c:v>1.657264195110244</c:v>
                </c:pt>
                <c:pt idx="1722">
                  <c:v>1.778912176811691</c:v>
                </c:pt>
                <c:pt idx="1723">
                  <c:v>1.311490291800371</c:v>
                </c:pt>
                <c:pt idx="1724">
                  <c:v>1.376887206135308</c:v>
                </c:pt>
                <c:pt idx="1725">
                  <c:v>1.35176081331269</c:v>
                </c:pt>
                <c:pt idx="1726">
                  <c:v>1.907636956528403</c:v>
                </c:pt>
                <c:pt idx="1727">
                  <c:v>1.923475026788022</c:v>
                </c:pt>
                <c:pt idx="1728">
                  <c:v>2.596738329610197</c:v>
                </c:pt>
                <c:pt idx="1729">
                  <c:v>2.368833560538711</c:v>
                </c:pt>
                <c:pt idx="1730">
                  <c:v>2.186925355965912</c:v>
                </c:pt>
                <c:pt idx="1731">
                  <c:v>2.085963186296009</c:v>
                </c:pt>
                <c:pt idx="1732">
                  <c:v>1.959509979135547</c:v>
                </c:pt>
                <c:pt idx="1733">
                  <c:v>1.239255112557103</c:v>
                </c:pt>
                <c:pt idx="1734">
                  <c:v>1.066861186686541</c:v>
                </c:pt>
                <c:pt idx="1735">
                  <c:v>0.967594848551489</c:v>
                </c:pt>
                <c:pt idx="1736">
                  <c:v>1.27858832707311</c:v>
                </c:pt>
                <c:pt idx="1737">
                  <c:v>1.31981351077672</c:v>
                </c:pt>
                <c:pt idx="1738">
                  <c:v>1.600059642707997</c:v>
                </c:pt>
                <c:pt idx="1739">
                  <c:v>1.461383135074779</c:v>
                </c:pt>
                <c:pt idx="1740">
                  <c:v>1.428119955429519</c:v>
                </c:pt>
                <c:pt idx="1741">
                  <c:v>1.65705908548993</c:v>
                </c:pt>
                <c:pt idx="1742">
                  <c:v>1.83487891196965</c:v>
                </c:pt>
                <c:pt idx="1743">
                  <c:v>1.781657575584355</c:v>
                </c:pt>
                <c:pt idx="1744">
                  <c:v>1.515018167805874</c:v>
                </c:pt>
                <c:pt idx="1745">
                  <c:v>1.387225402155593</c:v>
                </c:pt>
                <c:pt idx="1746">
                  <c:v>1.293580402155591</c:v>
                </c:pt>
                <c:pt idx="1747">
                  <c:v>0.685172053006266</c:v>
                </c:pt>
                <c:pt idx="1748">
                  <c:v>0.455428782809417</c:v>
                </c:pt>
                <c:pt idx="1749">
                  <c:v>0.452081339700218</c:v>
                </c:pt>
                <c:pt idx="1750">
                  <c:v>0.613242719513895</c:v>
                </c:pt>
                <c:pt idx="1751">
                  <c:v>0.0649563801785718</c:v>
                </c:pt>
                <c:pt idx="1752">
                  <c:v>0.137311505357506</c:v>
                </c:pt>
                <c:pt idx="1753">
                  <c:v>0.212117656859004</c:v>
                </c:pt>
                <c:pt idx="1754">
                  <c:v>0.14227674533921</c:v>
                </c:pt>
                <c:pt idx="1755">
                  <c:v>0.253127529043066</c:v>
                </c:pt>
                <c:pt idx="1756">
                  <c:v>-0.0791866918325539</c:v>
                </c:pt>
                <c:pt idx="1757">
                  <c:v>-0.118927016436309</c:v>
                </c:pt>
                <c:pt idx="1758">
                  <c:v>-0.310097206189617</c:v>
                </c:pt>
                <c:pt idx="1759">
                  <c:v>-0.210427433589512</c:v>
                </c:pt>
                <c:pt idx="1760">
                  <c:v>-0.0909784692135815</c:v>
                </c:pt>
                <c:pt idx="1761">
                  <c:v>-0.863133863569026</c:v>
                </c:pt>
                <c:pt idx="1762">
                  <c:v>-1.236206819826108</c:v>
                </c:pt>
                <c:pt idx="1763">
                  <c:v>-1.20628917822965</c:v>
                </c:pt>
                <c:pt idx="1764">
                  <c:v>-1.197438363230216</c:v>
                </c:pt>
                <c:pt idx="1765">
                  <c:v>-1.149865379015399</c:v>
                </c:pt>
                <c:pt idx="1766">
                  <c:v>-1.274727707311346</c:v>
                </c:pt>
                <c:pt idx="1767">
                  <c:v>-1.350673064568881</c:v>
                </c:pt>
                <c:pt idx="1768">
                  <c:v>-1.69945969646222</c:v>
                </c:pt>
                <c:pt idx="1769">
                  <c:v>-1.731437592873991</c:v>
                </c:pt>
                <c:pt idx="1770">
                  <c:v>-1.26765677986014</c:v>
                </c:pt>
                <c:pt idx="1771">
                  <c:v>-0.597538826781818</c:v>
                </c:pt>
                <c:pt idx="1772">
                  <c:v>-0.907685828375197</c:v>
                </c:pt>
                <c:pt idx="1773">
                  <c:v>-1.040981415787655</c:v>
                </c:pt>
                <c:pt idx="1774">
                  <c:v>-1.040981415787655</c:v>
                </c:pt>
                <c:pt idx="1775">
                  <c:v>-0.992817590397006</c:v>
                </c:pt>
                <c:pt idx="1776">
                  <c:v>-0.692333000317138</c:v>
                </c:pt>
                <c:pt idx="1777">
                  <c:v>-0.827909053678166</c:v>
                </c:pt>
                <c:pt idx="1778">
                  <c:v>-0.890049865539521</c:v>
                </c:pt>
                <c:pt idx="1779">
                  <c:v>-0.890049865539521</c:v>
                </c:pt>
                <c:pt idx="1780">
                  <c:v>-0.610687752038743</c:v>
                </c:pt>
                <c:pt idx="1781">
                  <c:v>-0.832718150462437</c:v>
                </c:pt>
                <c:pt idx="1782">
                  <c:v>-1.016077586074605</c:v>
                </c:pt>
                <c:pt idx="1783">
                  <c:v>-1.150892286964915</c:v>
                </c:pt>
                <c:pt idx="1784">
                  <c:v>-1.377157877754691</c:v>
                </c:pt>
                <c:pt idx="1785">
                  <c:v>-1.51631592571489</c:v>
                </c:pt>
                <c:pt idx="1786">
                  <c:v>-1.639620221348931</c:v>
                </c:pt>
                <c:pt idx="1787">
                  <c:v>-1.59084160709677</c:v>
                </c:pt>
                <c:pt idx="1788">
                  <c:v>-1.559295562616352</c:v>
                </c:pt>
                <c:pt idx="1789">
                  <c:v>-2.043612381436312</c:v>
                </c:pt>
                <c:pt idx="1790">
                  <c:v>-1.656139091006642</c:v>
                </c:pt>
                <c:pt idx="1791">
                  <c:v>-2.01031245151552</c:v>
                </c:pt>
                <c:pt idx="1792">
                  <c:v>-2.195553426598918</c:v>
                </c:pt>
                <c:pt idx="1793">
                  <c:v>-2.005097855524303</c:v>
                </c:pt>
                <c:pt idx="1794">
                  <c:v>-2.260032451515521</c:v>
                </c:pt>
                <c:pt idx="1795">
                  <c:v>-2.131204169993598</c:v>
                </c:pt>
                <c:pt idx="1796">
                  <c:v>-1.834797155522962</c:v>
                </c:pt>
                <c:pt idx="1797">
                  <c:v>-2.061872186849674</c:v>
                </c:pt>
                <c:pt idx="1798">
                  <c:v>-1.850881882293134</c:v>
                </c:pt>
                <c:pt idx="1799">
                  <c:v>-1.979468924278125</c:v>
                </c:pt>
                <c:pt idx="1800">
                  <c:v>-1.840411529087412</c:v>
                </c:pt>
                <c:pt idx="1801">
                  <c:v>-1.25838222505176</c:v>
                </c:pt>
                <c:pt idx="1802">
                  <c:v>-1.235327373450843</c:v>
                </c:pt>
                <c:pt idx="1803">
                  <c:v>-0.892511082492906</c:v>
                </c:pt>
                <c:pt idx="1804">
                  <c:v>-0.901358386975478</c:v>
                </c:pt>
                <c:pt idx="1805">
                  <c:v>-1.207947216273481</c:v>
                </c:pt>
                <c:pt idx="1806">
                  <c:v>-1.87691999284801</c:v>
                </c:pt>
                <c:pt idx="1807">
                  <c:v>-1.933957539048333</c:v>
                </c:pt>
                <c:pt idx="1808">
                  <c:v>-2.0180957964222</c:v>
                </c:pt>
                <c:pt idx="1809">
                  <c:v>-1.646598700268244</c:v>
                </c:pt>
                <c:pt idx="1810">
                  <c:v>-1.692121709079176</c:v>
                </c:pt>
                <c:pt idx="1811">
                  <c:v>-2.641822168335031</c:v>
                </c:pt>
                <c:pt idx="1812">
                  <c:v>-2.683530465657617</c:v>
                </c:pt>
                <c:pt idx="1813">
                  <c:v>-2.045001703300148</c:v>
                </c:pt>
                <c:pt idx="1814">
                  <c:v>-1.73055145440037</c:v>
                </c:pt>
                <c:pt idx="1815">
                  <c:v>-1.646132183295404</c:v>
                </c:pt>
                <c:pt idx="1816">
                  <c:v>-1.789192314005813</c:v>
                </c:pt>
                <c:pt idx="1817">
                  <c:v>-1.36619375885542</c:v>
                </c:pt>
                <c:pt idx="1818">
                  <c:v>-1.406799058646264</c:v>
                </c:pt>
                <c:pt idx="1819">
                  <c:v>-1.387258846609836</c:v>
                </c:pt>
                <c:pt idx="1820">
                  <c:v>-1.245946848796176</c:v>
                </c:pt>
                <c:pt idx="1821">
                  <c:v>-2.62414233500928</c:v>
                </c:pt>
                <c:pt idx="1822">
                  <c:v>-1.08420233500928</c:v>
                </c:pt>
                <c:pt idx="1823">
                  <c:v>-1.146632335009283</c:v>
                </c:pt>
                <c:pt idx="1824">
                  <c:v>-1.236335081114738</c:v>
                </c:pt>
                <c:pt idx="1825">
                  <c:v>-1.059034629995082</c:v>
                </c:pt>
                <c:pt idx="1826">
                  <c:v>-1.120595056526945</c:v>
                </c:pt>
                <c:pt idx="1827">
                  <c:v>-0.878709458424311</c:v>
                </c:pt>
                <c:pt idx="1828">
                  <c:v>-1.033961768752956</c:v>
                </c:pt>
                <c:pt idx="1829">
                  <c:v>-1.097592523223522</c:v>
                </c:pt>
                <c:pt idx="1830">
                  <c:v>-1.179703853858175</c:v>
                </c:pt>
                <c:pt idx="1831">
                  <c:v>-1.571949472732147</c:v>
                </c:pt>
                <c:pt idx="1832">
                  <c:v>-1.930350428881816</c:v>
                </c:pt>
                <c:pt idx="1833">
                  <c:v>-1.833413408572508</c:v>
                </c:pt>
                <c:pt idx="1834">
                  <c:v>-1.590624306129172</c:v>
                </c:pt>
                <c:pt idx="1835">
                  <c:v>-1.803256197115392</c:v>
                </c:pt>
                <c:pt idx="1836">
                  <c:v>-2.152344588553649</c:v>
                </c:pt>
                <c:pt idx="1837">
                  <c:v>-2.139422225607767</c:v>
                </c:pt>
                <c:pt idx="1838">
                  <c:v>-2.108752690751146</c:v>
                </c:pt>
                <c:pt idx="1839">
                  <c:v>-1.7071987830758</c:v>
                </c:pt>
                <c:pt idx="1840">
                  <c:v>-1.268760718831775</c:v>
                </c:pt>
                <c:pt idx="1841">
                  <c:v>-0.901422032635889</c:v>
                </c:pt>
                <c:pt idx="1842">
                  <c:v>-1.096530677139593</c:v>
                </c:pt>
                <c:pt idx="1843">
                  <c:v>-1.71908448159456</c:v>
                </c:pt>
                <c:pt idx="1844">
                  <c:v>-1.859075388079301</c:v>
                </c:pt>
                <c:pt idx="1845">
                  <c:v>-1.6278485936026</c:v>
                </c:pt>
                <c:pt idx="1846">
                  <c:v>-0.699830865704353</c:v>
                </c:pt>
                <c:pt idx="1847">
                  <c:v>-1.205171205728369</c:v>
                </c:pt>
                <c:pt idx="1848">
                  <c:v>-1.318704183084175</c:v>
                </c:pt>
                <c:pt idx="1849">
                  <c:v>-1.283724049753132</c:v>
                </c:pt>
                <c:pt idx="1850">
                  <c:v>-1.36985294829179</c:v>
                </c:pt>
                <c:pt idx="1851">
                  <c:v>-1.636291871395837</c:v>
                </c:pt>
                <c:pt idx="1852">
                  <c:v>-1.833312719321182</c:v>
                </c:pt>
                <c:pt idx="1853">
                  <c:v>-1.727001242131504</c:v>
                </c:pt>
                <c:pt idx="1854">
                  <c:v>-1.353448547852508</c:v>
                </c:pt>
                <c:pt idx="1855">
                  <c:v>-2.936022065727656</c:v>
                </c:pt>
                <c:pt idx="1856">
                  <c:v>-2.575229514423575</c:v>
                </c:pt>
                <c:pt idx="1857">
                  <c:v>-2.086038844167252</c:v>
                </c:pt>
                <c:pt idx="1858">
                  <c:v>-2.472798531841054</c:v>
                </c:pt>
                <c:pt idx="1859">
                  <c:v>-1.546276502816433</c:v>
                </c:pt>
                <c:pt idx="1860">
                  <c:v>-1.746479770915372</c:v>
                </c:pt>
                <c:pt idx="1861">
                  <c:v>-1.771087935059097</c:v>
                </c:pt>
                <c:pt idx="1862">
                  <c:v>-1.42219766213671</c:v>
                </c:pt>
                <c:pt idx="1863">
                  <c:v>-0.839517662136707</c:v>
                </c:pt>
                <c:pt idx="1864">
                  <c:v>-0.629315639011242</c:v>
                </c:pt>
                <c:pt idx="1865">
                  <c:v>-0.537118478659718</c:v>
                </c:pt>
                <c:pt idx="1866">
                  <c:v>-0.788676734405986</c:v>
                </c:pt>
                <c:pt idx="1867">
                  <c:v>-0.758893420941138</c:v>
                </c:pt>
                <c:pt idx="1868">
                  <c:v>-0.788656749916793</c:v>
                </c:pt>
                <c:pt idx="1869">
                  <c:v>-0.0239771623316756</c:v>
                </c:pt>
                <c:pt idx="1870">
                  <c:v>0.0476858325904814</c:v>
                </c:pt>
                <c:pt idx="1871">
                  <c:v>0.736777673568412</c:v>
                </c:pt>
                <c:pt idx="1872">
                  <c:v>1.539260099350876</c:v>
                </c:pt>
                <c:pt idx="1873">
                  <c:v>1.516362817537469</c:v>
                </c:pt>
                <c:pt idx="1874">
                  <c:v>0.742472438580599</c:v>
                </c:pt>
                <c:pt idx="1875">
                  <c:v>0.602351755795105</c:v>
                </c:pt>
                <c:pt idx="1876">
                  <c:v>0.435510172116722</c:v>
                </c:pt>
                <c:pt idx="1877">
                  <c:v>0.254230413362841</c:v>
                </c:pt>
                <c:pt idx="1878">
                  <c:v>0.160367604373302</c:v>
                </c:pt>
                <c:pt idx="1879">
                  <c:v>0.0575394099643596</c:v>
                </c:pt>
                <c:pt idx="1880">
                  <c:v>0.0797282917924882</c:v>
                </c:pt>
                <c:pt idx="1881">
                  <c:v>-0.274479274070892</c:v>
                </c:pt>
                <c:pt idx="1882">
                  <c:v>-0.249799704789531</c:v>
                </c:pt>
                <c:pt idx="1883">
                  <c:v>0.118579776013462</c:v>
                </c:pt>
                <c:pt idx="1884">
                  <c:v>0.230929159314556</c:v>
                </c:pt>
                <c:pt idx="1885">
                  <c:v>0.214223934498801</c:v>
                </c:pt>
                <c:pt idx="1886">
                  <c:v>0.256032137682222</c:v>
                </c:pt>
                <c:pt idx="1887">
                  <c:v>0.211146813308172</c:v>
                </c:pt>
                <c:pt idx="1888">
                  <c:v>-0.0563850924409373</c:v>
                </c:pt>
                <c:pt idx="1889">
                  <c:v>-0.268211482955785</c:v>
                </c:pt>
                <c:pt idx="1890">
                  <c:v>-0.238948217896784</c:v>
                </c:pt>
                <c:pt idx="1891">
                  <c:v>-0.280825164825195</c:v>
                </c:pt>
                <c:pt idx="1892">
                  <c:v>-0.438639127849672</c:v>
                </c:pt>
                <c:pt idx="1893">
                  <c:v>-0.345781596204723</c:v>
                </c:pt>
                <c:pt idx="1894">
                  <c:v>0.0402168156825304</c:v>
                </c:pt>
                <c:pt idx="1895">
                  <c:v>-0.0566148218567229</c:v>
                </c:pt>
                <c:pt idx="1896">
                  <c:v>0.0382903433207709</c:v>
                </c:pt>
                <c:pt idx="1897">
                  <c:v>0.564833655361269</c:v>
                </c:pt>
                <c:pt idx="1898">
                  <c:v>0.991438655361268</c:v>
                </c:pt>
                <c:pt idx="1899">
                  <c:v>0.953769516528642</c:v>
                </c:pt>
                <c:pt idx="1900">
                  <c:v>0.737932534722557</c:v>
                </c:pt>
                <c:pt idx="1901">
                  <c:v>0.713973327549493</c:v>
                </c:pt>
                <c:pt idx="1902">
                  <c:v>0.487013447903458</c:v>
                </c:pt>
                <c:pt idx="1903">
                  <c:v>0.353701948965902</c:v>
                </c:pt>
                <c:pt idx="1904">
                  <c:v>-0.481120290868393</c:v>
                </c:pt>
                <c:pt idx="1905">
                  <c:v>-0.843312725430934</c:v>
                </c:pt>
                <c:pt idx="1906">
                  <c:v>-0.424074160134961</c:v>
                </c:pt>
                <c:pt idx="1907">
                  <c:v>-0.233748996458679</c:v>
                </c:pt>
                <c:pt idx="1908">
                  <c:v>-0.17711230185434</c:v>
                </c:pt>
                <c:pt idx="1909">
                  <c:v>-0.388006926164458</c:v>
                </c:pt>
                <c:pt idx="1910">
                  <c:v>-0.716763269616973</c:v>
                </c:pt>
                <c:pt idx="1911">
                  <c:v>-0.605980030685643</c:v>
                </c:pt>
                <c:pt idx="1912">
                  <c:v>-0.860961256776115</c:v>
                </c:pt>
                <c:pt idx="1913">
                  <c:v>-0.916449284470314</c:v>
                </c:pt>
                <c:pt idx="1914">
                  <c:v>-1.048606406278857</c:v>
                </c:pt>
                <c:pt idx="1915">
                  <c:v>-0.881493795218642</c:v>
                </c:pt>
                <c:pt idx="1916">
                  <c:v>-0.859904703467127</c:v>
                </c:pt>
                <c:pt idx="1917">
                  <c:v>-0.940550381551332</c:v>
                </c:pt>
                <c:pt idx="1918">
                  <c:v>-0.928146051545269</c:v>
                </c:pt>
                <c:pt idx="1919">
                  <c:v>-0.752691042964347</c:v>
                </c:pt>
                <c:pt idx="1920">
                  <c:v>-0.19463841889219</c:v>
                </c:pt>
                <c:pt idx="1921">
                  <c:v>-0.457969686127903</c:v>
                </c:pt>
                <c:pt idx="1922">
                  <c:v>-0.639295603969206</c:v>
                </c:pt>
                <c:pt idx="1923">
                  <c:v>-0.544067228396884</c:v>
                </c:pt>
                <c:pt idx="1924">
                  <c:v>-0.38496275269549</c:v>
                </c:pt>
                <c:pt idx="1925">
                  <c:v>-0.604830541037412</c:v>
                </c:pt>
                <c:pt idx="1926">
                  <c:v>-0.873428387028305</c:v>
                </c:pt>
                <c:pt idx="1927">
                  <c:v>-0.730950580532656</c:v>
                </c:pt>
                <c:pt idx="1928">
                  <c:v>-0.733534284476334</c:v>
                </c:pt>
                <c:pt idx="1929">
                  <c:v>-0.899070936489427</c:v>
                </c:pt>
                <c:pt idx="1930">
                  <c:v>-0.962062625588569</c:v>
                </c:pt>
                <c:pt idx="1931">
                  <c:v>-1.023527560991092</c:v>
                </c:pt>
                <c:pt idx="1932">
                  <c:v>-0.800198302672801</c:v>
                </c:pt>
                <c:pt idx="1933">
                  <c:v>-1.072104169279587</c:v>
                </c:pt>
                <c:pt idx="1934">
                  <c:v>-0.789167982594325</c:v>
                </c:pt>
                <c:pt idx="1935">
                  <c:v>-0.772368479293395</c:v>
                </c:pt>
                <c:pt idx="1936">
                  <c:v>-0.924796508336591</c:v>
                </c:pt>
                <c:pt idx="1937">
                  <c:v>-1.014805646255251</c:v>
                </c:pt>
                <c:pt idx="1938">
                  <c:v>-1.120944695847427</c:v>
                </c:pt>
                <c:pt idx="1939">
                  <c:v>-1.20360850351803</c:v>
                </c:pt>
                <c:pt idx="1940">
                  <c:v>-1.732903269963206</c:v>
                </c:pt>
                <c:pt idx="1941">
                  <c:v>-1.957586851720832</c:v>
                </c:pt>
                <c:pt idx="1942">
                  <c:v>-1.559614817508583</c:v>
                </c:pt>
                <c:pt idx="1943">
                  <c:v>-1.23310068837209</c:v>
                </c:pt>
                <c:pt idx="1944">
                  <c:v>-1.447083346861818</c:v>
                </c:pt>
                <c:pt idx="1945">
                  <c:v>-1.931093252663627</c:v>
                </c:pt>
                <c:pt idx="1946">
                  <c:v>-1.613068173323018</c:v>
                </c:pt>
                <c:pt idx="1947">
                  <c:v>-1.870252094053033</c:v>
                </c:pt>
                <c:pt idx="1948">
                  <c:v>-1.963295698775594</c:v>
                </c:pt>
                <c:pt idx="1949">
                  <c:v>-2.143201536699696</c:v>
                </c:pt>
                <c:pt idx="1950">
                  <c:v>-1.814295210268334</c:v>
                </c:pt>
                <c:pt idx="1951">
                  <c:v>-1.346649243037209</c:v>
                </c:pt>
                <c:pt idx="1952">
                  <c:v>-1.714974542875623</c:v>
                </c:pt>
                <c:pt idx="1953">
                  <c:v>-2.195254737987163</c:v>
                </c:pt>
                <c:pt idx="1954">
                  <c:v>-2.282784272949723</c:v>
                </c:pt>
                <c:pt idx="1955">
                  <c:v>-2.152044625705738</c:v>
                </c:pt>
                <c:pt idx="1956">
                  <c:v>-1.966152756180582</c:v>
                </c:pt>
                <c:pt idx="1957">
                  <c:v>-2.224431524654838</c:v>
                </c:pt>
                <c:pt idx="1958">
                  <c:v>-2.45642176996275</c:v>
                </c:pt>
                <c:pt idx="1959">
                  <c:v>-1.743464236237054</c:v>
                </c:pt>
                <c:pt idx="1960">
                  <c:v>-2.040906948257695</c:v>
                </c:pt>
                <c:pt idx="1961">
                  <c:v>-2.201484352112465</c:v>
                </c:pt>
                <c:pt idx="1962">
                  <c:v>-1.83452872781296</c:v>
                </c:pt>
                <c:pt idx="1963">
                  <c:v>-1.727870587763149</c:v>
                </c:pt>
                <c:pt idx="1964">
                  <c:v>-2.037981786066045</c:v>
                </c:pt>
                <c:pt idx="1965">
                  <c:v>-0.883194170046414</c:v>
                </c:pt>
                <c:pt idx="1966">
                  <c:v>-0.677832089281592</c:v>
                </c:pt>
                <c:pt idx="1967">
                  <c:v>-0.595146285613781</c:v>
                </c:pt>
                <c:pt idx="1968">
                  <c:v>-0.446673738408721</c:v>
                </c:pt>
                <c:pt idx="1969">
                  <c:v>0.42517699140239</c:v>
                </c:pt>
                <c:pt idx="1970">
                  <c:v>1.078754941843451</c:v>
                </c:pt>
                <c:pt idx="1971">
                  <c:v>0.883990033614245</c:v>
                </c:pt>
                <c:pt idx="1972">
                  <c:v>1.536770028383424</c:v>
                </c:pt>
                <c:pt idx="1973">
                  <c:v>0.449982305785158</c:v>
                </c:pt>
                <c:pt idx="1974">
                  <c:v>0.944839852955443</c:v>
                </c:pt>
                <c:pt idx="1975">
                  <c:v>1.061263037561448</c:v>
                </c:pt>
                <c:pt idx="1976">
                  <c:v>1.074694451666351</c:v>
                </c:pt>
                <c:pt idx="1977">
                  <c:v>0.982132771649875</c:v>
                </c:pt>
                <c:pt idx="1978">
                  <c:v>0.390830681155627</c:v>
                </c:pt>
                <c:pt idx="1979">
                  <c:v>0.356930496583651</c:v>
                </c:pt>
                <c:pt idx="1980">
                  <c:v>0.72825216646107</c:v>
                </c:pt>
                <c:pt idx="1981">
                  <c:v>0.606069266735362</c:v>
                </c:pt>
                <c:pt idx="1982">
                  <c:v>0.751931584070086</c:v>
                </c:pt>
                <c:pt idx="1983">
                  <c:v>1.210634168278085</c:v>
                </c:pt>
                <c:pt idx="1984">
                  <c:v>1.077853188411185</c:v>
                </c:pt>
                <c:pt idx="1985">
                  <c:v>1.236290567661751</c:v>
                </c:pt>
                <c:pt idx="1986">
                  <c:v>1.1348456891304</c:v>
                </c:pt>
                <c:pt idx="1987">
                  <c:v>1.135577149363082</c:v>
                </c:pt>
                <c:pt idx="1988">
                  <c:v>0.811465937784618</c:v>
                </c:pt>
                <c:pt idx="1989">
                  <c:v>0.921172779212522</c:v>
                </c:pt>
                <c:pt idx="1990">
                  <c:v>0.928716620308736</c:v>
                </c:pt>
                <c:pt idx="1991">
                  <c:v>0.911628719298872</c:v>
                </c:pt>
                <c:pt idx="1992">
                  <c:v>0.768794120604772</c:v>
                </c:pt>
                <c:pt idx="1993">
                  <c:v>0.625709666041035</c:v>
                </c:pt>
                <c:pt idx="1994">
                  <c:v>0.557975951241454</c:v>
                </c:pt>
                <c:pt idx="1995">
                  <c:v>-0.1102604729898</c:v>
                </c:pt>
                <c:pt idx="1996">
                  <c:v>-0.14785579375248</c:v>
                </c:pt>
                <c:pt idx="1997">
                  <c:v>-0.341397422663452</c:v>
                </c:pt>
                <c:pt idx="1998">
                  <c:v>-0.328279393824035</c:v>
                </c:pt>
                <c:pt idx="1999">
                  <c:v>0.128043372979521</c:v>
                </c:pt>
                <c:pt idx="2000">
                  <c:v>-0.519811999773435</c:v>
                </c:pt>
                <c:pt idx="2001">
                  <c:v>0.172376355215357</c:v>
                </c:pt>
                <c:pt idx="2002">
                  <c:v>0.567766355215355</c:v>
                </c:pt>
                <c:pt idx="2003">
                  <c:v>0.310574101098247</c:v>
                </c:pt>
                <c:pt idx="2004">
                  <c:v>0.389717251138368</c:v>
                </c:pt>
                <c:pt idx="2005">
                  <c:v>0.0678517833939765</c:v>
                </c:pt>
                <c:pt idx="2006">
                  <c:v>0.0169709579721182</c:v>
                </c:pt>
                <c:pt idx="2007">
                  <c:v>0.164860991125284</c:v>
                </c:pt>
                <c:pt idx="2008">
                  <c:v>0.00288756351009312</c:v>
                </c:pt>
                <c:pt idx="2009">
                  <c:v>-0.161924359571941</c:v>
                </c:pt>
                <c:pt idx="2010">
                  <c:v>-0.122630212823852</c:v>
                </c:pt>
                <c:pt idx="2011">
                  <c:v>-0.147061666168648</c:v>
                </c:pt>
                <c:pt idx="2012">
                  <c:v>-0.360618107398818</c:v>
                </c:pt>
                <c:pt idx="2013">
                  <c:v>-0.398459620180967</c:v>
                </c:pt>
                <c:pt idx="2014">
                  <c:v>-1.138659337354666</c:v>
                </c:pt>
                <c:pt idx="2015">
                  <c:v>-1.226547691016913</c:v>
                </c:pt>
                <c:pt idx="2016">
                  <c:v>-0.978442439503633</c:v>
                </c:pt>
                <c:pt idx="2017">
                  <c:v>-1.051277439503634</c:v>
                </c:pt>
                <c:pt idx="2018">
                  <c:v>-0.881858434517254</c:v>
                </c:pt>
                <c:pt idx="2019">
                  <c:v>-0.699913291358808</c:v>
                </c:pt>
                <c:pt idx="2020">
                  <c:v>-0.700046788129676</c:v>
                </c:pt>
                <c:pt idx="2021">
                  <c:v>-0.61829791111837</c:v>
                </c:pt>
                <c:pt idx="2022">
                  <c:v>-0.624898122147402</c:v>
                </c:pt>
                <c:pt idx="2023">
                  <c:v>-0.584159008982697</c:v>
                </c:pt>
                <c:pt idx="2024">
                  <c:v>-0.45639788446487</c:v>
                </c:pt>
                <c:pt idx="2025">
                  <c:v>-0.470612071422984</c:v>
                </c:pt>
                <c:pt idx="2026">
                  <c:v>-0.493518504573048</c:v>
                </c:pt>
                <c:pt idx="2027">
                  <c:v>-0.616318215216836</c:v>
                </c:pt>
                <c:pt idx="2028">
                  <c:v>-0.788808013462228</c:v>
                </c:pt>
                <c:pt idx="2029">
                  <c:v>-0.674804188911766</c:v>
                </c:pt>
                <c:pt idx="2030">
                  <c:v>-0.735451677777006</c:v>
                </c:pt>
                <c:pt idx="2031">
                  <c:v>-0.799038774358964</c:v>
                </c:pt>
                <c:pt idx="2032">
                  <c:v>-0.93154941906354</c:v>
                </c:pt>
                <c:pt idx="2033">
                  <c:v>-1.051620992122694</c:v>
                </c:pt>
                <c:pt idx="2034">
                  <c:v>-1.145265992122695</c:v>
                </c:pt>
                <c:pt idx="2035">
                  <c:v>-1.144086062449317</c:v>
                </c:pt>
                <c:pt idx="2036">
                  <c:v>-1.316859515795945</c:v>
                </c:pt>
                <c:pt idx="2037">
                  <c:v>-1.124980978409244</c:v>
                </c:pt>
                <c:pt idx="2038">
                  <c:v>-0.368188785141134</c:v>
                </c:pt>
                <c:pt idx="2039">
                  <c:v>-0.482065962840643</c:v>
                </c:pt>
                <c:pt idx="2040">
                  <c:v>-0.313324381881532</c:v>
                </c:pt>
                <c:pt idx="2041">
                  <c:v>-0.477819483537184</c:v>
                </c:pt>
                <c:pt idx="2042">
                  <c:v>-0.37108729774222</c:v>
                </c:pt>
                <c:pt idx="2043">
                  <c:v>-0.305535797742222</c:v>
                </c:pt>
                <c:pt idx="2044">
                  <c:v>-0.400831033986833</c:v>
                </c:pt>
                <c:pt idx="2045">
                  <c:v>-0.0246259916240224</c:v>
                </c:pt>
                <c:pt idx="2046">
                  <c:v>-0.0022166736610032</c:v>
                </c:pt>
                <c:pt idx="2047">
                  <c:v>-0.831939276732115</c:v>
                </c:pt>
                <c:pt idx="2048">
                  <c:v>-0.311689276732114</c:v>
                </c:pt>
                <c:pt idx="2049">
                  <c:v>-0.397799645578704</c:v>
                </c:pt>
                <c:pt idx="2050">
                  <c:v>-0.548720853319395</c:v>
                </c:pt>
                <c:pt idx="2051">
                  <c:v>-1.303450723870192</c:v>
                </c:pt>
                <c:pt idx="2052">
                  <c:v>-1.225647773228514</c:v>
                </c:pt>
                <c:pt idx="2053">
                  <c:v>-1.527956655029316</c:v>
                </c:pt>
                <c:pt idx="2054">
                  <c:v>-1.536005003281454</c:v>
                </c:pt>
                <c:pt idx="2055">
                  <c:v>-1.697847501142203</c:v>
                </c:pt>
                <c:pt idx="2056">
                  <c:v>-1.331908788252699</c:v>
                </c:pt>
                <c:pt idx="2057">
                  <c:v>-2.035062936897504</c:v>
                </c:pt>
                <c:pt idx="2058">
                  <c:v>-1.671989023057812</c:v>
                </c:pt>
                <c:pt idx="2059">
                  <c:v>-1.585763548508968</c:v>
                </c:pt>
                <c:pt idx="2060">
                  <c:v>-1.482033399726923</c:v>
                </c:pt>
                <c:pt idx="2061">
                  <c:v>-1.173003711331772</c:v>
                </c:pt>
                <c:pt idx="2062">
                  <c:v>-0.484451150051432</c:v>
                </c:pt>
                <c:pt idx="2063">
                  <c:v>-0.587398938927286</c:v>
                </c:pt>
                <c:pt idx="2064">
                  <c:v>-0.35986995487065</c:v>
                </c:pt>
                <c:pt idx="2065">
                  <c:v>0.166386311427646</c:v>
                </c:pt>
                <c:pt idx="2066">
                  <c:v>-9.36885723525905E-5</c:v>
                </c:pt>
                <c:pt idx="2067">
                  <c:v>0.0683687507892188</c:v>
                </c:pt>
                <c:pt idx="2068">
                  <c:v>0.211120127371839</c:v>
                </c:pt>
                <c:pt idx="2069">
                  <c:v>0.180077496178026</c:v>
                </c:pt>
                <c:pt idx="2070">
                  <c:v>-0.183368583242553</c:v>
                </c:pt>
                <c:pt idx="2071">
                  <c:v>-0.452271106883339</c:v>
                </c:pt>
                <c:pt idx="2072">
                  <c:v>0.196096963543493</c:v>
                </c:pt>
                <c:pt idx="2073">
                  <c:v>-0.0332477302296255</c:v>
                </c:pt>
                <c:pt idx="2074">
                  <c:v>-0.378171186844536</c:v>
                </c:pt>
                <c:pt idx="2075">
                  <c:v>-0.137995513726974</c:v>
                </c:pt>
                <c:pt idx="2076">
                  <c:v>-0.266227623457317</c:v>
                </c:pt>
                <c:pt idx="2077">
                  <c:v>-0.289685637732999</c:v>
                </c:pt>
                <c:pt idx="2078">
                  <c:v>-0.237237991781321</c:v>
                </c:pt>
                <c:pt idx="2079">
                  <c:v>0.0105073096148463</c:v>
                </c:pt>
                <c:pt idx="2080">
                  <c:v>0.173849488682668</c:v>
                </c:pt>
                <c:pt idx="2081">
                  <c:v>0.373178225507505</c:v>
                </c:pt>
                <c:pt idx="2082">
                  <c:v>0.559671529616251</c:v>
                </c:pt>
                <c:pt idx="2083">
                  <c:v>0.367393077754464</c:v>
                </c:pt>
                <c:pt idx="2084">
                  <c:v>0.465295430191805</c:v>
                </c:pt>
                <c:pt idx="2085">
                  <c:v>0.510752683764938</c:v>
                </c:pt>
                <c:pt idx="2086">
                  <c:v>0.451003800385472</c:v>
                </c:pt>
                <c:pt idx="2087">
                  <c:v>1.133705134697</c:v>
                </c:pt>
                <c:pt idx="2088">
                  <c:v>1.201049043078088</c:v>
                </c:pt>
                <c:pt idx="2089">
                  <c:v>1.045549664491087</c:v>
                </c:pt>
                <c:pt idx="2090">
                  <c:v>0.977637554069027</c:v>
                </c:pt>
                <c:pt idx="2091">
                  <c:v>0.95762595580055</c:v>
                </c:pt>
                <c:pt idx="2092">
                  <c:v>0.339893527379406</c:v>
                </c:pt>
                <c:pt idx="2093">
                  <c:v>-0.0607516393910892</c:v>
                </c:pt>
                <c:pt idx="2094">
                  <c:v>0.0295206357435873</c:v>
                </c:pt>
                <c:pt idx="2095">
                  <c:v>0.0224467639249593</c:v>
                </c:pt>
                <c:pt idx="2096">
                  <c:v>0.0244922917154877</c:v>
                </c:pt>
                <c:pt idx="2097">
                  <c:v>0.0120599643707191</c:v>
                </c:pt>
                <c:pt idx="2098">
                  <c:v>-0.254475765166776</c:v>
                </c:pt>
                <c:pt idx="2099">
                  <c:v>-0.0607597980273234</c:v>
                </c:pt>
                <c:pt idx="2100">
                  <c:v>-0.0770587865052068</c:v>
                </c:pt>
                <c:pt idx="2101">
                  <c:v>0.343474596027669</c:v>
                </c:pt>
                <c:pt idx="2102">
                  <c:v>0.382909654554714</c:v>
                </c:pt>
                <c:pt idx="2103">
                  <c:v>0.0457545263093309</c:v>
                </c:pt>
                <c:pt idx="2104">
                  <c:v>0.220867362272372</c:v>
                </c:pt>
                <c:pt idx="2105">
                  <c:v>0.44439339020845</c:v>
                </c:pt>
                <c:pt idx="2106">
                  <c:v>0.575479865406548</c:v>
                </c:pt>
                <c:pt idx="2107">
                  <c:v>0.485229365722972</c:v>
                </c:pt>
                <c:pt idx="2108">
                  <c:v>0.449930204418354</c:v>
                </c:pt>
                <c:pt idx="2109">
                  <c:v>-0.303938195358766</c:v>
                </c:pt>
                <c:pt idx="2110">
                  <c:v>-0.595278195358764</c:v>
                </c:pt>
                <c:pt idx="2111">
                  <c:v>-0.464571628641345</c:v>
                </c:pt>
                <c:pt idx="2112">
                  <c:v>-0.0637467717779412</c:v>
                </c:pt>
                <c:pt idx="2113">
                  <c:v>-0.0752161989298248</c:v>
                </c:pt>
                <c:pt idx="2114">
                  <c:v>-0.147328066779057</c:v>
                </c:pt>
                <c:pt idx="2115">
                  <c:v>-0.435741627866928</c:v>
                </c:pt>
                <c:pt idx="2116">
                  <c:v>-0.309516017543913</c:v>
                </c:pt>
                <c:pt idx="2117">
                  <c:v>0.0367154268989651</c:v>
                </c:pt>
                <c:pt idx="2118">
                  <c:v>0.0517612908406893</c:v>
                </c:pt>
                <c:pt idx="2119">
                  <c:v>-0.121243837818627</c:v>
                </c:pt>
                <c:pt idx="2120">
                  <c:v>0.281232028071768</c:v>
                </c:pt>
                <c:pt idx="2121">
                  <c:v>0.316044613468961</c:v>
                </c:pt>
                <c:pt idx="2122">
                  <c:v>0.306079682512932</c:v>
                </c:pt>
                <c:pt idx="2123">
                  <c:v>0.581444660672959</c:v>
                </c:pt>
                <c:pt idx="2124">
                  <c:v>0.669036362630086</c:v>
                </c:pt>
                <c:pt idx="2125">
                  <c:v>0.86824505256385</c:v>
                </c:pt>
                <c:pt idx="2126">
                  <c:v>-0.00839382013876033</c:v>
                </c:pt>
                <c:pt idx="2127">
                  <c:v>-0.165276869427181</c:v>
                </c:pt>
                <c:pt idx="2128">
                  <c:v>-0.123904009253934</c:v>
                </c:pt>
                <c:pt idx="2129">
                  <c:v>-0.029626524072178</c:v>
                </c:pt>
                <c:pt idx="2130">
                  <c:v>0.00856203751384755</c:v>
                </c:pt>
                <c:pt idx="2131">
                  <c:v>-0.241968425319001</c:v>
                </c:pt>
                <c:pt idx="2132">
                  <c:v>-0.368919131644024</c:v>
                </c:pt>
                <c:pt idx="2133">
                  <c:v>-0.400120476075935</c:v>
                </c:pt>
                <c:pt idx="2134">
                  <c:v>-0.012500971674962</c:v>
                </c:pt>
                <c:pt idx="2135">
                  <c:v>-0.29902163560712</c:v>
                </c:pt>
                <c:pt idx="2136">
                  <c:v>-0.361090645492087</c:v>
                </c:pt>
                <c:pt idx="2137">
                  <c:v>-0.285078683001101</c:v>
                </c:pt>
                <c:pt idx="2138">
                  <c:v>-0.227597856672924</c:v>
                </c:pt>
                <c:pt idx="2139">
                  <c:v>-0.252037142997047</c:v>
                </c:pt>
                <c:pt idx="2140">
                  <c:v>-0.3205169714637</c:v>
                </c:pt>
                <c:pt idx="2141">
                  <c:v>-0.709286152794162</c:v>
                </c:pt>
                <c:pt idx="2142">
                  <c:v>-0.636451152794162</c:v>
                </c:pt>
                <c:pt idx="2143">
                  <c:v>-0.554720505262374</c:v>
                </c:pt>
                <c:pt idx="2144">
                  <c:v>-0.523226395847869</c:v>
                </c:pt>
                <c:pt idx="2145">
                  <c:v>-0.700139237246139</c:v>
                </c:pt>
                <c:pt idx="2146">
                  <c:v>-0.825193799938237</c:v>
                </c:pt>
                <c:pt idx="2147">
                  <c:v>-0.878939555641782</c:v>
                </c:pt>
                <c:pt idx="2148">
                  <c:v>-0.859571689378441</c:v>
                </c:pt>
                <c:pt idx="2149">
                  <c:v>-1.154218173128771</c:v>
                </c:pt>
                <c:pt idx="2150">
                  <c:v>-1.187041779525915</c:v>
                </c:pt>
                <c:pt idx="2151">
                  <c:v>-1.236325865669258</c:v>
                </c:pt>
                <c:pt idx="2152">
                  <c:v>-1.592051797756122</c:v>
                </c:pt>
                <c:pt idx="2153">
                  <c:v>-1.508447265857626</c:v>
                </c:pt>
                <c:pt idx="2154">
                  <c:v>-0.944025562508811</c:v>
                </c:pt>
                <c:pt idx="2155">
                  <c:v>-1.06576979434584</c:v>
                </c:pt>
                <c:pt idx="2156">
                  <c:v>-0.873378955856461</c:v>
                </c:pt>
                <c:pt idx="2157">
                  <c:v>-0.79588042321727</c:v>
                </c:pt>
                <c:pt idx="2158">
                  <c:v>-0.535843435805811</c:v>
                </c:pt>
                <c:pt idx="2159">
                  <c:v>-0.286312260548828</c:v>
                </c:pt>
                <c:pt idx="2160">
                  <c:v>0.0456456340286291</c:v>
                </c:pt>
                <c:pt idx="2161">
                  <c:v>0.289440799473317</c:v>
                </c:pt>
                <c:pt idx="2162">
                  <c:v>0.14691092937389</c:v>
                </c:pt>
                <c:pt idx="2163">
                  <c:v>0.186362922879738</c:v>
                </c:pt>
                <c:pt idx="2164">
                  <c:v>0.00921506717823917</c:v>
                </c:pt>
                <c:pt idx="2165">
                  <c:v>0.00660023520007513</c:v>
                </c:pt>
                <c:pt idx="2166">
                  <c:v>0.172756295039939</c:v>
                </c:pt>
                <c:pt idx="2167">
                  <c:v>-0.300368957296296</c:v>
                </c:pt>
                <c:pt idx="2168">
                  <c:v>0.125044469432213</c:v>
                </c:pt>
                <c:pt idx="2169">
                  <c:v>0.224552323522895</c:v>
                </c:pt>
                <c:pt idx="2170">
                  <c:v>0.00383223949351397</c:v>
                </c:pt>
                <c:pt idx="2171">
                  <c:v>-0.0397106425414684</c:v>
                </c:pt>
                <c:pt idx="2172">
                  <c:v>-0.301021295159128</c:v>
                </c:pt>
                <c:pt idx="2173">
                  <c:v>-0.460957241160393</c:v>
                </c:pt>
                <c:pt idx="2174">
                  <c:v>-0.710872368496869</c:v>
                </c:pt>
                <c:pt idx="2175">
                  <c:v>-0.86161309605526</c:v>
                </c:pt>
                <c:pt idx="2176">
                  <c:v>-0.794384574836604</c:v>
                </c:pt>
                <c:pt idx="2177">
                  <c:v>-0.375518899689677</c:v>
                </c:pt>
                <c:pt idx="2178">
                  <c:v>-0.510186754219218</c:v>
                </c:pt>
                <c:pt idx="2179">
                  <c:v>-0.290229025615162</c:v>
                </c:pt>
                <c:pt idx="2180">
                  <c:v>-0.273999671079936</c:v>
                </c:pt>
                <c:pt idx="2181">
                  <c:v>-0.057497600394024</c:v>
                </c:pt>
                <c:pt idx="2182">
                  <c:v>-0.174035162325211</c:v>
                </c:pt>
                <c:pt idx="2183">
                  <c:v>-0.231335282927754</c:v>
                </c:pt>
                <c:pt idx="2184">
                  <c:v>-0.364195932571675</c:v>
                </c:pt>
                <c:pt idx="2185">
                  <c:v>-0.157266062834319</c:v>
                </c:pt>
                <c:pt idx="2186">
                  <c:v>-0.360320112013428</c:v>
                </c:pt>
                <c:pt idx="2187">
                  <c:v>-0.160921538002656</c:v>
                </c:pt>
                <c:pt idx="2188">
                  <c:v>-0.254851150444271</c:v>
                </c:pt>
                <c:pt idx="2189">
                  <c:v>-0.396230870467361</c:v>
                </c:pt>
                <c:pt idx="2190">
                  <c:v>-0.339081190326274</c:v>
                </c:pt>
                <c:pt idx="2191">
                  <c:v>-0.454105719926067</c:v>
                </c:pt>
                <c:pt idx="2192">
                  <c:v>-0.426847114447884</c:v>
                </c:pt>
                <c:pt idx="2193">
                  <c:v>-0.277377807230668</c:v>
                </c:pt>
                <c:pt idx="2194">
                  <c:v>-0.297996410693804</c:v>
                </c:pt>
                <c:pt idx="2195">
                  <c:v>-0.121101073969923</c:v>
                </c:pt>
                <c:pt idx="2196">
                  <c:v>-0.337875160147121</c:v>
                </c:pt>
                <c:pt idx="2197">
                  <c:v>-0.254772081119022</c:v>
                </c:pt>
                <c:pt idx="2198">
                  <c:v>-0.395736512951828</c:v>
                </c:pt>
                <c:pt idx="2199">
                  <c:v>-0.362332111251217</c:v>
                </c:pt>
                <c:pt idx="2200">
                  <c:v>-0.190270477061839</c:v>
                </c:pt>
                <c:pt idx="2201">
                  <c:v>0.0356692039654636</c:v>
                </c:pt>
                <c:pt idx="2202">
                  <c:v>0.352157457475371</c:v>
                </c:pt>
                <c:pt idx="2203">
                  <c:v>0.280249050384169</c:v>
                </c:pt>
                <c:pt idx="2204">
                  <c:v>0.0951698299337202</c:v>
                </c:pt>
                <c:pt idx="2205">
                  <c:v>0.2440150734702</c:v>
                </c:pt>
                <c:pt idx="2206">
                  <c:v>0.382388395325965</c:v>
                </c:pt>
                <c:pt idx="2207">
                  <c:v>1.14198847386634</c:v>
                </c:pt>
                <c:pt idx="2208">
                  <c:v>1.08970151011407</c:v>
                </c:pt>
                <c:pt idx="2209">
                  <c:v>1.13132151011407</c:v>
                </c:pt>
                <c:pt idx="2210">
                  <c:v>0.986718440443699</c:v>
                </c:pt>
                <c:pt idx="2211">
                  <c:v>1.31800993855804</c:v>
                </c:pt>
                <c:pt idx="2212">
                  <c:v>1.43688596292297</c:v>
                </c:pt>
                <c:pt idx="2213">
                  <c:v>1.435779233239</c:v>
                </c:pt>
                <c:pt idx="2214">
                  <c:v>1.308871376164408</c:v>
                </c:pt>
                <c:pt idx="2215">
                  <c:v>1.085789620272098</c:v>
                </c:pt>
                <c:pt idx="2216">
                  <c:v>1.221473977894373</c:v>
                </c:pt>
                <c:pt idx="2217">
                  <c:v>1.268155133421104</c:v>
                </c:pt>
                <c:pt idx="2218">
                  <c:v>0.49317859017064</c:v>
                </c:pt>
                <c:pt idx="2219">
                  <c:v>0.525083515658782</c:v>
                </c:pt>
                <c:pt idx="2220">
                  <c:v>0.965762978653027</c:v>
                </c:pt>
                <c:pt idx="2221">
                  <c:v>0.863713205990313</c:v>
                </c:pt>
                <c:pt idx="2222">
                  <c:v>1.285950092780483</c:v>
                </c:pt>
                <c:pt idx="2223">
                  <c:v>1.216050574093176</c:v>
                </c:pt>
                <c:pt idx="2224">
                  <c:v>1.393308065279047</c:v>
                </c:pt>
                <c:pt idx="2225">
                  <c:v>1.732626557967176</c:v>
                </c:pt>
                <c:pt idx="2226">
                  <c:v>1.211121382356076</c:v>
                </c:pt>
                <c:pt idx="2227">
                  <c:v>2.310757135614026</c:v>
                </c:pt>
                <c:pt idx="2228">
                  <c:v>2.649489534731931</c:v>
                </c:pt>
                <c:pt idx="2229">
                  <c:v>1.367250998493715</c:v>
                </c:pt>
                <c:pt idx="2230">
                  <c:v>1.177581037338726</c:v>
                </c:pt>
                <c:pt idx="2231">
                  <c:v>1.378918467867642</c:v>
                </c:pt>
                <c:pt idx="2232">
                  <c:v>1.557102642912026</c:v>
                </c:pt>
                <c:pt idx="2233">
                  <c:v>1.066771288963364</c:v>
                </c:pt>
                <c:pt idx="2234">
                  <c:v>0.962721288963365</c:v>
                </c:pt>
                <c:pt idx="2235">
                  <c:v>0.831426377495019</c:v>
                </c:pt>
                <c:pt idx="2236">
                  <c:v>1.187240263567258</c:v>
                </c:pt>
                <c:pt idx="2237">
                  <c:v>1.174902308032143</c:v>
                </c:pt>
                <c:pt idx="2238">
                  <c:v>1.35174502365327</c:v>
                </c:pt>
                <c:pt idx="2239">
                  <c:v>1.468246548348672</c:v>
                </c:pt>
                <c:pt idx="2240">
                  <c:v>1.503588913543483</c:v>
                </c:pt>
                <c:pt idx="2241">
                  <c:v>1.932361401392871</c:v>
                </c:pt>
                <c:pt idx="2242">
                  <c:v>1.365967059371302</c:v>
                </c:pt>
                <c:pt idx="2243">
                  <c:v>1.502728173261323</c:v>
                </c:pt>
                <c:pt idx="2244">
                  <c:v>1.396511891669689</c:v>
                </c:pt>
                <c:pt idx="2245">
                  <c:v>1.376220117296912</c:v>
                </c:pt>
                <c:pt idx="2246">
                  <c:v>1.455055332861274</c:v>
                </c:pt>
                <c:pt idx="2247">
                  <c:v>0.945487156918773</c:v>
                </c:pt>
                <c:pt idx="2248">
                  <c:v>1.394937242487082</c:v>
                </c:pt>
                <c:pt idx="2249">
                  <c:v>1.365692574629753</c:v>
                </c:pt>
                <c:pt idx="2250">
                  <c:v>0.269527131247749</c:v>
                </c:pt>
                <c:pt idx="2251">
                  <c:v>0.469794166345601</c:v>
                </c:pt>
                <c:pt idx="2252">
                  <c:v>-0.418000206552525</c:v>
                </c:pt>
                <c:pt idx="2253">
                  <c:v>-0.800596749002913</c:v>
                </c:pt>
                <c:pt idx="2254">
                  <c:v>-0.0105035475943929</c:v>
                </c:pt>
                <c:pt idx="2255">
                  <c:v>0.00771567119825889</c:v>
                </c:pt>
                <c:pt idx="2256">
                  <c:v>0.557051505522095</c:v>
                </c:pt>
                <c:pt idx="2257">
                  <c:v>0.350284448617153</c:v>
                </c:pt>
                <c:pt idx="2258">
                  <c:v>0.303616886732312</c:v>
                </c:pt>
                <c:pt idx="2259">
                  <c:v>-0.221211867713395</c:v>
                </c:pt>
                <c:pt idx="2260">
                  <c:v>-0.594422153562142</c:v>
                </c:pt>
                <c:pt idx="2261">
                  <c:v>-0.283220213135783</c:v>
                </c:pt>
                <c:pt idx="2262">
                  <c:v>0.219158017556607</c:v>
                </c:pt>
                <c:pt idx="2263">
                  <c:v>0.507018441928315</c:v>
                </c:pt>
                <c:pt idx="2264">
                  <c:v>1.403993714339766</c:v>
                </c:pt>
                <c:pt idx="2265">
                  <c:v>1.551342777977952</c:v>
                </c:pt>
                <c:pt idx="2266">
                  <c:v>0.135376242791921</c:v>
                </c:pt>
                <c:pt idx="2267">
                  <c:v>0.177578911094001</c:v>
                </c:pt>
                <c:pt idx="2268">
                  <c:v>0.567582134894096</c:v>
                </c:pt>
                <c:pt idx="2269">
                  <c:v>1.332188583332874</c:v>
                </c:pt>
                <c:pt idx="2270">
                  <c:v>1.039882642008873</c:v>
                </c:pt>
                <c:pt idx="2271">
                  <c:v>1.125119208223126</c:v>
                </c:pt>
                <c:pt idx="2272">
                  <c:v>1.012468483940735</c:v>
                </c:pt>
                <c:pt idx="2273">
                  <c:v>0.786870306304653</c:v>
                </c:pt>
                <c:pt idx="2274">
                  <c:v>0.624532498195544</c:v>
                </c:pt>
                <c:pt idx="2275">
                  <c:v>0.587792886084968</c:v>
                </c:pt>
                <c:pt idx="2276">
                  <c:v>0.461712063395865</c:v>
                </c:pt>
                <c:pt idx="2277">
                  <c:v>0.816631717315378</c:v>
                </c:pt>
                <c:pt idx="2278">
                  <c:v>0.915856600186379</c:v>
                </c:pt>
                <c:pt idx="2279">
                  <c:v>0.883646792989515</c:v>
                </c:pt>
                <c:pt idx="2280">
                  <c:v>1.117594961228578</c:v>
                </c:pt>
                <c:pt idx="2281">
                  <c:v>1.059025101442964</c:v>
                </c:pt>
                <c:pt idx="2282">
                  <c:v>1.522882730763224</c:v>
                </c:pt>
                <c:pt idx="2283">
                  <c:v>1.54640720146375</c:v>
                </c:pt>
                <c:pt idx="2284">
                  <c:v>1.598089967852717</c:v>
                </c:pt>
                <c:pt idx="2285">
                  <c:v>1.733966455011469</c:v>
                </c:pt>
                <c:pt idx="2286">
                  <c:v>1.640321455011468</c:v>
                </c:pt>
                <c:pt idx="2287">
                  <c:v>0.985876161639156</c:v>
                </c:pt>
                <c:pt idx="2288">
                  <c:v>0.700229733970483</c:v>
                </c:pt>
                <c:pt idx="2289">
                  <c:v>1.28977355664802</c:v>
                </c:pt>
                <c:pt idx="2290">
                  <c:v>1.383418556648021</c:v>
                </c:pt>
                <c:pt idx="2291">
                  <c:v>1.899719902421394</c:v>
                </c:pt>
                <c:pt idx="2292">
                  <c:v>1.309114548264768</c:v>
                </c:pt>
                <c:pt idx="2293">
                  <c:v>1.216285568173408</c:v>
                </c:pt>
                <c:pt idx="2294">
                  <c:v>1.616694434813906</c:v>
                </c:pt>
                <c:pt idx="2295">
                  <c:v>0.704328458900621</c:v>
                </c:pt>
                <c:pt idx="2296">
                  <c:v>0.348259439412994</c:v>
                </c:pt>
                <c:pt idx="2297">
                  <c:v>0.294591886169631</c:v>
                </c:pt>
                <c:pt idx="2298">
                  <c:v>0.580050153042922</c:v>
                </c:pt>
                <c:pt idx="2299">
                  <c:v>1.13202604892102</c:v>
                </c:pt>
                <c:pt idx="2300">
                  <c:v>0.717051841050148</c:v>
                </c:pt>
                <c:pt idx="2301">
                  <c:v>0.703552649690526</c:v>
                </c:pt>
                <c:pt idx="2302">
                  <c:v>0.50494466570996</c:v>
                </c:pt>
                <c:pt idx="2303">
                  <c:v>0.108154582049101</c:v>
                </c:pt>
                <c:pt idx="2304">
                  <c:v>0.626877819243184</c:v>
                </c:pt>
                <c:pt idx="2305">
                  <c:v>0.485445516397659</c:v>
                </c:pt>
                <c:pt idx="2306">
                  <c:v>0.429387663176385</c:v>
                </c:pt>
                <c:pt idx="2307">
                  <c:v>0.334158142787077</c:v>
                </c:pt>
                <c:pt idx="2308">
                  <c:v>-0.303884400080147</c:v>
                </c:pt>
                <c:pt idx="2309">
                  <c:v>-0.511394264764235</c:v>
                </c:pt>
                <c:pt idx="2310">
                  <c:v>-0.827052195620863</c:v>
                </c:pt>
                <c:pt idx="2311">
                  <c:v>-1.699620874422445</c:v>
                </c:pt>
                <c:pt idx="2312">
                  <c:v>-1.558050218433728</c:v>
                </c:pt>
                <c:pt idx="2313">
                  <c:v>-1.79776537652702</c:v>
                </c:pt>
                <c:pt idx="2314">
                  <c:v>-2.1490071401872</c:v>
                </c:pt>
                <c:pt idx="2315">
                  <c:v>-1.626775559965516</c:v>
                </c:pt>
                <c:pt idx="2316">
                  <c:v>-1.439485559965517</c:v>
                </c:pt>
                <c:pt idx="2317">
                  <c:v>-1.501915559965514</c:v>
                </c:pt>
                <c:pt idx="2318">
                  <c:v>-1.610131533145751</c:v>
                </c:pt>
                <c:pt idx="2319">
                  <c:v>-1.843778255242932</c:v>
                </c:pt>
                <c:pt idx="2320">
                  <c:v>-1.743760050287115</c:v>
                </c:pt>
                <c:pt idx="2321">
                  <c:v>-1.746049367331162</c:v>
                </c:pt>
                <c:pt idx="2322">
                  <c:v>-1.549067151443644</c:v>
                </c:pt>
                <c:pt idx="2323">
                  <c:v>-1.572181719108173</c:v>
                </c:pt>
                <c:pt idx="2324">
                  <c:v>-2.052826589533896</c:v>
                </c:pt>
                <c:pt idx="2325">
                  <c:v>-1.998026681030067</c:v>
                </c:pt>
                <c:pt idx="2326">
                  <c:v>-2.238140716297377</c:v>
                </c:pt>
                <c:pt idx="2327">
                  <c:v>-0.766128774525489</c:v>
                </c:pt>
                <c:pt idx="2328">
                  <c:v>-0.713774084919031</c:v>
                </c:pt>
                <c:pt idx="2329">
                  <c:v>-0.627681839803792</c:v>
                </c:pt>
                <c:pt idx="2330">
                  <c:v>-1.01378492764477</c:v>
                </c:pt>
                <c:pt idx="2331">
                  <c:v>-0.20659908967817</c:v>
                </c:pt>
                <c:pt idx="2332">
                  <c:v>-0.676757840176007</c:v>
                </c:pt>
                <c:pt idx="2333">
                  <c:v>-0.635738198533256</c:v>
                </c:pt>
                <c:pt idx="2334">
                  <c:v>-0.458598198533256</c:v>
                </c:pt>
                <c:pt idx="2335">
                  <c:v>-1.143832642263678</c:v>
                </c:pt>
                <c:pt idx="2336">
                  <c:v>-0.983844034059015</c:v>
                </c:pt>
                <c:pt idx="2337">
                  <c:v>-0.732328480165597</c:v>
                </c:pt>
                <c:pt idx="2338">
                  <c:v>-1.316122249655795</c:v>
                </c:pt>
                <c:pt idx="2339">
                  <c:v>-1.272124457234377</c:v>
                </c:pt>
                <c:pt idx="2340">
                  <c:v>-1.151612183045101</c:v>
                </c:pt>
                <c:pt idx="2341">
                  <c:v>-1.072954430067853</c:v>
                </c:pt>
                <c:pt idx="2342">
                  <c:v>-0.348910680197191</c:v>
                </c:pt>
                <c:pt idx="2343">
                  <c:v>-0.192610680197191</c:v>
                </c:pt>
                <c:pt idx="2344">
                  <c:v>-0.382129742110816</c:v>
                </c:pt>
                <c:pt idx="2345">
                  <c:v>-0.575935461828017</c:v>
                </c:pt>
                <c:pt idx="2346">
                  <c:v>-0.203482058661173</c:v>
                </c:pt>
                <c:pt idx="2347">
                  <c:v>0.0252231562876481</c:v>
                </c:pt>
                <c:pt idx="2348">
                  <c:v>0.374614288597751</c:v>
                </c:pt>
                <c:pt idx="2349">
                  <c:v>0.385945347958481</c:v>
                </c:pt>
                <c:pt idx="2350">
                  <c:v>0.222123133277577</c:v>
                </c:pt>
                <c:pt idx="2351">
                  <c:v>0.261960541782372</c:v>
                </c:pt>
                <c:pt idx="2352">
                  <c:v>0.0182068157151996</c:v>
                </c:pt>
                <c:pt idx="2353">
                  <c:v>-0.765458396235637</c:v>
                </c:pt>
                <c:pt idx="2354">
                  <c:v>0.72317372133648</c:v>
                </c:pt>
                <c:pt idx="2355">
                  <c:v>0.277074494456926</c:v>
                </c:pt>
                <c:pt idx="2356">
                  <c:v>0.586596047966553</c:v>
                </c:pt>
                <c:pt idx="2357">
                  <c:v>0.632431800339177</c:v>
                </c:pt>
                <c:pt idx="2358">
                  <c:v>0.502086444317987</c:v>
                </c:pt>
                <c:pt idx="2359">
                  <c:v>2.295394665919972</c:v>
                </c:pt>
                <c:pt idx="2360">
                  <c:v>1.329303031954939</c:v>
                </c:pt>
                <c:pt idx="2361">
                  <c:v>1.29188043550523</c:v>
                </c:pt>
                <c:pt idx="2362">
                  <c:v>1.237985321615008</c:v>
                </c:pt>
                <c:pt idx="2363">
                  <c:v>1.248496094616468</c:v>
                </c:pt>
                <c:pt idx="2364">
                  <c:v>2.76733664004261</c:v>
                </c:pt>
                <c:pt idx="2365">
                  <c:v>3.314609579827961</c:v>
                </c:pt>
                <c:pt idx="2366">
                  <c:v>2.997317931063735</c:v>
                </c:pt>
                <c:pt idx="2367">
                  <c:v>3.401571775177962</c:v>
                </c:pt>
                <c:pt idx="2368">
                  <c:v>3.411991775177962</c:v>
                </c:pt>
                <c:pt idx="2369">
                  <c:v>3.167509016883024</c:v>
                </c:pt>
                <c:pt idx="2370">
                  <c:v>3.425735411758624</c:v>
                </c:pt>
                <c:pt idx="2371">
                  <c:v>3.509721149709695</c:v>
                </c:pt>
                <c:pt idx="2372">
                  <c:v>3.309558530270627</c:v>
                </c:pt>
                <c:pt idx="2373">
                  <c:v>2.958702920836246</c:v>
                </c:pt>
                <c:pt idx="2374">
                  <c:v>3.877006770084457</c:v>
                </c:pt>
                <c:pt idx="2375">
                  <c:v>4.107305255124874</c:v>
                </c:pt>
                <c:pt idx="2376">
                  <c:v>4.349178246471856</c:v>
                </c:pt>
                <c:pt idx="2377">
                  <c:v>4.711813291015462</c:v>
                </c:pt>
                <c:pt idx="2378">
                  <c:v>3.831780030090504</c:v>
                </c:pt>
                <c:pt idx="2379">
                  <c:v>3.817800537644727</c:v>
                </c:pt>
                <c:pt idx="2380">
                  <c:v>3.9725334917397</c:v>
                </c:pt>
                <c:pt idx="2381">
                  <c:v>3.89693555539494</c:v>
                </c:pt>
                <c:pt idx="2382">
                  <c:v>4.631719920686756</c:v>
                </c:pt>
                <c:pt idx="2383">
                  <c:v>4.89088619366436</c:v>
                </c:pt>
                <c:pt idx="2384">
                  <c:v>4.335234140315959</c:v>
                </c:pt>
                <c:pt idx="2385">
                  <c:v>4.489316093358402</c:v>
                </c:pt>
                <c:pt idx="2386">
                  <c:v>4.417115526752053</c:v>
                </c:pt>
                <c:pt idx="2387">
                  <c:v>4.527919545657419</c:v>
                </c:pt>
                <c:pt idx="2388">
                  <c:v>4.637252752828496</c:v>
                </c:pt>
                <c:pt idx="2389">
                  <c:v>4.517410862535863</c:v>
                </c:pt>
                <c:pt idx="2390">
                  <c:v>4.355953639376263</c:v>
                </c:pt>
                <c:pt idx="2391">
                  <c:v>4.095953451865475</c:v>
                </c:pt>
                <c:pt idx="2392">
                  <c:v>4.783457264555849</c:v>
                </c:pt>
                <c:pt idx="2393">
                  <c:v>4.672144059717896</c:v>
                </c:pt>
                <c:pt idx="2394">
                  <c:v>4.776344059717896</c:v>
                </c:pt>
                <c:pt idx="2395">
                  <c:v>4.698036100751249</c:v>
                </c:pt>
                <c:pt idx="2396">
                  <c:v>4.649588619474912</c:v>
                </c:pt>
                <c:pt idx="2397">
                  <c:v>4.714742289728802</c:v>
                </c:pt>
                <c:pt idx="2398">
                  <c:v>5.268108768909169</c:v>
                </c:pt>
                <c:pt idx="2399">
                  <c:v>5.30664739283125</c:v>
                </c:pt>
                <c:pt idx="2400">
                  <c:v>5.285857144930244</c:v>
                </c:pt>
                <c:pt idx="2401">
                  <c:v>5.37051595604437</c:v>
                </c:pt>
                <c:pt idx="2402">
                  <c:v>5.646942189886181</c:v>
                </c:pt>
                <c:pt idx="2403">
                  <c:v>5.74710926613128</c:v>
                </c:pt>
                <c:pt idx="2404">
                  <c:v>5.87942829741314</c:v>
                </c:pt>
                <c:pt idx="2405">
                  <c:v>5.827673029788071</c:v>
                </c:pt>
                <c:pt idx="2406">
                  <c:v>5.74646260276333</c:v>
                </c:pt>
                <c:pt idx="2407">
                  <c:v>6.154790766154841</c:v>
                </c:pt>
                <c:pt idx="2408">
                  <c:v>6.127472823678415</c:v>
                </c:pt>
                <c:pt idx="2409">
                  <c:v>6.442686648027887</c:v>
                </c:pt>
                <c:pt idx="2410">
                  <c:v>6.146867708763548</c:v>
                </c:pt>
                <c:pt idx="2411">
                  <c:v>5.704061066938497</c:v>
                </c:pt>
                <c:pt idx="2412">
                  <c:v>5.48977736522783</c:v>
                </c:pt>
                <c:pt idx="2413">
                  <c:v>5.341088136045521</c:v>
                </c:pt>
                <c:pt idx="2414">
                  <c:v>5.5770427332309</c:v>
                </c:pt>
                <c:pt idx="2415">
                  <c:v>6.144595751360701</c:v>
                </c:pt>
                <c:pt idx="2416">
                  <c:v>6.20676741295199</c:v>
                </c:pt>
                <c:pt idx="2417">
                  <c:v>6.891577246390438</c:v>
                </c:pt>
                <c:pt idx="2418">
                  <c:v>6.039114567470683</c:v>
                </c:pt>
                <c:pt idx="2419">
                  <c:v>6.834155983327784</c:v>
                </c:pt>
                <c:pt idx="2420">
                  <c:v>6.902642086209518</c:v>
                </c:pt>
                <c:pt idx="2421">
                  <c:v>7.080948964262252</c:v>
                </c:pt>
                <c:pt idx="2422">
                  <c:v>6.915347657784887</c:v>
                </c:pt>
                <c:pt idx="2423">
                  <c:v>6.10264367557461</c:v>
                </c:pt>
                <c:pt idx="2424">
                  <c:v>5.800935463272696</c:v>
                </c:pt>
                <c:pt idx="2425">
                  <c:v>6.568187393453856</c:v>
                </c:pt>
                <c:pt idx="2426">
                  <c:v>5.861497820860277</c:v>
                </c:pt>
                <c:pt idx="2427">
                  <c:v>5.675676027273047</c:v>
                </c:pt>
                <c:pt idx="2428">
                  <c:v>5.862764868099846</c:v>
                </c:pt>
                <c:pt idx="2429">
                  <c:v>5.187345132777134</c:v>
                </c:pt>
                <c:pt idx="2430">
                  <c:v>5.239938183978985</c:v>
                </c:pt>
                <c:pt idx="2431">
                  <c:v>5.20645415388301</c:v>
                </c:pt>
                <c:pt idx="2432">
                  <c:v>5.088134870361474</c:v>
                </c:pt>
                <c:pt idx="2433">
                  <c:v>5.4157599857594</c:v>
                </c:pt>
                <c:pt idx="2434">
                  <c:v>4.939364386368548</c:v>
                </c:pt>
                <c:pt idx="2435">
                  <c:v>5.23568492793054</c:v>
                </c:pt>
                <c:pt idx="2436">
                  <c:v>4.836629906366344</c:v>
                </c:pt>
                <c:pt idx="2437">
                  <c:v>4.412970537164909</c:v>
                </c:pt>
                <c:pt idx="2438">
                  <c:v>4.06303191905169</c:v>
                </c:pt>
                <c:pt idx="2439">
                  <c:v>3.985262363445553</c:v>
                </c:pt>
                <c:pt idx="2440">
                  <c:v>3.865564796766927</c:v>
                </c:pt>
                <c:pt idx="2441">
                  <c:v>4.033450844936947</c:v>
                </c:pt>
                <c:pt idx="2442">
                  <c:v>4.138901817493091</c:v>
                </c:pt>
                <c:pt idx="2443">
                  <c:v>4.561860670291813</c:v>
                </c:pt>
                <c:pt idx="2444">
                  <c:v>4.962128313200298</c:v>
                </c:pt>
                <c:pt idx="2445">
                  <c:v>5.126116519160496</c:v>
                </c:pt>
                <c:pt idx="2446">
                  <c:v>4.822613978676578</c:v>
                </c:pt>
                <c:pt idx="2447">
                  <c:v>3.936990006716773</c:v>
                </c:pt>
                <c:pt idx="2448">
                  <c:v>3.927570189715865</c:v>
                </c:pt>
                <c:pt idx="2449">
                  <c:v>4.139714276866016</c:v>
                </c:pt>
                <c:pt idx="2450">
                  <c:v>4.456720871985347</c:v>
                </c:pt>
                <c:pt idx="2451">
                  <c:v>4.787532474015558</c:v>
                </c:pt>
                <c:pt idx="2452">
                  <c:v>4.473406830114117</c:v>
                </c:pt>
                <c:pt idx="2453">
                  <c:v>4.728127140695944</c:v>
                </c:pt>
                <c:pt idx="2454">
                  <c:v>4.642205473923561</c:v>
                </c:pt>
                <c:pt idx="2455">
                  <c:v>5.268746714146433</c:v>
                </c:pt>
                <c:pt idx="2456">
                  <c:v>5.590314119519918</c:v>
                </c:pt>
                <c:pt idx="2457">
                  <c:v>5.18846235053967</c:v>
                </c:pt>
                <c:pt idx="2458">
                  <c:v>5.537170127349798</c:v>
                </c:pt>
                <c:pt idx="2459">
                  <c:v>5.596079261643828</c:v>
                </c:pt>
                <c:pt idx="2460">
                  <c:v>5.87963764325987</c:v>
                </c:pt>
                <c:pt idx="2461">
                  <c:v>5.681535675315413</c:v>
                </c:pt>
                <c:pt idx="2462">
                  <c:v>5.143887362269975</c:v>
                </c:pt>
                <c:pt idx="2463">
                  <c:v>4.687190169981337</c:v>
                </c:pt>
                <c:pt idx="2464">
                  <c:v>5.163248716557268</c:v>
                </c:pt>
                <c:pt idx="2465">
                  <c:v>5.305885564050937</c:v>
                </c:pt>
                <c:pt idx="2466">
                  <c:v>5.291913464233666</c:v>
                </c:pt>
                <c:pt idx="2467">
                  <c:v>4.965247439760471</c:v>
                </c:pt>
                <c:pt idx="2468">
                  <c:v>4.704705806115308</c:v>
                </c:pt>
                <c:pt idx="2469">
                  <c:v>5.126436619555733</c:v>
                </c:pt>
                <c:pt idx="2470">
                  <c:v>5.324416619555732</c:v>
                </c:pt>
                <c:pt idx="2471">
                  <c:v>5.149181197161676</c:v>
                </c:pt>
                <c:pt idx="2472">
                  <c:v>5.543874122906788</c:v>
                </c:pt>
                <c:pt idx="2473">
                  <c:v>6.589770284689028</c:v>
                </c:pt>
                <c:pt idx="2474">
                  <c:v>6.743962061400805</c:v>
                </c:pt>
                <c:pt idx="2475">
                  <c:v>6.72779488125005</c:v>
                </c:pt>
                <c:pt idx="2476">
                  <c:v>6.735063719941883</c:v>
                </c:pt>
                <c:pt idx="2477">
                  <c:v>6.505076499636941</c:v>
                </c:pt>
                <c:pt idx="2478">
                  <c:v>5.96126277513681</c:v>
                </c:pt>
                <c:pt idx="2479">
                  <c:v>6.502106601109906</c:v>
                </c:pt>
                <c:pt idx="2480">
                  <c:v>6.980450907842291</c:v>
                </c:pt>
                <c:pt idx="2481">
                  <c:v>7.3020991832726</c:v>
                </c:pt>
                <c:pt idx="2482">
                  <c:v>6.645315066727498</c:v>
                </c:pt>
                <c:pt idx="2483">
                  <c:v>6.183439625151596</c:v>
                </c:pt>
                <c:pt idx="2484">
                  <c:v>5.861794971266661</c:v>
                </c:pt>
                <c:pt idx="2485">
                  <c:v>6.40517859270321</c:v>
                </c:pt>
                <c:pt idx="2486">
                  <c:v>7.060727533014656</c:v>
                </c:pt>
                <c:pt idx="2487">
                  <c:v>6.305515873129717</c:v>
                </c:pt>
                <c:pt idx="2488">
                  <c:v>6.265597833973125</c:v>
                </c:pt>
                <c:pt idx="2489">
                  <c:v>5.958540704650338</c:v>
                </c:pt>
                <c:pt idx="2490">
                  <c:v>6.131221269507474</c:v>
                </c:pt>
                <c:pt idx="2491">
                  <c:v>5.985341269507476</c:v>
                </c:pt>
                <c:pt idx="2492">
                  <c:v>5.71909821787304</c:v>
                </c:pt>
                <c:pt idx="2493">
                  <c:v>4.435932077390349</c:v>
                </c:pt>
                <c:pt idx="2494">
                  <c:v>4.754373506678542</c:v>
                </c:pt>
                <c:pt idx="2495">
                  <c:v>4.55642108909978</c:v>
                </c:pt>
                <c:pt idx="2496">
                  <c:v>4.324310891756562</c:v>
                </c:pt>
                <c:pt idx="2497">
                  <c:v>3.980450891756568</c:v>
                </c:pt>
                <c:pt idx="2498">
                  <c:v>3.916934824913344</c:v>
                </c:pt>
                <c:pt idx="2499">
                  <c:v>4.287846198297284</c:v>
                </c:pt>
                <c:pt idx="2500">
                  <c:v>4.006506198297284</c:v>
                </c:pt>
                <c:pt idx="2501">
                  <c:v>3.88021948275437</c:v>
                </c:pt>
                <c:pt idx="2502">
                  <c:v>3.796859482754367</c:v>
                </c:pt>
                <c:pt idx="2503">
                  <c:v>3.398502287913025</c:v>
                </c:pt>
                <c:pt idx="2504">
                  <c:v>3.017623117932828</c:v>
                </c:pt>
                <c:pt idx="2505">
                  <c:v>2.763459707501987</c:v>
                </c:pt>
                <c:pt idx="2506">
                  <c:v>3.294879707501984</c:v>
                </c:pt>
                <c:pt idx="2507">
                  <c:v>3.16179967702139</c:v>
                </c:pt>
                <c:pt idx="2508">
                  <c:v>3.592996029630154</c:v>
                </c:pt>
                <c:pt idx="2509">
                  <c:v>3.911850939466296</c:v>
                </c:pt>
                <c:pt idx="2510">
                  <c:v>3.599250939466296</c:v>
                </c:pt>
                <c:pt idx="2511">
                  <c:v>3.88017304499562</c:v>
                </c:pt>
                <c:pt idx="2512">
                  <c:v>3.873153985182114</c:v>
                </c:pt>
                <c:pt idx="2513">
                  <c:v>4.753848824908458</c:v>
                </c:pt>
                <c:pt idx="2514">
                  <c:v>4.680908824908458</c:v>
                </c:pt>
                <c:pt idx="2515">
                  <c:v>4.180748824908457</c:v>
                </c:pt>
                <c:pt idx="2516">
                  <c:v>3.225385983757917</c:v>
                </c:pt>
                <c:pt idx="2517">
                  <c:v>3.012904055644213</c:v>
                </c:pt>
                <c:pt idx="2518">
                  <c:v>2.979833182748454</c:v>
                </c:pt>
                <c:pt idx="2519">
                  <c:v>2.980681590216289</c:v>
                </c:pt>
                <c:pt idx="2520">
                  <c:v>2.646527295951703</c:v>
                </c:pt>
                <c:pt idx="2521">
                  <c:v>2.72445926722903</c:v>
                </c:pt>
                <c:pt idx="2522">
                  <c:v>2.755152427671731</c:v>
                </c:pt>
                <c:pt idx="2523">
                  <c:v>3.433221951237723</c:v>
                </c:pt>
                <c:pt idx="2524">
                  <c:v>3.396942885235846</c:v>
                </c:pt>
                <c:pt idx="2525">
                  <c:v>3.13715627265055</c:v>
                </c:pt>
                <c:pt idx="2526">
                  <c:v>3.246955276782696</c:v>
                </c:pt>
                <c:pt idx="2527">
                  <c:v>2.921723685655021</c:v>
                </c:pt>
                <c:pt idx="2528">
                  <c:v>2.868473622428368</c:v>
                </c:pt>
                <c:pt idx="2529">
                  <c:v>2.687819155229444</c:v>
                </c:pt>
                <c:pt idx="2530">
                  <c:v>3.164008161280446</c:v>
                </c:pt>
                <c:pt idx="2531">
                  <c:v>3.289048161280441</c:v>
                </c:pt>
                <c:pt idx="2532">
                  <c:v>2.931616569413908</c:v>
                </c:pt>
                <c:pt idx="2533">
                  <c:v>2.090300936391614</c:v>
                </c:pt>
                <c:pt idx="2534">
                  <c:v>2.01716128629692</c:v>
                </c:pt>
                <c:pt idx="2535">
                  <c:v>0.964138100310357</c:v>
                </c:pt>
                <c:pt idx="2536">
                  <c:v>0.170101569173408</c:v>
                </c:pt>
                <c:pt idx="2537">
                  <c:v>1.204153802319375</c:v>
                </c:pt>
                <c:pt idx="2538">
                  <c:v>0.788948790118195</c:v>
                </c:pt>
                <c:pt idx="2539">
                  <c:v>1.302397951698282</c:v>
                </c:pt>
                <c:pt idx="2540">
                  <c:v>1.223580644687207</c:v>
                </c:pt>
                <c:pt idx="2541">
                  <c:v>1.019308701458528</c:v>
                </c:pt>
                <c:pt idx="2542">
                  <c:v>1.113330263956446</c:v>
                </c:pt>
                <c:pt idx="2543">
                  <c:v>0.77765252050029</c:v>
                </c:pt>
                <c:pt idx="2544">
                  <c:v>0.728285486996647</c:v>
                </c:pt>
                <c:pt idx="2545">
                  <c:v>1.175559924648447</c:v>
                </c:pt>
                <c:pt idx="2546">
                  <c:v>1.643371835304734</c:v>
                </c:pt>
                <c:pt idx="2547">
                  <c:v>2.064246515610982</c:v>
                </c:pt>
                <c:pt idx="2548">
                  <c:v>1.793358857102071</c:v>
                </c:pt>
                <c:pt idx="2549">
                  <c:v>1.975981020579404</c:v>
                </c:pt>
                <c:pt idx="2550">
                  <c:v>2.964973341583214</c:v>
                </c:pt>
                <c:pt idx="2551">
                  <c:v>3.247637351391561</c:v>
                </c:pt>
                <c:pt idx="2552">
                  <c:v>3.018405259502114</c:v>
                </c:pt>
                <c:pt idx="2553">
                  <c:v>3.041858878386019</c:v>
                </c:pt>
                <c:pt idx="2554">
                  <c:v>2.720633817628461</c:v>
                </c:pt>
                <c:pt idx="2555">
                  <c:v>2.681421349847128</c:v>
                </c:pt>
                <c:pt idx="2556">
                  <c:v>3.10707130199728</c:v>
                </c:pt>
                <c:pt idx="2557">
                  <c:v>2.865404863377243</c:v>
                </c:pt>
                <c:pt idx="2558">
                  <c:v>2.828380068657886</c:v>
                </c:pt>
                <c:pt idx="2559">
                  <c:v>3.11033278911772</c:v>
                </c:pt>
                <c:pt idx="2560">
                  <c:v>3.344883275993354</c:v>
                </c:pt>
                <c:pt idx="2561">
                  <c:v>3.302875037080087</c:v>
                </c:pt>
                <c:pt idx="2562">
                  <c:v>2.518589223659784</c:v>
                </c:pt>
                <c:pt idx="2563">
                  <c:v>2.998605952597678</c:v>
                </c:pt>
                <c:pt idx="2564">
                  <c:v>3.303208305704469</c:v>
                </c:pt>
                <c:pt idx="2565">
                  <c:v>3.263497710986524</c:v>
                </c:pt>
                <c:pt idx="2566">
                  <c:v>3.078417592774144</c:v>
                </c:pt>
                <c:pt idx="2567">
                  <c:v>3.806081551361466</c:v>
                </c:pt>
                <c:pt idx="2568">
                  <c:v>3.475143528241955</c:v>
                </c:pt>
                <c:pt idx="2569">
                  <c:v>3.295967833642</c:v>
                </c:pt>
                <c:pt idx="2570">
                  <c:v>3.415564354279912</c:v>
                </c:pt>
                <c:pt idx="2571">
                  <c:v>3.888644416224558</c:v>
                </c:pt>
                <c:pt idx="2572">
                  <c:v>3.425219590919759</c:v>
                </c:pt>
                <c:pt idx="2573">
                  <c:v>4.314305368483888</c:v>
                </c:pt>
                <c:pt idx="2574">
                  <c:v>4.300190972667671</c:v>
                </c:pt>
                <c:pt idx="2575">
                  <c:v>3.839101717250358</c:v>
                </c:pt>
                <c:pt idx="2576">
                  <c:v>3.957479104041127</c:v>
                </c:pt>
                <c:pt idx="2577">
                  <c:v>3.803419730537282</c:v>
                </c:pt>
                <c:pt idx="2578">
                  <c:v>3.759213857271135</c:v>
                </c:pt>
                <c:pt idx="2579">
                  <c:v>3.485695704811907</c:v>
                </c:pt>
                <c:pt idx="2580">
                  <c:v>3.83070066711657</c:v>
                </c:pt>
                <c:pt idx="2581">
                  <c:v>3.765299556947341</c:v>
                </c:pt>
                <c:pt idx="2582">
                  <c:v>3.92928027325938</c:v>
                </c:pt>
                <c:pt idx="2583">
                  <c:v>4.112800308146804</c:v>
                </c:pt>
                <c:pt idx="2584">
                  <c:v>4.095142617800104</c:v>
                </c:pt>
                <c:pt idx="2585">
                  <c:v>4.676077834586492</c:v>
                </c:pt>
                <c:pt idx="2586">
                  <c:v>4.501541124355814</c:v>
                </c:pt>
                <c:pt idx="2587">
                  <c:v>3.772344438186035</c:v>
                </c:pt>
                <c:pt idx="2588">
                  <c:v>4.341496543887068</c:v>
                </c:pt>
                <c:pt idx="2589">
                  <c:v>3.601676543887067</c:v>
                </c:pt>
                <c:pt idx="2590">
                  <c:v>3.830916543887064</c:v>
                </c:pt>
                <c:pt idx="2591">
                  <c:v>3.999116339898364</c:v>
                </c:pt>
                <c:pt idx="2592">
                  <c:v>4.271474498833957</c:v>
                </c:pt>
                <c:pt idx="2593">
                  <c:v>4.492412785017583</c:v>
                </c:pt>
                <c:pt idx="2594">
                  <c:v>3.935640884873242</c:v>
                </c:pt>
                <c:pt idx="2595">
                  <c:v>2.627289936707971</c:v>
                </c:pt>
                <c:pt idx="2596">
                  <c:v>2.760902881349491</c:v>
                </c:pt>
                <c:pt idx="2597">
                  <c:v>2.478206436938333</c:v>
                </c:pt>
                <c:pt idx="2598">
                  <c:v>3.152460045282753</c:v>
                </c:pt>
                <c:pt idx="2599">
                  <c:v>3.069401411875859</c:v>
                </c:pt>
                <c:pt idx="2600">
                  <c:v>3.348877880056269</c:v>
                </c:pt>
                <c:pt idx="2601">
                  <c:v>3.416867612226133</c:v>
                </c:pt>
                <c:pt idx="2602">
                  <c:v>3.161049901129354</c:v>
                </c:pt>
                <c:pt idx="2603">
                  <c:v>3.042228031882281</c:v>
                </c:pt>
                <c:pt idx="2604">
                  <c:v>2.460382085272237</c:v>
                </c:pt>
                <c:pt idx="2605">
                  <c:v>1.891382549132075</c:v>
                </c:pt>
                <c:pt idx="2606">
                  <c:v>1.991706754696779</c:v>
                </c:pt>
                <c:pt idx="2607">
                  <c:v>2.464724639130943</c:v>
                </c:pt>
                <c:pt idx="2608">
                  <c:v>2.546823407859385</c:v>
                </c:pt>
                <c:pt idx="2609">
                  <c:v>2.522997971738452</c:v>
                </c:pt>
                <c:pt idx="2610">
                  <c:v>2.401334618555961</c:v>
                </c:pt>
                <c:pt idx="2611">
                  <c:v>1.962792250869377</c:v>
                </c:pt>
                <c:pt idx="2612">
                  <c:v>1.649037897474947</c:v>
                </c:pt>
                <c:pt idx="2613">
                  <c:v>2.099806980200933</c:v>
                </c:pt>
                <c:pt idx="2614">
                  <c:v>1.61484194631136</c:v>
                </c:pt>
                <c:pt idx="2615">
                  <c:v>1.316354717849144</c:v>
                </c:pt>
                <c:pt idx="2616">
                  <c:v>1.09870955835936</c:v>
                </c:pt>
                <c:pt idx="2617">
                  <c:v>1.583047329048347</c:v>
                </c:pt>
                <c:pt idx="2618">
                  <c:v>2.424645675994464</c:v>
                </c:pt>
                <c:pt idx="2619">
                  <c:v>2.330212458530314</c:v>
                </c:pt>
                <c:pt idx="2620">
                  <c:v>2.431176623917345</c:v>
                </c:pt>
                <c:pt idx="2621">
                  <c:v>2.378524914564858</c:v>
                </c:pt>
                <c:pt idx="2622">
                  <c:v>1.844721103881467</c:v>
                </c:pt>
                <c:pt idx="2623">
                  <c:v>1.844721103881467</c:v>
                </c:pt>
                <c:pt idx="2624">
                  <c:v>1.643131600618146</c:v>
                </c:pt>
                <c:pt idx="2625">
                  <c:v>1.843429269228784</c:v>
                </c:pt>
                <c:pt idx="2626">
                  <c:v>1.741574002714204</c:v>
                </c:pt>
                <c:pt idx="2627">
                  <c:v>1.505677342123008</c:v>
                </c:pt>
                <c:pt idx="2628">
                  <c:v>1.58903734212301</c:v>
                </c:pt>
                <c:pt idx="2629">
                  <c:v>1.310969202322965</c:v>
                </c:pt>
                <c:pt idx="2630">
                  <c:v>1.410693599195458</c:v>
                </c:pt>
                <c:pt idx="2631">
                  <c:v>0.68811304995117</c:v>
                </c:pt>
                <c:pt idx="2632">
                  <c:v>0.474631693964177</c:v>
                </c:pt>
                <c:pt idx="2633">
                  <c:v>1.479118805523662</c:v>
                </c:pt>
                <c:pt idx="2634">
                  <c:v>1.62499880552366</c:v>
                </c:pt>
                <c:pt idx="2635">
                  <c:v>1.186857905556325</c:v>
                </c:pt>
                <c:pt idx="2636">
                  <c:v>0.873624528434334</c:v>
                </c:pt>
                <c:pt idx="2637">
                  <c:v>0.620700411580314</c:v>
                </c:pt>
                <c:pt idx="2638">
                  <c:v>0.997087779336917</c:v>
                </c:pt>
                <c:pt idx="2639">
                  <c:v>1.11657047871716</c:v>
                </c:pt>
                <c:pt idx="2640">
                  <c:v>1.140916741352568</c:v>
                </c:pt>
                <c:pt idx="2641">
                  <c:v>1.438182710538147</c:v>
                </c:pt>
                <c:pt idx="2642">
                  <c:v>1.092568491057023</c:v>
                </c:pt>
                <c:pt idx="2643">
                  <c:v>1.094879698816948</c:v>
                </c:pt>
                <c:pt idx="2644">
                  <c:v>1.021993404992319</c:v>
                </c:pt>
                <c:pt idx="2645">
                  <c:v>1.303333404992323</c:v>
                </c:pt>
                <c:pt idx="2646">
                  <c:v>1.815023889045646</c:v>
                </c:pt>
                <c:pt idx="2647">
                  <c:v>2.750696405950912</c:v>
                </c:pt>
                <c:pt idx="2648">
                  <c:v>3.001396439071401</c:v>
                </c:pt>
                <c:pt idx="2649">
                  <c:v>3.130483452630307</c:v>
                </c:pt>
                <c:pt idx="2650">
                  <c:v>2.36725193694714</c:v>
                </c:pt>
                <c:pt idx="2651">
                  <c:v>2.221015412947745</c:v>
                </c:pt>
                <c:pt idx="2652">
                  <c:v>2.187787369889655</c:v>
                </c:pt>
                <c:pt idx="2653">
                  <c:v>1.461386685143125</c:v>
                </c:pt>
                <c:pt idx="2654">
                  <c:v>1.429658524848145</c:v>
                </c:pt>
                <c:pt idx="2655">
                  <c:v>1.3767379696028</c:v>
                </c:pt>
                <c:pt idx="2656">
                  <c:v>1.12345864812584</c:v>
                </c:pt>
                <c:pt idx="2657">
                  <c:v>0.467405000436907</c:v>
                </c:pt>
                <c:pt idx="2658">
                  <c:v>0.438225829782878</c:v>
                </c:pt>
                <c:pt idx="2659">
                  <c:v>0.925438260377092</c:v>
                </c:pt>
                <c:pt idx="2660">
                  <c:v>1.019218260377093</c:v>
                </c:pt>
                <c:pt idx="2661">
                  <c:v>1.156866805838556</c:v>
                </c:pt>
                <c:pt idx="2662">
                  <c:v>1.403035528070987</c:v>
                </c:pt>
                <c:pt idx="2663">
                  <c:v>1.323245371113265</c:v>
                </c:pt>
                <c:pt idx="2664">
                  <c:v>1.164156754085015</c:v>
                </c:pt>
                <c:pt idx="2665">
                  <c:v>1.014724587155152</c:v>
                </c:pt>
                <c:pt idx="2666">
                  <c:v>0.644183011286804</c:v>
                </c:pt>
                <c:pt idx="2667">
                  <c:v>0.487883011286806</c:v>
                </c:pt>
                <c:pt idx="2668">
                  <c:v>0.427677504518227</c:v>
                </c:pt>
                <c:pt idx="2669">
                  <c:v>0.482691108979941</c:v>
                </c:pt>
                <c:pt idx="2670">
                  <c:v>0.708450964507872</c:v>
                </c:pt>
                <c:pt idx="2671">
                  <c:v>0.176685919289364</c:v>
                </c:pt>
                <c:pt idx="2672">
                  <c:v>-0.0062540711404182</c:v>
                </c:pt>
                <c:pt idx="2673">
                  <c:v>0.410801693990349</c:v>
                </c:pt>
                <c:pt idx="2674">
                  <c:v>-0.0489670260496773</c:v>
                </c:pt>
                <c:pt idx="2675">
                  <c:v>0.010206577867665</c:v>
                </c:pt>
                <c:pt idx="2676">
                  <c:v>-0.0985175597630566</c:v>
                </c:pt>
                <c:pt idx="2677">
                  <c:v>0.703774451394301</c:v>
                </c:pt>
                <c:pt idx="2678">
                  <c:v>1.307499448633235</c:v>
                </c:pt>
                <c:pt idx="2679">
                  <c:v>1.65140049095626</c:v>
                </c:pt>
                <c:pt idx="2680">
                  <c:v>1.475684824418602</c:v>
                </c:pt>
                <c:pt idx="2681">
                  <c:v>1.32363980559259</c:v>
                </c:pt>
                <c:pt idx="2682">
                  <c:v>1.481223621069283</c:v>
                </c:pt>
                <c:pt idx="2683">
                  <c:v>1.75537531471363</c:v>
                </c:pt>
                <c:pt idx="2684">
                  <c:v>1.14299182767264</c:v>
                </c:pt>
                <c:pt idx="2685">
                  <c:v>0.859506101231066</c:v>
                </c:pt>
                <c:pt idx="2686">
                  <c:v>0.914060305402669</c:v>
                </c:pt>
                <c:pt idx="2687">
                  <c:v>1.52725289689522</c:v>
                </c:pt>
                <c:pt idx="2688">
                  <c:v>1.67212626423545</c:v>
                </c:pt>
                <c:pt idx="2689">
                  <c:v>1.462531069917812</c:v>
                </c:pt>
                <c:pt idx="2690">
                  <c:v>1.363537035021366</c:v>
                </c:pt>
                <c:pt idx="2691">
                  <c:v>1.725170694283657</c:v>
                </c:pt>
                <c:pt idx="2692">
                  <c:v>1.57230680732726</c:v>
                </c:pt>
                <c:pt idx="2693">
                  <c:v>0.976954153844165</c:v>
                </c:pt>
                <c:pt idx="2694">
                  <c:v>1.066801259816057</c:v>
                </c:pt>
                <c:pt idx="2695">
                  <c:v>0.588324978848821</c:v>
                </c:pt>
                <c:pt idx="2696">
                  <c:v>0.924085319283359</c:v>
                </c:pt>
                <c:pt idx="2697">
                  <c:v>1.121766560230803</c:v>
                </c:pt>
                <c:pt idx="2698">
                  <c:v>0.377897332365148</c:v>
                </c:pt>
                <c:pt idx="2699">
                  <c:v>0.831908766906674</c:v>
                </c:pt>
                <c:pt idx="2700">
                  <c:v>0.84072789606569</c:v>
                </c:pt>
                <c:pt idx="2701">
                  <c:v>0.765441431792983</c:v>
                </c:pt>
                <c:pt idx="2702">
                  <c:v>0.230908845588996</c:v>
                </c:pt>
                <c:pt idx="2703">
                  <c:v>-0.217343649241521</c:v>
                </c:pt>
                <c:pt idx="2704">
                  <c:v>-0.423479470432781</c:v>
                </c:pt>
                <c:pt idx="2705">
                  <c:v>-0.443066259245761</c:v>
                </c:pt>
                <c:pt idx="2706">
                  <c:v>-0.552927405493732</c:v>
                </c:pt>
                <c:pt idx="2707">
                  <c:v>-1.006018471066423</c:v>
                </c:pt>
                <c:pt idx="2708">
                  <c:v>-1.166579308002255</c:v>
                </c:pt>
                <c:pt idx="2709">
                  <c:v>-0.764284859522094</c:v>
                </c:pt>
                <c:pt idx="2710">
                  <c:v>-1.182227372264101</c:v>
                </c:pt>
                <c:pt idx="2711">
                  <c:v>-1.449197750482676</c:v>
                </c:pt>
                <c:pt idx="2712">
                  <c:v>-1.16804086246427</c:v>
                </c:pt>
                <c:pt idx="2713">
                  <c:v>-1.055849245804518</c:v>
                </c:pt>
                <c:pt idx="2714">
                  <c:v>-0.988952839368302</c:v>
                </c:pt>
                <c:pt idx="2715">
                  <c:v>-0.968960851529616</c:v>
                </c:pt>
                <c:pt idx="2716">
                  <c:v>-0.824982009670229</c:v>
                </c:pt>
                <c:pt idx="2717">
                  <c:v>-0.538650556443768</c:v>
                </c:pt>
                <c:pt idx="2718">
                  <c:v>-0.268439643050485</c:v>
                </c:pt>
                <c:pt idx="2719">
                  <c:v>0.0704600890392495</c:v>
                </c:pt>
                <c:pt idx="2720">
                  <c:v>-0.326864450848847</c:v>
                </c:pt>
                <c:pt idx="2721">
                  <c:v>-0.259429888414379</c:v>
                </c:pt>
                <c:pt idx="2722">
                  <c:v>0.17341320677277</c:v>
                </c:pt>
                <c:pt idx="2723">
                  <c:v>-0.598662826657297</c:v>
                </c:pt>
                <c:pt idx="2724">
                  <c:v>-0.625831572896855</c:v>
                </c:pt>
                <c:pt idx="2725">
                  <c:v>-0.422586730816247</c:v>
                </c:pt>
                <c:pt idx="2726">
                  <c:v>-0.151666730816247</c:v>
                </c:pt>
                <c:pt idx="2727">
                  <c:v>-0.422586730816247</c:v>
                </c:pt>
                <c:pt idx="2728">
                  <c:v>-0.875963233750007</c:v>
                </c:pt>
                <c:pt idx="2729">
                  <c:v>-0.640507871429488</c:v>
                </c:pt>
                <c:pt idx="2730">
                  <c:v>-0.797563685118891</c:v>
                </c:pt>
                <c:pt idx="2731">
                  <c:v>-0.387609913197288</c:v>
                </c:pt>
                <c:pt idx="2732">
                  <c:v>-0.444784591737662</c:v>
                </c:pt>
                <c:pt idx="2733">
                  <c:v>-0.128570471602989</c:v>
                </c:pt>
                <c:pt idx="2734">
                  <c:v>-0.355178844071562</c:v>
                </c:pt>
                <c:pt idx="2735">
                  <c:v>-0.887478655618921</c:v>
                </c:pt>
                <c:pt idx="2736">
                  <c:v>-0.584831359290032</c:v>
                </c:pt>
                <c:pt idx="2737">
                  <c:v>-0.573681621525228</c:v>
                </c:pt>
                <c:pt idx="2738">
                  <c:v>-0.774675731518448</c:v>
                </c:pt>
                <c:pt idx="2739">
                  <c:v>-0.963022961943034</c:v>
                </c:pt>
                <c:pt idx="2740">
                  <c:v>-1.389492828204663</c:v>
                </c:pt>
                <c:pt idx="2741">
                  <c:v>-1.403100323204139</c:v>
                </c:pt>
                <c:pt idx="2742">
                  <c:v>-1.275432331604113</c:v>
                </c:pt>
                <c:pt idx="2743">
                  <c:v>-1.183531320347534</c:v>
                </c:pt>
                <c:pt idx="2744">
                  <c:v>-0.683121040673163</c:v>
                </c:pt>
                <c:pt idx="2745">
                  <c:v>-1.230086016448311</c:v>
                </c:pt>
                <c:pt idx="2746">
                  <c:v>-1.164627086347764</c:v>
                </c:pt>
                <c:pt idx="2747">
                  <c:v>-1.003091793440527</c:v>
                </c:pt>
                <c:pt idx="2748">
                  <c:v>-0.359923338632031</c:v>
                </c:pt>
                <c:pt idx="2749">
                  <c:v>-0.279361004124221</c:v>
                </c:pt>
                <c:pt idx="2750">
                  <c:v>-0.142311574761001</c:v>
                </c:pt>
                <c:pt idx="2751">
                  <c:v>-0.0309073264334074</c:v>
                </c:pt>
                <c:pt idx="2752">
                  <c:v>-1.178860736761262</c:v>
                </c:pt>
                <c:pt idx="2753">
                  <c:v>-1.164845962997252</c:v>
                </c:pt>
                <c:pt idx="2754">
                  <c:v>-1.463380809712277</c:v>
                </c:pt>
                <c:pt idx="2755">
                  <c:v>-1.667005632676071</c:v>
                </c:pt>
                <c:pt idx="2756">
                  <c:v>-1.614905632676072</c:v>
                </c:pt>
                <c:pt idx="2757">
                  <c:v>-1.533686671616953</c:v>
                </c:pt>
                <c:pt idx="2758">
                  <c:v>-1.811376473655111</c:v>
                </c:pt>
                <c:pt idx="2759">
                  <c:v>-1.967244016681656</c:v>
                </c:pt>
                <c:pt idx="2760">
                  <c:v>-1.324776959835637</c:v>
                </c:pt>
                <c:pt idx="2761">
                  <c:v>-1.468609266244577</c:v>
                </c:pt>
                <c:pt idx="2762">
                  <c:v>-1.514310087716161</c:v>
                </c:pt>
                <c:pt idx="2763">
                  <c:v>-1.047158534234532</c:v>
                </c:pt>
                <c:pt idx="2764">
                  <c:v>-1.064814217022364</c:v>
                </c:pt>
                <c:pt idx="2765">
                  <c:v>-0.947786426849367</c:v>
                </c:pt>
                <c:pt idx="2766">
                  <c:v>-1.057712002438622</c:v>
                </c:pt>
                <c:pt idx="2767">
                  <c:v>-1.453672002438621</c:v>
                </c:pt>
                <c:pt idx="2768">
                  <c:v>-1.35539080171787</c:v>
                </c:pt>
                <c:pt idx="2769">
                  <c:v>-1.2006178281499</c:v>
                </c:pt>
                <c:pt idx="2770">
                  <c:v>-1.093166917607853</c:v>
                </c:pt>
                <c:pt idx="2771">
                  <c:v>-1.070505065125394</c:v>
                </c:pt>
                <c:pt idx="2772">
                  <c:v>-1.031741989988996</c:v>
                </c:pt>
                <c:pt idx="2773">
                  <c:v>-1.084881619945732</c:v>
                </c:pt>
                <c:pt idx="2774">
                  <c:v>-0.766497807446106</c:v>
                </c:pt>
                <c:pt idx="2775">
                  <c:v>-0.799413275852108</c:v>
                </c:pt>
                <c:pt idx="2776">
                  <c:v>-0.809833275852108</c:v>
                </c:pt>
                <c:pt idx="2777">
                  <c:v>-0.645341817219213</c:v>
                </c:pt>
                <c:pt idx="2778">
                  <c:v>-1.075762857059613</c:v>
                </c:pt>
                <c:pt idx="2779">
                  <c:v>-1.534242857059612</c:v>
                </c:pt>
                <c:pt idx="2780">
                  <c:v>-1.654661521458554</c:v>
                </c:pt>
                <c:pt idx="2781">
                  <c:v>-1.25309547144915</c:v>
                </c:pt>
                <c:pt idx="2782">
                  <c:v>-1.350232864164092</c:v>
                </c:pt>
                <c:pt idx="2783">
                  <c:v>-1.248843302340798</c:v>
                </c:pt>
                <c:pt idx="2784">
                  <c:v>-1.350810607914638</c:v>
                </c:pt>
                <c:pt idx="2785">
                  <c:v>-1.5519300212768</c:v>
                </c:pt>
                <c:pt idx="2786">
                  <c:v>-1.570721432841479</c:v>
                </c:pt>
                <c:pt idx="2787">
                  <c:v>-1.312990742144768</c:v>
                </c:pt>
                <c:pt idx="2788">
                  <c:v>-1.508373788840149</c:v>
                </c:pt>
                <c:pt idx="2789">
                  <c:v>-1.439496031889101</c:v>
                </c:pt>
                <c:pt idx="2790">
                  <c:v>-1.680531026934817</c:v>
                </c:pt>
                <c:pt idx="2791">
                  <c:v>-2.132804585911701</c:v>
                </c:pt>
                <c:pt idx="2792">
                  <c:v>-1.920636680426454</c:v>
                </c:pt>
                <c:pt idx="2793">
                  <c:v>-2.477308618182424</c:v>
                </c:pt>
                <c:pt idx="2794">
                  <c:v>-2.512012865616794</c:v>
                </c:pt>
                <c:pt idx="2795">
                  <c:v>-2.701920302608935</c:v>
                </c:pt>
                <c:pt idx="2796">
                  <c:v>-2.675455235839192</c:v>
                </c:pt>
                <c:pt idx="2797">
                  <c:v>-2.506398952693617</c:v>
                </c:pt>
                <c:pt idx="2798">
                  <c:v>-2.77581101629481</c:v>
                </c:pt>
                <c:pt idx="2799">
                  <c:v>-2.803904603956518</c:v>
                </c:pt>
                <c:pt idx="2800">
                  <c:v>-2.125577853075887</c:v>
                </c:pt>
                <c:pt idx="2801">
                  <c:v>-1.945521448317911</c:v>
                </c:pt>
                <c:pt idx="2802">
                  <c:v>-1.719803782802071</c:v>
                </c:pt>
                <c:pt idx="2803">
                  <c:v>-1.771298199143622</c:v>
                </c:pt>
                <c:pt idx="2804">
                  <c:v>-1.723731813113272</c:v>
                </c:pt>
                <c:pt idx="2805">
                  <c:v>-1.632181770317601</c:v>
                </c:pt>
                <c:pt idx="2806">
                  <c:v>-1.647825640720999</c:v>
                </c:pt>
                <c:pt idx="2807">
                  <c:v>-1.481105640720997</c:v>
                </c:pt>
                <c:pt idx="2808">
                  <c:v>-1.397535300533034</c:v>
                </c:pt>
                <c:pt idx="2809">
                  <c:v>-1.503315360120746</c:v>
                </c:pt>
                <c:pt idx="2810">
                  <c:v>-1.733047389737252</c:v>
                </c:pt>
                <c:pt idx="2811">
                  <c:v>-2.348896773657104</c:v>
                </c:pt>
                <c:pt idx="2812">
                  <c:v>-2.689770549106935</c:v>
                </c:pt>
                <c:pt idx="2813">
                  <c:v>-2.761793435116001</c:v>
                </c:pt>
                <c:pt idx="2814">
                  <c:v>-2.817627485676317</c:v>
                </c:pt>
                <c:pt idx="2815">
                  <c:v>-3.345521037040743</c:v>
                </c:pt>
                <c:pt idx="2816">
                  <c:v>-3.713049918401541</c:v>
                </c:pt>
                <c:pt idx="2817">
                  <c:v>-3.792871581602931</c:v>
                </c:pt>
                <c:pt idx="2818">
                  <c:v>-4.26342557567815</c:v>
                </c:pt>
                <c:pt idx="2819">
                  <c:v>-4.382071033373785</c:v>
                </c:pt>
                <c:pt idx="2820">
                  <c:v>-4.636888057604482</c:v>
                </c:pt>
                <c:pt idx="2821">
                  <c:v>-4.5664651697341</c:v>
                </c:pt>
                <c:pt idx="2822">
                  <c:v>-4.78870437593969</c:v>
                </c:pt>
                <c:pt idx="2823">
                  <c:v>-4.537998802482502</c:v>
                </c:pt>
                <c:pt idx="2824">
                  <c:v>-4.726531013489458</c:v>
                </c:pt>
                <c:pt idx="2825">
                  <c:v>-4.926374025079105</c:v>
                </c:pt>
                <c:pt idx="2826">
                  <c:v>-4.657883765141101</c:v>
                </c:pt>
                <c:pt idx="2827">
                  <c:v>-4.216096888759678</c:v>
                </c:pt>
                <c:pt idx="2828">
                  <c:v>-4.129283951033997</c:v>
                </c:pt>
                <c:pt idx="2829">
                  <c:v>-4.661177939972406</c:v>
                </c:pt>
                <c:pt idx="2830">
                  <c:v>-4.597021437944127</c:v>
                </c:pt>
                <c:pt idx="2831">
                  <c:v>-4.134091998284397</c:v>
                </c:pt>
                <c:pt idx="2832">
                  <c:v>-3.729241735898553</c:v>
                </c:pt>
                <c:pt idx="2833">
                  <c:v>-3.649739972556889</c:v>
                </c:pt>
                <c:pt idx="2834">
                  <c:v>-3.521431632272698</c:v>
                </c:pt>
                <c:pt idx="2835">
                  <c:v>-3.815100969809051</c:v>
                </c:pt>
                <c:pt idx="2836">
                  <c:v>-3.59870049968654</c:v>
                </c:pt>
                <c:pt idx="2837">
                  <c:v>-3.536180499686539</c:v>
                </c:pt>
                <c:pt idx="2838">
                  <c:v>-3.796680499686539</c:v>
                </c:pt>
                <c:pt idx="2839">
                  <c:v>-4.055441147658343</c:v>
                </c:pt>
                <c:pt idx="2840">
                  <c:v>-3.99704698646957</c:v>
                </c:pt>
                <c:pt idx="2841">
                  <c:v>-4.330766629720919</c:v>
                </c:pt>
                <c:pt idx="2842">
                  <c:v>-4.34974312909986</c:v>
                </c:pt>
                <c:pt idx="2843">
                  <c:v>-4.167008094779376</c:v>
                </c:pt>
                <c:pt idx="2844">
                  <c:v>-4.234272089602002</c:v>
                </c:pt>
                <c:pt idx="2845">
                  <c:v>-3.752104479323679</c:v>
                </c:pt>
                <c:pt idx="2846">
                  <c:v>-3.985411282778687</c:v>
                </c:pt>
                <c:pt idx="2847">
                  <c:v>-4.022474250373605</c:v>
                </c:pt>
                <c:pt idx="2848">
                  <c:v>-4.681785459464425</c:v>
                </c:pt>
                <c:pt idx="2849">
                  <c:v>-4.155055630492045</c:v>
                </c:pt>
                <c:pt idx="2850">
                  <c:v>-3.891168265910937</c:v>
                </c:pt>
                <c:pt idx="2851">
                  <c:v>-4.320372542111805</c:v>
                </c:pt>
                <c:pt idx="2852">
                  <c:v>-4.21341193568333</c:v>
                </c:pt>
                <c:pt idx="2853">
                  <c:v>-4.411391935683334</c:v>
                </c:pt>
                <c:pt idx="2854">
                  <c:v>-5.249633040671898</c:v>
                </c:pt>
                <c:pt idx="2855">
                  <c:v>-5.03117747119855</c:v>
                </c:pt>
                <c:pt idx="2856">
                  <c:v>-5.078296441518541</c:v>
                </c:pt>
                <c:pt idx="2857">
                  <c:v>-4.922247736109501</c:v>
                </c:pt>
                <c:pt idx="2858">
                  <c:v>-5.309808702560217</c:v>
                </c:pt>
                <c:pt idx="2859">
                  <c:v>-5.150080933232084</c:v>
                </c:pt>
                <c:pt idx="2860">
                  <c:v>-4.999431872046822</c:v>
                </c:pt>
                <c:pt idx="2861">
                  <c:v>-5.261902918952266</c:v>
                </c:pt>
                <c:pt idx="2862">
                  <c:v>-5.070984340437064</c:v>
                </c:pt>
                <c:pt idx="2863">
                  <c:v>-5.396591217007495</c:v>
                </c:pt>
                <c:pt idx="2864">
                  <c:v>-5.315469430093991</c:v>
                </c:pt>
                <c:pt idx="2865">
                  <c:v>-5.148837866016535</c:v>
                </c:pt>
                <c:pt idx="2866">
                  <c:v>-4.952557318481769</c:v>
                </c:pt>
                <c:pt idx="2867">
                  <c:v>-4.977211230851735</c:v>
                </c:pt>
                <c:pt idx="2868">
                  <c:v>-4.731997701466094</c:v>
                </c:pt>
                <c:pt idx="2869">
                  <c:v>-5.009429520669748</c:v>
                </c:pt>
                <c:pt idx="2870">
                  <c:v>-4.429523056298491</c:v>
                </c:pt>
                <c:pt idx="2871">
                  <c:v>-4.226689660769257</c:v>
                </c:pt>
                <c:pt idx="2872">
                  <c:v>-4.194348069571538</c:v>
                </c:pt>
                <c:pt idx="2873">
                  <c:v>-4.197270468648435</c:v>
                </c:pt>
                <c:pt idx="2874">
                  <c:v>-4.289731709167711</c:v>
                </c:pt>
                <c:pt idx="2875">
                  <c:v>-2.807527990817308</c:v>
                </c:pt>
                <c:pt idx="2876">
                  <c:v>-2.624711454999724</c:v>
                </c:pt>
                <c:pt idx="2877">
                  <c:v>-2.751930414354597</c:v>
                </c:pt>
                <c:pt idx="2878">
                  <c:v>-2.889856004312683</c:v>
                </c:pt>
                <c:pt idx="2879">
                  <c:v>-2.989315781760752</c:v>
                </c:pt>
                <c:pt idx="2880">
                  <c:v>-1.773077946837688</c:v>
                </c:pt>
                <c:pt idx="2881">
                  <c:v>-1.894031984849527</c:v>
                </c:pt>
                <c:pt idx="2882">
                  <c:v>-2.227453525951036</c:v>
                </c:pt>
                <c:pt idx="2883">
                  <c:v>-2.217906413452881</c:v>
                </c:pt>
                <c:pt idx="2884">
                  <c:v>-2.150511407037096</c:v>
                </c:pt>
                <c:pt idx="2885">
                  <c:v>-1.974245003239087</c:v>
                </c:pt>
                <c:pt idx="2886">
                  <c:v>-2.26977195536028</c:v>
                </c:pt>
                <c:pt idx="2887">
                  <c:v>-2.253545830774401</c:v>
                </c:pt>
                <c:pt idx="2888">
                  <c:v>-2.396974824642013</c:v>
                </c:pt>
                <c:pt idx="2889">
                  <c:v>-2.38012600495915</c:v>
                </c:pt>
                <c:pt idx="2890">
                  <c:v>-1.960299606793255</c:v>
                </c:pt>
                <c:pt idx="2891">
                  <c:v>-1.532076143895981</c:v>
                </c:pt>
                <c:pt idx="2892">
                  <c:v>-1.35493614389598</c:v>
                </c:pt>
                <c:pt idx="2893">
                  <c:v>-1.254358677878358</c:v>
                </c:pt>
                <c:pt idx="2894">
                  <c:v>-1.294213681804841</c:v>
                </c:pt>
                <c:pt idx="2895">
                  <c:v>-1.45355610956613</c:v>
                </c:pt>
                <c:pt idx="2896">
                  <c:v>-1.20950732236903</c:v>
                </c:pt>
                <c:pt idx="2897">
                  <c:v>-0.836818810678468</c:v>
                </c:pt>
                <c:pt idx="2898">
                  <c:v>-1.457307044391424</c:v>
                </c:pt>
                <c:pt idx="2899">
                  <c:v>-1.648450434588116</c:v>
                </c:pt>
                <c:pt idx="2900">
                  <c:v>-2.214252289453249</c:v>
                </c:pt>
                <c:pt idx="2901">
                  <c:v>-2.027231061587178</c:v>
                </c:pt>
                <c:pt idx="2902">
                  <c:v>-1.58606554376819</c:v>
                </c:pt>
                <c:pt idx="2903">
                  <c:v>-1.474105632424326</c:v>
                </c:pt>
                <c:pt idx="2904">
                  <c:v>-1.500474870372413</c:v>
                </c:pt>
                <c:pt idx="2905">
                  <c:v>-1.94959313331746</c:v>
                </c:pt>
                <c:pt idx="2906">
                  <c:v>-1.652609237127885</c:v>
                </c:pt>
                <c:pt idx="2907">
                  <c:v>-1.81994579581406</c:v>
                </c:pt>
                <c:pt idx="2908">
                  <c:v>-1.58875112331347</c:v>
                </c:pt>
                <c:pt idx="2909">
                  <c:v>-1.585297750543548</c:v>
                </c:pt>
                <c:pt idx="2910">
                  <c:v>-1.655631493295974</c:v>
                </c:pt>
                <c:pt idx="2911">
                  <c:v>-1.458878751353925</c:v>
                </c:pt>
                <c:pt idx="2912">
                  <c:v>-1.352310648856761</c:v>
                </c:pt>
                <c:pt idx="2913">
                  <c:v>-1.14443675047417</c:v>
                </c:pt>
                <c:pt idx="2914">
                  <c:v>-0.925616750474172</c:v>
                </c:pt>
                <c:pt idx="2915">
                  <c:v>-1.482207989156113</c:v>
                </c:pt>
                <c:pt idx="2916">
                  <c:v>-2.270422530041689</c:v>
                </c:pt>
                <c:pt idx="2917">
                  <c:v>-1.966728827195388</c:v>
                </c:pt>
                <c:pt idx="2918">
                  <c:v>-1.685381789445193</c:v>
                </c:pt>
                <c:pt idx="2919">
                  <c:v>-1.879785824725133</c:v>
                </c:pt>
                <c:pt idx="2920">
                  <c:v>-1.832718932566481</c:v>
                </c:pt>
                <c:pt idx="2921">
                  <c:v>-2.130669439168706</c:v>
                </c:pt>
                <c:pt idx="2922">
                  <c:v>-2.078179370695237</c:v>
                </c:pt>
                <c:pt idx="2923">
                  <c:v>-1.917887742430899</c:v>
                </c:pt>
                <c:pt idx="2924">
                  <c:v>-2.250130674043618</c:v>
                </c:pt>
                <c:pt idx="2925">
                  <c:v>-1.792551654112542</c:v>
                </c:pt>
                <c:pt idx="2926">
                  <c:v>-1.866104989555948</c:v>
                </c:pt>
                <c:pt idx="2927">
                  <c:v>-1.992849746124131</c:v>
                </c:pt>
                <c:pt idx="2928">
                  <c:v>-2.028768757008143</c:v>
                </c:pt>
                <c:pt idx="2929">
                  <c:v>-1.838454026571462</c:v>
                </c:pt>
                <c:pt idx="2930">
                  <c:v>-1.039636826381843</c:v>
                </c:pt>
                <c:pt idx="2931">
                  <c:v>-1.025711942055597</c:v>
                </c:pt>
                <c:pt idx="2932">
                  <c:v>-0.914628083879524</c:v>
                </c:pt>
                <c:pt idx="2933">
                  <c:v>-1.107031505605596</c:v>
                </c:pt>
                <c:pt idx="2934">
                  <c:v>-0.884083840814604</c:v>
                </c:pt>
                <c:pt idx="2935">
                  <c:v>-0.475937716387323</c:v>
                </c:pt>
                <c:pt idx="2936">
                  <c:v>-1.027266161485042</c:v>
                </c:pt>
                <c:pt idx="2937">
                  <c:v>-1.248196963946512</c:v>
                </c:pt>
                <c:pt idx="2938">
                  <c:v>-1.203436470807469</c:v>
                </c:pt>
                <c:pt idx="2939">
                  <c:v>-1.066495025433717</c:v>
                </c:pt>
                <c:pt idx="2940">
                  <c:v>-0.980905474653584</c:v>
                </c:pt>
                <c:pt idx="2941">
                  <c:v>-1.035994817942724</c:v>
                </c:pt>
                <c:pt idx="2942">
                  <c:v>-1.103581651301363</c:v>
                </c:pt>
                <c:pt idx="2943">
                  <c:v>-1.240079080507067</c:v>
                </c:pt>
                <c:pt idx="2944">
                  <c:v>-1.349052496511755</c:v>
                </c:pt>
                <c:pt idx="2945">
                  <c:v>-1.415802449747815</c:v>
                </c:pt>
                <c:pt idx="2946">
                  <c:v>-1.281681043974163</c:v>
                </c:pt>
                <c:pt idx="2947">
                  <c:v>-1.262427800043421</c:v>
                </c:pt>
                <c:pt idx="2948">
                  <c:v>-1.378240652790954</c:v>
                </c:pt>
                <c:pt idx="2949">
                  <c:v>-1.372773216348216</c:v>
                </c:pt>
                <c:pt idx="2950">
                  <c:v>-1.389335492906667</c:v>
                </c:pt>
                <c:pt idx="2951">
                  <c:v>-1.338166960396194</c:v>
                </c:pt>
                <c:pt idx="2952">
                  <c:v>-1.377210974223062</c:v>
                </c:pt>
                <c:pt idx="2953">
                  <c:v>-1.514734655264593</c:v>
                </c:pt>
                <c:pt idx="2954">
                  <c:v>-1.638872557082447</c:v>
                </c:pt>
                <c:pt idx="2955">
                  <c:v>-1.642615402891682</c:v>
                </c:pt>
                <c:pt idx="2956">
                  <c:v>-1.708208753413173</c:v>
                </c:pt>
                <c:pt idx="2957">
                  <c:v>-1.8563838177599</c:v>
                </c:pt>
                <c:pt idx="2958">
                  <c:v>-1.969591093144127</c:v>
                </c:pt>
                <c:pt idx="2959">
                  <c:v>-1.918139870715009</c:v>
                </c:pt>
                <c:pt idx="2960">
                  <c:v>-1.446946198715368</c:v>
                </c:pt>
                <c:pt idx="2961">
                  <c:v>-1.327980506218364</c:v>
                </c:pt>
                <c:pt idx="2962">
                  <c:v>-1.485183533552727</c:v>
                </c:pt>
                <c:pt idx="2963">
                  <c:v>-1.45612802895627</c:v>
                </c:pt>
                <c:pt idx="2964">
                  <c:v>-1.25913085559848</c:v>
                </c:pt>
                <c:pt idx="2965">
                  <c:v>-1.345548858911693</c:v>
                </c:pt>
                <c:pt idx="2966">
                  <c:v>-1.468829264903317</c:v>
                </c:pt>
                <c:pt idx="2967">
                  <c:v>-1.48058878748971</c:v>
                </c:pt>
                <c:pt idx="2968">
                  <c:v>-1.49780350948154</c:v>
                </c:pt>
                <c:pt idx="2969">
                  <c:v>-1.627078839991</c:v>
                </c:pt>
                <c:pt idx="2970">
                  <c:v>-1.595401297465485</c:v>
                </c:pt>
                <c:pt idx="2971">
                  <c:v>-1.62493419086655</c:v>
                </c:pt>
                <c:pt idx="2972">
                  <c:v>-1.255619344565696</c:v>
                </c:pt>
                <c:pt idx="2973">
                  <c:v>-0.999609797394895</c:v>
                </c:pt>
                <c:pt idx="2974">
                  <c:v>-0.971955007878508</c:v>
                </c:pt>
                <c:pt idx="2975">
                  <c:v>-1.28174503686513</c:v>
                </c:pt>
                <c:pt idx="2976">
                  <c:v>-1.079780447221177</c:v>
                </c:pt>
                <c:pt idx="2977">
                  <c:v>-1.143875637407456</c:v>
                </c:pt>
                <c:pt idx="2978">
                  <c:v>-1.036090488624477</c:v>
                </c:pt>
                <c:pt idx="2979">
                  <c:v>-0.710976199562038</c:v>
                </c:pt>
                <c:pt idx="2980">
                  <c:v>-1.73772451447912</c:v>
                </c:pt>
                <c:pt idx="2981">
                  <c:v>-1.760117163866737</c:v>
                </c:pt>
                <c:pt idx="2982">
                  <c:v>-1.627216354730986</c:v>
                </c:pt>
                <c:pt idx="2983">
                  <c:v>-1.400372436426135</c:v>
                </c:pt>
                <c:pt idx="2984">
                  <c:v>-1.538767307459117</c:v>
                </c:pt>
                <c:pt idx="2985">
                  <c:v>-1.957724753567785</c:v>
                </c:pt>
                <c:pt idx="2986">
                  <c:v>-1.987782668396143</c:v>
                </c:pt>
                <c:pt idx="2987">
                  <c:v>-1.702817600992303</c:v>
                </c:pt>
                <c:pt idx="2988">
                  <c:v>-1.312967503403394</c:v>
                </c:pt>
                <c:pt idx="2989">
                  <c:v>-1.18307031157193</c:v>
                </c:pt>
                <c:pt idx="2990">
                  <c:v>-1.57415199353736</c:v>
                </c:pt>
                <c:pt idx="2991">
                  <c:v>-2.1830668357681</c:v>
                </c:pt>
                <c:pt idx="2992">
                  <c:v>-2.430561898942477</c:v>
                </c:pt>
                <c:pt idx="2993">
                  <c:v>-2.18613922172018</c:v>
                </c:pt>
                <c:pt idx="2994">
                  <c:v>-2.256729464042517</c:v>
                </c:pt>
                <c:pt idx="2995">
                  <c:v>-2.446717588090957</c:v>
                </c:pt>
                <c:pt idx="2996">
                  <c:v>-2.835206188336584</c:v>
                </c:pt>
                <c:pt idx="2997">
                  <c:v>-2.628634429330415</c:v>
                </c:pt>
                <c:pt idx="2998">
                  <c:v>-3.28087249714901</c:v>
                </c:pt>
                <c:pt idx="2999">
                  <c:v>-3.10929141996746</c:v>
                </c:pt>
                <c:pt idx="3000">
                  <c:v>-3.679736131005658</c:v>
                </c:pt>
                <c:pt idx="3001">
                  <c:v>-2.981562241284299</c:v>
                </c:pt>
                <c:pt idx="3002">
                  <c:v>-2.780197435849703</c:v>
                </c:pt>
                <c:pt idx="3003">
                  <c:v>-2.977660375259262</c:v>
                </c:pt>
                <c:pt idx="3004">
                  <c:v>-2.628141708280852</c:v>
                </c:pt>
                <c:pt idx="3005">
                  <c:v>-2.448150235490388</c:v>
                </c:pt>
                <c:pt idx="3006">
                  <c:v>-2.804448993563907</c:v>
                </c:pt>
                <c:pt idx="3007">
                  <c:v>-2.855161399001898</c:v>
                </c:pt>
                <c:pt idx="3008">
                  <c:v>-2.899322106373773</c:v>
                </c:pt>
                <c:pt idx="3009">
                  <c:v>-2.847192146558468</c:v>
                </c:pt>
                <c:pt idx="3010">
                  <c:v>-2.670052146558468</c:v>
                </c:pt>
                <c:pt idx="3011">
                  <c:v>-2.233974689012223</c:v>
                </c:pt>
                <c:pt idx="3012">
                  <c:v>-2.559257030939459</c:v>
                </c:pt>
                <c:pt idx="3013">
                  <c:v>-2.089235381814857</c:v>
                </c:pt>
                <c:pt idx="3014">
                  <c:v>-1.96251710007857</c:v>
                </c:pt>
                <c:pt idx="3015">
                  <c:v>-1.913217030939458</c:v>
                </c:pt>
                <c:pt idx="3016">
                  <c:v>-1.746296376475265</c:v>
                </c:pt>
                <c:pt idx="3017">
                  <c:v>-1.682873597655515</c:v>
                </c:pt>
                <c:pt idx="3018">
                  <c:v>-1.534882066947292</c:v>
                </c:pt>
                <c:pt idx="3019">
                  <c:v>-1.595705620604811</c:v>
                </c:pt>
                <c:pt idx="3020">
                  <c:v>-1.684391779203512</c:v>
                </c:pt>
                <c:pt idx="3021">
                  <c:v>-1.938913939531968</c:v>
                </c:pt>
                <c:pt idx="3022">
                  <c:v>-1.855995407571745</c:v>
                </c:pt>
                <c:pt idx="3023">
                  <c:v>-1.948077821580508</c:v>
                </c:pt>
                <c:pt idx="3024">
                  <c:v>-2.010254824139197</c:v>
                </c:pt>
                <c:pt idx="3025">
                  <c:v>-1.7497548241392</c:v>
                </c:pt>
                <c:pt idx="3026">
                  <c:v>-1.578963922021138</c:v>
                </c:pt>
                <c:pt idx="3027">
                  <c:v>-1.603379098021959</c:v>
                </c:pt>
                <c:pt idx="3028">
                  <c:v>-1.512753616275784</c:v>
                </c:pt>
                <c:pt idx="3029">
                  <c:v>-1.76753900411969</c:v>
                </c:pt>
                <c:pt idx="3030">
                  <c:v>-1.837633163308251</c:v>
                </c:pt>
                <c:pt idx="3031">
                  <c:v>-1.39924844733851</c:v>
                </c:pt>
                <c:pt idx="3032">
                  <c:v>-1.593387822537912</c:v>
                </c:pt>
                <c:pt idx="3033">
                  <c:v>-1.502494739725575</c:v>
                </c:pt>
                <c:pt idx="3034">
                  <c:v>-1.502494739725575</c:v>
                </c:pt>
                <c:pt idx="3035">
                  <c:v>-1.610630916704935</c:v>
                </c:pt>
                <c:pt idx="3036">
                  <c:v>-1.406736617158257</c:v>
                </c:pt>
                <c:pt idx="3037">
                  <c:v>-1.777972260491714</c:v>
                </c:pt>
                <c:pt idx="3038">
                  <c:v>-1.443846278098437</c:v>
                </c:pt>
                <c:pt idx="3039">
                  <c:v>-1.358781882900141</c:v>
                </c:pt>
                <c:pt idx="3040">
                  <c:v>-1.585658791106958</c:v>
                </c:pt>
                <c:pt idx="3041">
                  <c:v>-1.085418247307274</c:v>
                </c:pt>
                <c:pt idx="3042">
                  <c:v>-1.11561816697913</c:v>
                </c:pt>
                <c:pt idx="3043">
                  <c:v>-0.697952634662904</c:v>
                </c:pt>
                <c:pt idx="3044">
                  <c:v>-0.689040699794196</c:v>
                </c:pt>
                <c:pt idx="3045">
                  <c:v>-0.697244365947833</c:v>
                </c:pt>
                <c:pt idx="3046">
                  <c:v>-1.054301920583191</c:v>
                </c:pt>
                <c:pt idx="3047">
                  <c:v>-1.148189605343552</c:v>
                </c:pt>
                <c:pt idx="3048">
                  <c:v>-1.088765704455987</c:v>
                </c:pt>
                <c:pt idx="3049">
                  <c:v>-0.951494175545646</c:v>
                </c:pt>
                <c:pt idx="3050">
                  <c:v>-0.787566439008508</c:v>
                </c:pt>
                <c:pt idx="3051">
                  <c:v>-0.979583960871693</c:v>
                </c:pt>
                <c:pt idx="3052">
                  <c:v>-0.930865195483676</c:v>
                </c:pt>
                <c:pt idx="3053">
                  <c:v>-1.17307144144049</c:v>
                </c:pt>
                <c:pt idx="3054">
                  <c:v>-1.10445680462502</c:v>
                </c:pt>
                <c:pt idx="3055">
                  <c:v>-1.101498425464431</c:v>
                </c:pt>
                <c:pt idx="3056">
                  <c:v>-1.234006963105445</c:v>
                </c:pt>
                <c:pt idx="3057">
                  <c:v>-1.475935202801446</c:v>
                </c:pt>
                <c:pt idx="3058">
                  <c:v>-1.330868566675614</c:v>
                </c:pt>
                <c:pt idx="3059">
                  <c:v>-1.540287512515883</c:v>
                </c:pt>
                <c:pt idx="3060">
                  <c:v>-1.551141054114143</c:v>
                </c:pt>
                <c:pt idx="3061">
                  <c:v>-1.4348341242509</c:v>
                </c:pt>
                <c:pt idx="3062">
                  <c:v>-1.302273053078828</c:v>
                </c:pt>
                <c:pt idx="3063">
                  <c:v>-1.422916562363812</c:v>
                </c:pt>
                <c:pt idx="3064">
                  <c:v>-1.328608988018646</c:v>
                </c:pt>
                <c:pt idx="3065">
                  <c:v>-1.621550415008724</c:v>
                </c:pt>
                <c:pt idx="3066">
                  <c:v>-2.207190905906158</c:v>
                </c:pt>
                <c:pt idx="3067">
                  <c:v>-2.019925575444807</c:v>
                </c:pt>
                <c:pt idx="3068">
                  <c:v>-1.242030601692822</c:v>
                </c:pt>
                <c:pt idx="3069">
                  <c:v>-1.071714589333993</c:v>
                </c:pt>
                <c:pt idx="3070">
                  <c:v>-1.042299248326318</c:v>
                </c:pt>
                <c:pt idx="3071">
                  <c:v>-1.274653118336248</c:v>
                </c:pt>
                <c:pt idx="3072">
                  <c:v>-1.07637935327372</c:v>
                </c:pt>
                <c:pt idx="3073">
                  <c:v>-0.826100947525447</c:v>
                </c:pt>
                <c:pt idx="3074">
                  <c:v>-0.457103220729255</c:v>
                </c:pt>
                <c:pt idx="3075">
                  <c:v>-0.443233293674172</c:v>
                </c:pt>
                <c:pt idx="3076">
                  <c:v>-0.651762606602594</c:v>
                </c:pt>
                <c:pt idx="3077">
                  <c:v>-0.502745339187912</c:v>
                </c:pt>
                <c:pt idx="3078">
                  <c:v>-0.0806153490187747</c:v>
                </c:pt>
                <c:pt idx="3079">
                  <c:v>-0.216820883550527</c:v>
                </c:pt>
                <c:pt idx="3080">
                  <c:v>0.187852787946701</c:v>
                </c:pt>
                <c:pt idx="3081">
                  <c:v>0.135435635733097</c:v>
                </c:pt>
                <c:pt idx="3082">
                  <c:v>-0.546340882760669</c:v>
                </c:pt>
                <c:pt idx="3083">
                  <c:v>0.106780009615274</c:v>
                </c:pt>
                <c:pt idx="3084">
                  <c:v>-0.0527205040870999</c:v>
                </c:pt>
                <c:pt idx="3085">
                  <c:v>-0.318231797737205</c:v>
                </c:pt>
                <c:pt idx="3086">
                  <c:v>-0.350449249369778</c:v>
                </c:pt>
                <c:pt idx="3087">
                  <c:v>-0.421374008768053</c:v>
                </c:pt>
                <c:pt idx="3088">
                  <c:v>-0.577833557668271</c:v>
                </c:pt>
                <c:pt idx="3089">
                  <c:v>-0.614761955462697</c:v>
                </c:pt>
                <c:pt idx="3090">
                  <c:v>-0.447934003772518</c:v>
                </c:pt>
                <c:pt idx="3091">
                  <c:v>-0.612681144453394</c:v>
                </c:pt>
                <c:pt idx="3092">
                  <c:v>-0.636842179584097</c:v>
                </c:pt>
                <c:pt idx="3093">
                  <c:v>-1.454048057216292</c:v>
                </c:pt>
                <c:pt idx="3094">
                  <c:v>-1.30342202776101</c:v>
                </c:pt>
                <c:pt idx="3095">
                  <c:v>-1.571331412060372</c:v>
                </c:pt>
                <c:pt idx="3096">
                  <c:v>-1.532692743600345</c:v>
                </c:pt>
                <c:pt idx="3097">
                  <c:v>-1.212708005581332</c:v>
                </c:pt>
                <c:pt idx="3098">
                  <c:v>-1.781918115511546</c:v>
                </c:pt>
                <c:pt idx="3099">
                  <c:v>-1.587636909058455</c:v>
                </c:pt>
                <c:pt idx="3100">
                  <c:v>-1.55868015737005</c:v>
                </c:pt>
                <c:pt idx="3101">
                  <c:v>-1.563811917500434</c:v>
                </c:pt>
                <c:pt idx="3102">
                  <c:v>-1.505930628865322</c:v>
                </c:pt>
                <c:pt idx="3103">
                  <c:v>-2.351822354006536</c:v>
                </c:pt>
                <c:pt idx="3104">
                  <c:v>-2.450230213303197</c:v>
                </c:pt>
                <c:pt idx="3105">
                  <c:v>-2.52176580571159</c:v>
                </c:pt>
                <c:pt idx="3106">
                  <c:v>-2.6949213687076</c:v>
                </c:pt>
                <c:pt idx="3107">
                  <c:v>-2.612153134096363</c:v>
                </c:pt>
                <c:pt idx="3108">
                  <c:v>-3.153090004941101</c:v>
                </c:pt>
                <c:pt idx="3109">
                  <c:v>-3.069730004941102</c:v>
                </c:pt>
                <c:pt idx="3110">
                  <c:v>-3.166653304099723</c:v>
                </c:pt>
                <c:pt idx="3111">
                  <c:v>-3.02931412754779</c:v>
                </c:pt>
                <c:pt idx="3112">
                  <c:v>-2.858621570580995</c:v>
                </c:pt>
                <c:pt idx="3113">
                  <c:v>-2.690972113248859</c:v>
                </c:pt>
                <c:pt idx="3114">
                  <c:v>-2.78395801536008</c:v>
                </c:pt>
                <c:pt idx="3115">
                  <c:v>-2.66599110852383</c:v>
                </c:pt>
                <c:pt idx="3116">
                  <c:v>-2.588744426322549</c:v>
                </c:pt>
                <c:pt idx="3117">
                  <c:v>-2.467243574161915</c:v>
                </c:pt>
                <c:pt idx="3118">
                  <c:v>-1.59816989170062</c:v>
                </c:pt>
                <c:pt idx="3119">
                  <c:v>-1.79911290987242</c:v>
                </c:pt>
                <c:pt idx="3120">
                  <c:v>-1.786945828498356</c:v>
                </c:pt>
                <c:pt idx="3121">
                  <c:v>-2.009255875433988</c:v>
                </c:pt>
                <c:pt idx="3122">
                  <c:v>-1.680799119479642</c:v>
                </c:pt>
                <c:pt idx="3123">
                  <c:v>-0.518399454072885</c:v>
                </c:pt>
                <c:pt idx="3124">
                  <c:v>-0.447836768472953</c:v>
                </c:pt>
                <c:pt idx="3125">
                  <c:v>-0.198416776115307</c:v>
                </c:pt>
                <c:pt idx="3126">
                  <c:v>-0.150724759699758</c:v>
                </c:pt>
                <c:pt idx="3127">
                  <c:v>-0.396881766992733</c:v>
                </c:pt>
                <c:pt idx="3128">
                  <c:v>-0.179186428823611</c:v>
                </c:pt>
                <c:pt idx="3129">
                  <c:v>-0.196988137910424</c:v>
                </c:pt>
                <c:pt idx="3130">
                  <c:v>-0.578764072217576</c:v>
                </c:pt>
                <c:pt idx="3131">
                  <c:v>-0.199564256961606</c:v>
                </c:pt>
                <c:pt idx="3132">
                  <c:v>-0.17945832322911</c:v>
                </c:pt>
                <c:pt idx="3133">
                  <c:v>-2.189755400741173</c:v>
                </c:pt>
                <c:pt idx="3134">
                  <c:v>-1.970935400741174</c:v>
                </c:pt>
                <c:pt idx="3135">
                  <c:v>-2.065570501547848</c:v>
                </c:pt>
                <c:pt idx="3136">
                  <c:v>-2.210424079841984</c:v>
                </c:pt>
                <c:pt idx="3137">
                  <c:v>-1.98101088747195</c:v>
                </c:pt>
                <c:pt idx="3138">
                  <c:v>-2.725989828456625</c:v>
                </c:pt>
                <c:pt idx="3139">
                  <c:v>-2.879784007815516</c:v>
                </c:pt>
                <c:pt idx="3140">
                  <c:v>-2.919498300984708</c:v>
                </c:pt>
                <c:pt idx="3141">
                  <c:v>-2.381838365662313</c:v>
                </c:pt>
                <c:pt idx="3142">
                  <c:v>-1.737800738845179</c:v>
                </c:pt>
                <c:pt idx="3143">
                  <c:v>-1.493202956306325</c:v>
                </c:pt>
                <c:pt idx="3144">
                  <c:v>-1.410182003151555</c:v>
                </c:pt>
                <c:pt idx="3145">
                  <c:v>-1.666648631463718</c:v>
                </c:pt>
                <c:pt idx="3146">
                  <c:v>-1.899602824305546</c:v>
                </c:pt>
                <c:pt idx="3147">
                  <c:v>-1.133397553306494</c:v>
                </c:pt>
                <c:pt idx="3148">
                  <c:v>-0.759220260268085</c:v>
                </c:pt>
                <c:pt idx="3149">
                  <c:v>-0.529980260268085</c:v>
                </c:pt>
                <c:pt idx="3150">
                  <c:v>-0.717540260268086</c:v>
                </c:pt>
                <c:pt idx="3151">
                  <c:v>-0.968908611972092</c:v>
                </c:pt>
                <c:pt idx="3152">
                  <c:v>-0.675296857468018</c:v>
                </c:pt>
                <c:pt idx="3153">
                  <c:v>-0.518892660990792</c:v>
                </c:pt>
                <c:pt idx="3154">
                  <c:v>-1.007489490654555</c:v>
                </c:pt>
                <c:pt idx="3155">
                  <c:v>-0.732177933615121</c:v>
                </c:pt>
                <c:pt idx="3156">
                  <c:v>-0.82586876851566</c:v>
                </c:pt>
                <c:pt idx="3157">
                  <c:v>-1.105251611497925</c:v>
                </c:pt>
                <c:pt idx="3158">
                  <c:v>-1.035459285780943</c:v>
                </c:pt>
                <c:pt idx="3159">
                  <c:v>-1.047556786556728</c:v>
                </c:pt>
                <c:pt idx="3160">
                  <c:v>-1.084843226435105</c:v>
                </c:pt>
                <c:pt idx="3161">
                  <c:v>-1.093938961479097</c:v>
                </c:pt>
                <c:pt idx="3162">
                  <c:v>-0.727098216421247</c:v>
                </c:pt>
                <c:pt idx="3163">
                  <c:v>-0.575101964552577</c:v>
                </c:pt>
                <c:pt idx="3164">
                  <c:v>-0.91791079977604</c:v>
                </c:pt>
                <c:pt idx="3165">
                  <c:v>-0.878009603174055</c:v>
                </c:pt>
                <c:pt idx="3166">
                  <c:v>-0.845742808724534</c:v>
                </c:pt>
                <c:pt idx="3167">
                  <c:v>-0.694904699307564</c:v>
                </c:pt>
                <c:pt idx="3168">
                  <c:v>-0.580310618476903</c:v>
                </c:pt>
                <c:pt idx="3169">
                  <c:v>-0.55514631700631</c:v>
                </c:pt>
                <c:pt idx="3170">
                  <c:v>-0.749803266846858</c:v>
                </c:pt>
                <c:pt idx="3171">
                  <c:v>-0.499222423913444</c:v>
                </c:pt>
                <c:pt idx="3172">
                  <c:v>-0.835930739843313</c:v>
                </c:pt>
                <c:pt idx="3173">
                  <c:v>-0.592760016324887</c:v>
                </c:pt>
                <c:pt idx="3174">
                  <c:v>-0.856836293593439</c:v>
                </c:pt>
                <c:pt idx="3175">
                  <c:v>-0.50378662996272</c:v>
                </c:pt>
                <c:pt idx="3176">
                  <c:v>-0.610462280779247</c:v>
                </c:pt>
                <c:pt idx="3177">
                  <c:v>-0.409233376548348</c:v>
                </c:pt>
                <c:pt idx="3178">
                  <c:v>-0.306793895000789</c:v>
                </c:pt>
                <c:pt idx="3179">
                  <c:v>-0.302414527572667</c:v>
                </c:pt>
                <c:pt idx="3180">
                  <c:v>-0.148915007320262</c:v>
                </c:pt>
                <c:pt idx="3181">
                  <c:v>-0.0157941992711308</c:v>
                </c:pt>
                <c:pt idx="3182">
                  <c:v>-0.0303723912930511</c:v>
                </c:pt>
                <c:pt idx="3183">
                  <c:v>-0.180916278474495</c:v>
                </c:pt>
                <c:pt idx="3184">
                  <c:v>-0.255914909468356</c:v>
                </c:pt>
                <c:pt idx="3185">
                  <c:v>-0.328854909468356</c:v>
                </c:pt>
                <c:pt idx="3186">
                  <c:v>-0.679144521221884</c:v>
                </c:pt>
                <c:pt idx="3187">
                  <c:v>-0.596574863043047</c:v>
                </c:pt>
                <c:pt idx="3188">
                  <c:v>-0.509873257279793</c:v>
                </c:pt>
                <c:pt idx="3189">
                  <c:v>-0.743110475627267</c:v>
                </c:pt>
                <c:pt idx="3190">
                  <c:v>-0.152662377557782</c:v>
                </c:pt>
                <c:pt idx="3191">
                  <c:v>-0.482389844830328</c:v>
                </c:pt>
                <c:pt idx="3192">
                  <c:v>-0.849667750938012</c:v>
                </c:pt>
                <c:pt idx="3193">
                  <c:v>-0.947032203391133</c:v>
                </c:pt>
                <c:pt idx="3194">
                  <c:v>-0.780456243055895</c:v>
                </c:pt>
                <c:pt idx="3195">
                  <c:v>-1.064540849428742</c:v>
                </c:pt>
                <c:pt idx="3196">
                  <c:v>-1.171342071109527</c:v>
                </c:pt>
                <c:pt idx="3197">
                  <c:v>-1.351170733709763</c:v>
                </c:pt>
                <c:pt idx="3198">
                  <c:v>-1.254267253011756</c:v>
                </c:pt>
                <c:pt idx="3199">
                  <c:v>-1.440334440539899</c:v>
                </c:pt>
                <c:pt idx="3200">
                  <c:v>-1.554033094007904</c:v>
                </c:pt>
                <c:pt idx="3201">
                  <c:v>-1.911431093142979</c:v>
                </c:pt>
                <c:pt idx="3202">
                  <c:v>-1.923754956475001</c:v>
                </c:pt>
                <c:pt idx="3203">
                  <c:v>-2.134404635079361</c:v>
                </c:pt>
                <c:pt idx="3204">
                  <c:v>-2.433026901288788</c:v>
                </c:pt>
                <c:pt idx="3205">
                  <c:v>-2.421998036848147</c:v>
                </c:pt>
                <c:pt idx="3206">
                  <c:v>-2.435452513433565</c:v>
                </c:pt>
                <c:pt idx="3207">
                  <c:v>-1.914459706079464</c:v>
                </c:pt>
              </c:numCache>
            </c:numRef>
          </c:val>
          <c:smooth val="0"/>
          <c:extLst xmlns:c16r2="http://schemas.microsoft.com/office/drawing/2015/06/chart">
            <c:ext xmlns:c16="http://schemas.microsoft.com/office/drawing/2014/chart" uri="{C3380CC4-5D6E-409C-BE32-E72D297353CC}">
              <c16:uniqueId val="{00000002-3C64-43A3-B24E-93A94926CC3E}"/>
            </c:ext>
          </c:extLst>
        </c:ser>
        <c:dLbls>
          <c:showLegendKey val="0"/>
          <c:showVal val="0"/>
          <c:showCatName val="0"/>
          <c:showSerName val="0"/>
          <c:showPercent val="0"/>
          <c:showBubbleSize val="0"/>
        </c:dLbls>
        <c:marker val="1"/>
        <c:smooth val="0"/>
        <c:axId val="-2139222728"/>
        <c:axId val="-2139216280"/>
      </c:lineChart>
      <c:dateAx>
        <c:axId val="-2139222728"/>
        <c:scaling>
          <c:orientation val="minMax"/>
          <c:min val="42828.0"/>
        </c:scaling>
        <c:delete val="0"/>
        <c:axPos val="b"/>
        <c:title>
          <c:tx>
            <c:rich>
              <a:bodyPr rot="0" spcFirstLastPara="1" vertOverflow="ellipsis" vert="horz" wrap="square" anchor="ctr" anchorCtr="1"/>
              <a:lstStyle/>
              <a:p>
                <a:pPr>
                  <a:defRPr sz="7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a:t>c/lb</a:t>
                </a:r>
              </a:p>
            </c:rich>
          </c:tx>
          <c:layout>
            <c:manualLayout>
              <c:xMode val="edge"/>
              <c:yMode val="edge"/>
              <c:x val="0.0576020789737648"/>
              <c:y val="0.00368022816877779"/>
            </c:manualLayout>
          </c:layout>
          <c:overlay val="0"/>
          <c:spPr>
            <a:noFill/>
            <a:ln>
              <a:noFill/>
            </a:ln>
            <a:effectLst/>
          </c:spPr>
        </c:title>
        <c:numFmt formatCode="mmm\'yy"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9216280"/>
        <c:crosses val="autoZero"/>
        <c:auto val="1"/>
        <c:lblOffset val="100"/>
        <c:baseTimeUnit val="days"/>
        <c:majorUnit val="2.0"/>
        <c:majorTimeUnit val="months"/>
      </c:dateAx>
      <c:valAx>
        <c:axId val="-2139216280"/>
        <c:scaling>
          <c:orientation val="minMax"/>
          <c:max val="4.0"/>
          <c:min val="-6.0"/>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9222728"/>
        <c:crosses val="autoZero"/>
        <c:crossBetween val="between"/>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97900262467192"/>
          <c:y val="0.0687471634316373"/>
          <c:w val="0.940816034359342"/>
          <c:h val="0.865406558416713"/>
        </c:manualLayout>
      </c:layout>
      <c:barChart>
        <c:barDir val="col"/>
        <c:grouping val="stacked"/>
        <c:varyColors val="0"/>
        <c:ser>
          <c:idx val="0"/>
          <c:order val="0"/>
          <c:tx>
            <c:v>Current Sugar Forecast</c:v>
          </c:tx>
          <c:spPr>
            <a:solidFill>
              <a:srgbClr val="00B0F0"/>
            </a:solidFill>
            <a:ln>
              <a:noFill/>
            </a:ln>
            <a:effectLst/>
          </c:spPr>
          <c:invertIfNegative val="0"/>
          <c:cat>
            <c:strRef>
              <c:f>[4]Sheet1!$G$3:$L$3</c:f>
              <c:strCache>
                <c:ptCount val="6"/>
                <c:pt idx="0">
                  <c:v>2014/15</c:v>
                </c:pt>
                <c:pt idx="1">
                  <c:v>2015/16</c:v>
                </c:pt>
                <c:pt idx="2">
                  <c:v>2016/17</c:v>
                </c:pt>
                <c:pt idx="3">
                  <c:v>2017/18</c:v>
                </c:pt>
                <c:pt idx="4">
                  <c:v>2018/19</c:v>
                </c:pt>
                <c:pt idx="5">
                  <c:v>2019/20</c:v>
                </c:pt>
              </c:strCache>
            </c:strRef>
          </c:cat>
          <c:val>
            <c:numRef>
              <c:f>'Charts '!$S$7:$X$7</c:f>
              <c:numCache>
                <c:formatCode>General</c:formatCode>
                <c:ptCount val="6"/>
                <c:pt idx="0">
                  <c:v>32.01</c:v>
                </c:pt>
                <c:pt idx="1">
                  <c:v>31.218</c:v>
                </c:pt>
                <c:pt idx="2">
                  <c:v>35.627</c:v>
                </c:pt>
                <c:pt idx="3">
                  <c:v>36.059</c:v>
                </c:pt>
                <c:pt idx="4">
                  <c:v>26.34</c:v>
                </c:pt>
                <c:pt idx="5">
                  <c:v>25.402</c:v>
                </c:pt>
              </c:numCache>
            </c:numRef>
          </c:val>
        </c:ser>
        <c:ser>
          <c:idx val="1"/>
          <c:order val="1"/>
          <c:spPr>
            <a:solidFill>
              <a:schemeClr val="accent2"/>
            </a:solidFill>
            <a:ln>
              <a:noFill/>
            </a:ln>
            <a:effectLst/>
          </c:spPr>
          <c:invertIfNegative val="0"/>
          <c:dPt>
            <c:idx val="5"/>
            <c:invertIfNegative val="0"/>
            <c:bubble3D val="0"/>
            <c:spPr>
              <a:solidFill>
                <a:srgbClr val="0070C0"/>
              </a:solidFill>
              <a:ln>
                <a:noFill/>
              </a:ln>
              <a:effectLst/>
            </c:spPr>
          </c:dPt>
          <c:cat>
            <c:strRef>
              <c:f>[4]Sheet1!$G$3:$L$3</c:f>
              <c:strCache>
                <c:ptCount val="6"/>
                <c:pt idx="0">
                  <c:v>2014/15</c:v>
                </c:pt>
                <c:pt idx="1">
                  <c:v>2015/16</c:v>
                </c:pt>
                <c:pt idx="2">
                  <c:v>2016/17</c:v>
                </c:pt>
                <c:pt idx="3">
                  <c:v>2017/18</c:v>
                </c:pt>
                <c:pt idx="4">
                  <c:v>2018/19</c:v>
                </c:pt>
                <c:pt idx="5">
                  <c:v>2019/20</c:v>
                </c:pt>
              </c:strCache>
            </c:strRef>
          </c:cat>
          <c:val>
            <c:numRef>
              <c:f>'Charts '!$S$8:$X$8</c:f>
              <c:numCache>
                <c:formatCode>General</c:formatCode>
                <c:ptCount val="6"/>
                <c:pt idx="5">
                  <c:v>1.8</c:v>
                </c:pt>
              </c:numCache>
            </c:numRef>
          </c:val>
        </c:ser>
        <c:ser>
          <c:idx val="2"/>
          <c:order val="2"/>
          <c:spPr>
            <a:solidFill>
              <a:srgbClr val="002060"/>
            </a:solidFill>
            <a:ln>
              <a:noFill/>
            </a:ln>
            <a:effectLst/>
          </c:spPr>
          <c:invertIfNegative val="0"/>
          <c:cat>
            <c:strRef>
              <c:f>[4]Sheet1!$G$3:$L$3</c:f>
              <c:strCache>
                <c:ptCount val="6"/>
                <c:pt idx="0">
                  <c:v>2014/15</c:v>
                </c:pt>
                <c:pt idx="1">
                  <c:v>2015/16</c:v>
                </c:pt>
                <c:pt idx="2">
                  <c:v>2016/17</c:v>
                </c:pt>
                <c:pt idx="3">
                  <c:v>2017/18</c:v>
                </c:pt>
                <c:pt idx="4">
                  <c:v>2018/19</c:v>
                </c:pt>
                <c:pt idx="5">
                  <c:v>2019/20</c:v>
                </c:pt>
              </c:strCache>
            </c:strRef>
          </c:cat>
          <c:val>
            <c:numRef>
              <c:f>'Charts '!$S$9:$X$9</c:f>
              <c:numCache>
                <c:formatCode>General</c:formatCode>
                <c:ptCount val="6"/>
                <c:pt idx="5">
                  <c:v>1.5</c:v>
                </c:pt>
              </c:numCache>
            </c:numRef>
          </c:val>
        </c:ser>
        <c:dLbls>
          <c:showLegendKey val="0"/>
          <c:showVal val="0"/>
          <c:showCatName val="0"/>
          <c:showSerName val="0"/>
          <c:showPercent val="0"/>
          <c:showBubbleSize val="0"/>
        </c:dLbls>
        <c:gapWidth val="100"/>
        <c:overlap val="100"/>
        <c:axId val="-2140025592"/>
        <c:axId val="-2140029528"/>
      </c:barChart>
      <c:lineChart>
        <c:grouping val="standard"/>
        <c:varyColors val="0"/>
        <c:ser>
          <c:idx val="3"/>
          <c:order val="3"/>
          <c:tx>
            <c:strRef>
              <c:f>'Charts '!$R$10</c:f>
              <c:strCache>
                <c:ptCount val="1"/>
                <c:pt idx="0">
                  <c:v>Cane</c:v>
                </c:pt>
              </c:strCache>
            </c:strRef>
          </c:tx>
          <c:spPr>
            <a:ln w="28575" cap="rnd">
              <a:solidFill>
                <a:srgbClr val="00B050"/>
              </a:solidFill>
              <a:round/>
            </a:ln>
            <a:effectLst/>
          </c:spPr>
          <c:marker>
            <c:symbol val="none"/>
          </c:marker>
          <c:val>
            <c:numRef>
              <c:f>'Charts '!$S$10:$X$10</c:f>
              <c:numCache>
                <c:formatCode>General</c:formatCode>
                <c:ptCount val="6"/>
                <c:pt idx="0">
                  <c:v>573.144997</c:v>
                </c:pt>
                <c:pt idx="1">
                  <c:v>617.6520429999996</c:v>
                </c:pt>
                <c:pt idx="2">
                  <c:v>607.1366969999996</c:v>
                </c:pt>
                <c:pt idx="3">
                  <c:v>596.313388</c:v>
                </c:pt>
                <c:pt idx="4">
                  <c:v>573.0721140000001</c:v>
                </c:pt>
                <c:pt idx="5">
                  <c:v>571.12981990039</c:v>
                </c:pt>
              </c:numCache>
            </c:numRef>
          </c:val>
          <c:smooth val="1"/>
        </c:ser>
        <c:dLbls>
          <c:showLegendKey val="0"/>
          <c:showVal val="0"/>
          <c:showCatName val="0"/>
          <c:showSerName val="0"/>
          <c:showPercent val="0"/>
          <c:showBubbleSize val="0"/>
        </c:dLbls>
        <c:marker val="1"/>
        <c:smooth val="0"/>
        <c:axId val="-2140042392"/>
        <c:axId val="-2140036072"/>
      </c:lineChart>
      <c:catAx>
        <c:axId val="-214002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0029528"/>
        <c:crosses val="autoZero"/>
        <c:auto val="1"/>
        <c:lblAlgn val="ctr"/>
        <c:lblOffset val="100"/>
        <c:noMultiLvlLbl val="0"/>
      </c:catAx>
      <c:valAx>
        <c:axId val="-2140029528"/>
        <c:scaling>
          <c:orientation val="minMax"/>
          <c:min val="20.0"/>
        </c:scaling>
        <c:delete val="0"/>
        <c:axPos val="l"/>
        <c:majorGridlines>
          <c:spPr>
            <a:ln w="9525" cap="flat" cmpd="sng" algn="ctr">
              <a:solidFill>
                <a:schemeClr val="bg1"/>
              </a:solidFill>
              <a:round/>
            </a:ln>
            <a:effectLst/>
          </c:spPr>
        </c:majorGridlines>
        <c:title>
          <c:tx>
            <c:rich>
              <a:bodyPr rot="0" spcFirstLastPara="1" vertOverflow="ellipsis"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r>
                  <a:rPr lang="en-GB" b="1" dirty="0">
                    <a:solidFill>
                      <a:schemeClr val="tx1"/>
                    </a:solidFill>
                  </a:rPr>
                  <a:t>MMT</a:t>
                </a:r>
              </a:p>
            </c:rich>
          </c:tx>
          <c:layout>
            <c:manualLayout>
              <c:xMode val="edge"/>
              <c:yMode val="edge"/>
              <c:x val="0.0307070707070707"/>
              <c:y val="0.035833141261033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0025592"/>
        <c:crosses val="autoZero"/>
        <c:crossBetween val="between"/>
      </c:valAx>
      <c:valAx>
        <c:axId val="-2140036072"/>
        <c:scaling>
          <c:orientation val="minMax"/>
          <c:min val="550.0"/>
        </c:scaling>
        <c:delete val="0"/>
        <c:axPos val="r"/>
        <c:title>
          <c:tx>
            <c:rich>
              <a:bodyPr rot="0" spcFirstLastPara="1" vertOverflow="ellipsis"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r>
                  <a:rPr lang="en-US" b="1">
                    <a:solidFill>
                      <a:schemeClr val="tx1"/>
                    </a:solidFill>
                  </a:rPr>
                  <a:t>Cane (mmt)</a:t>
                </a:r>
              </a:p>
            </c:rich>
          </c:tx>
          <c:layout>
            <c:manualLayout>
              <c:xMode val="edge"/>
              <c:yMode val="edge"/>
              <c:x val="0.844448917037153"/>
              <c:y val="0.028894864922319"/>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0042392"/>
        <c:crosses val="max"/>
        <c:crossBetween val="between"/>
      </c:valAx>
      <c:catAx>
        <c:axId val="-2140042392"/>
        <c:scaling>
          <c:orientation val="minMax"/>
        </c:scaling>
        <c:delete val="1"/>
        <c:axPos val="b"/>
        <c:majorTickMark val="out"/>
        <c:minorTickMark val="none"/>
        <c:tickLblPos val="nextTo"/>
        <c:crossAx val="-2140036072"/>
        <c:crosses val="autoZero"/>
        <c:auto val="1"/>
        <c:lblAlgn val="ctr"/>
        <c:lblOffset val="100"/>
        <c:noMultiLvlLbl val="0"/>
      </c:catAx>
      <c:spPr>
        <a:solidFill>
          <a:schemeClr val="bg1">
            <a:lumMod val="95000"/>
          </a:schemeClr>
        </a:solidFill>
        <a:ln>
          <a:noFill/>
        </a:ln>
        <a:effectLst/>
      </c:spPr>
    </c:plotArea>
    <c:legend>
      <c:legendPos val="r"/>
      <c:legendEntry>
        <c:idx val="0"/>
        <c:delete val="1"/>
      </c:legendEntry>
      <c:legendEntry>
        <c:idx val="1"/>
        <c:delete val="1"/>
      </c:legendEntry>
      <c:layout>
        <c:manualLayout>
          <c:xMode val="edge"/>
          <c:yMode val="edge"/>
          <c:x val="0.355241192179568"/>
          <c:y val="0.00158206795912094"/>
          <c:w val="0.358698187622777"/>
          <c:h val="0.063321465212026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700" b="1"/>
              <a:t>Thai Cane Price</a:t>
            </a:r>
          </a:p>
        </c:rich>
      </c:tx>
      <c:layout>
        <c:manualLayout>
          <c:xMode val="edge"/>
          <c:yMode val="edge"/>
          <c:x val="0.00101196564930896"/>
          <c:y val="0.0"/>
        </c:manualLayout>
      </c:layout>
      <c:overlay val="0"/>
      <c:spPr>
        <a:noFill/>
        <a:ln>
          <a:noFill/>
        </a:ln>
        <a:effectLst/>
      </c:spPr>
    </c:title>
    <c:autoTitleDeleted val="0"/>
    <c:plotArea>
      <c:layout>
        <c:manualLayout>
          <c:layoutTarget val="inner"/>
          <c:xMode val="edge"/>
          <c:yMode val="edge"/>
          <c:x val="0.0523354070995998"/>
          <c:y val="0.189528170305458"/>
          <c:w val="0.930341286049889"/>
          <c:h val="0.657602009346573"/>
        </c:manualLayout>
      </c:layout>
      <c:lineChart>
        <c:grouping val="standard"/>
        <c:varyColors val="0"/>
        <c:ser>
          <c:idx val="0"/>
          <c:order val="0"/>
          <c:tx>
            <c:v>Cane Price</c:v>
          </c:tx>
          <c:spPr>
            <a:ln w="28575" cap="rnd">
              <a:solidFill>
                <a:srgbClr val="00B0F0"/>
              </a:solidFill>
              <a:round/>
            </a:ln>
            <a:effectLst/>
          </c:spPr>
          <c:marker>
            <c:symbol val="none"/>
          </c:marker>
          <c:cat>
            <c:strRef>
              <c:f>'Cane Prices'!$B$6:$B$24</c:f>
              <c:strCache>
                <c:ptCount val="19"/>
                <c:pt idx="0">
                  <c:v>00/01</c:v>
                </c:pt>
                <c:pt idx="1">
                  <c:v>01/02</c:v>
                </c:pt>
                <c:pt idx="2">
                  <c:v>02/03</c:v>
                </c:pt>
                <c:pt idx="3">
                  <c:v>03/04</c:v>
                </c:pt>
                <c:pt idx="4">
                  <c:v>04/05</c:v>
                </c:pt>
                <c:pt idx="5">
                  <c:v>05/06</c:v>
                </c:pt>
                <c:pt idx="6">
                  <c:v>06/07</c:v>
                </c:pt>
                <c:pt idx="7">
                  <c:v>07/08</c:v>
                </c:pt>
                <c:pt idx="8">
                  <c:v>08/09</c:v>
                </c:pt>
                <c:pt idx="9">
                  <c:v>09/10</c:v>
                </c:pt>
                <c:pt idx="10">
                  <c:v>10/11</c:v>
                </c:pt>
                <c:pt idx="11">
                  <c:v>11/12</c:v>
                </c:pt>
                <c:pt idx="12">
                  <c:v>12/13</c:v>
                </c:pt>
                <c:pt idx="13">
                  <c:v>13/14</c:v>
                </c:pt>
                <c:pt idx="14">
                  <c:v>14/15</c:v>
                </c:pt>
                <c:pt idx="15">
                  <c:v>15/16</c:v>
                </c:pt>
                <c:pt idx="16">
                  <c:v>16/17</c:v>
                </c:pt>
                <c:pt idx="17">
                  <c:v>17/18</c:v>
                </c:pt>
                <c:pt idx="18">
                  <c:v>18/19</c:v>
                </c:pt>
              </c:strCache>
            </c:strRef>
          </c:cat>
          <c:val>
            <c:numRef>
              <c:f>'Cane Prices'!$H$6:$H$24</c:f>
              <c:numCache>
                <c:formatCode>0.00</c:formatCode>
                <c:ptCount val="19"/>
                <c:pt idx="0">
                  <c:v>600.0</c:v>
                </c:pt>
                <c:pt idx="1">
                  <c:v>530.0</c:v>
                </c:pt>
                <c:pt idx="2" formatCode="#,##0.00">
                  <c:v>500.0</c:v>
                </c:pt>
                <c:pt idx="3" formatCode="#,##0.00">
                  <c:v>465.0</c:v>
                </c:pt>
                <c:pt idx="4" formatCode="#,##0.00">
                  <c:v>620.0</c:v>
                </c:pt>
                <c:pt idx="5" formatCode="#,##0.00">
                  <c:v>800.0</c:v>
                </c:pt>
                <c:pt idx="6" formatCode="#,##0.00">
                  <c:v>800.0</c:v>
                </c:pt>
                <c:pt idx="7" formatCode="#,##0.00">
                  <c:v>600.0</c:v>
                </c:pt>
                <c:pt idx="8" formatCode="#,##0.00">
                  <c:v>830.0</c:v>
                </c:pt>
                <c:pt idx="9" formatCode="#,##0.00">
                  <c:v>965.0</c:v>
                </c:pt>
                <c:pt idx="10" formatCode="#,##0.00">
                  <c:v>945.0</c:v>
                </c:pt>
                <c:pt idx="11" formatCode="#,##0.00">
                  <c:v>1000.0</c:v>
                </c:pt>
                <c:pt idx="12" formatCode="#,##0.00">
                  <c:v>950.0</c:v>
                </c:pt>
                <c:pt idx="13">
                  <c:v>900.0</c:v>
                </c:pt>
                <c:pt idx="14" formatCode="#,##0.00">
                  <c:v>900.0</c:v>
                </c:pt>
                <c:pt idx="15">
                  <c:v>808.0</c:v>
                </c:pt>
                <c:pt idx="16" formatCode="#,##0.00">
                  <c:v>1050.0</c:v>
                </c:pt>
                <c:pt idx="17">
                  <c:v>880.0</c:v>
                </c:pt>
                <c:pt idx="18">
                  <c:v>700.0</c:v>
                </c:pt>
              </c:numCache>
            </c:numRef>
          </c:val>
          <c:smooth val="1"/>
          <c:extLst xmlns:c16r2="http://schemas.microsoft.com/office/drawing/2015/06/chart">
            <c:ext xmlns:c16="http://schemas.microsoft.com/office/drawing/2014/chart" uri="{C3380CC4-5D6E-409C-BE32-E72D297353CC}">
              <c16:uniqueId val="{00000000-FE8A-447E-A836-BB9F75F4DE17}"/>
            </c:ext>
          </c:extLst>
        </c:ser>
        <c:dLbls>
          <c:showLegendKey val="0"/>
          <c:showVal val="0"/>
          <c:showCatName val="0"/>
          <c:showSerName val="0"/>
          <c:showPercent val="0"/>
          <c:showBubbleSize val="0"/>
        </c:dLbls>
        <c:marker val="1"/>
        <c:smooth val="0"/>
        <c:axId val="-2140098488"/>
        <c:axId val="-2140102152"/>
      </c:lineChart>
      <c:catAx>
        <c:axId val="-21400984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40102152"/>
        <c:crosses val="autoZero"/>
        <c:auto val="1"/>
        <c:lblAlgn val="ctr"/>
        <c:lblOffset val="100"/>
        <c:noMultiLvlLbl val="0"/>
      </c:catAx>
      <c:valAx>
        <c:axId val="-2140102152"/>
        <c:scaling>
          <c:orientation val="minMax"/>
          <c:min val="400.0"/>
        </c:scaling>
        <c:delete val="0"/>
        <c:axPos val="l"/>
        <c:majorGridlines>
          <c:spPr>
            <a:ln w="9525" cap="flat" cmpd="sng" algn="ctr">
              <a:solidFill>
                <a:schemeClr val="bg1"/>
              </a:solidFill>
              <a:round/>
            </a:ln>
            <a:effectLst/>
          </c:spPr>
        </c:majorGridlines>
        <c:title>
          <c:tx>
            <c:rich>
              <a:bodyPr rot="0" spcFirstLastPara="1" vertOverflow="ellipsis" wrap="square" anchor="ctr" anchorCtr="1"/>
              <a:lstStyle/>
              <a:p>
                <a:pPr>
                  <a:defRPr sz="7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Baht/mt</a:t>
                </a:r>
              </a:p>
            </c:rich>
          </c:tx>
          <c:layout>
            <c:manualLayout>
              <c:xMode val="edge"/>
              <c:yMode val="edge"/>
              <c:x val="0.0593918056315468"/>
              <c:y val="0.0994109769447485"/>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40098488"/>
        <c:crosses val="autoZero"/>
        <c:crossBetween val="between"/>
        <c:majorUnit val="200.0"/>
      </c:valAx>
      <c:spPr>
        <a:solidFill>
          <a:schemeClr val="bg1">
            <a:lumMod val="95000"/>
          </a:schemeClr>
        </a:solid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700" b="1"/>
              <a:t>Thai Farmer’s Returns</a:t>
            </a:r>
          </a:p>
        </c:rich>
      </c:tx>
      <c:layout>
        <c:manualLayout>
          <c:xMode val="edge"/>
          <c:yMode val="edge"/>
          <c:x val="0.0"/>
          <c:y val="0.00705716302046577"/>
        </c:manualLayout>
      </c:layout>
      <c:overlay val="0"/>
      <c:spPr>
        <a:noFill/>
        <a:ln>
          <a:noFill/>
        </a:ln>
        <a:effectLst/>
      </c:spPr>
    </c:title>
    <c:autoTitleDeleted val="0"/>
    <c:plotArea>
      <c:layout>
        <c:manualLayout>
          <c:layoutTarget val="inner"/>
          <c:xMode val="edge"/>
          <c:yMode val="edge"/>
          <c:x val="0.0535394425390078"/>
          <c:y val="0.206809328791558"/>
          <c:w val="0.861356466290861"/>
          <c:h val="0.691815011873928"/>
        </c:manualLayout>
      </c:layout>
      <c:lineChart>
        <c:grouping val="standard"/>
        <c:varyColors val="0"/>
        <c:ser>
          <c:idx val="0"/>
          <c:order val="0"/>
          <c:tx>
            <c:strRef>
              <c:f>'USD-ha'!$A$3</c:f>
              <c:strCache>
                <c:ptCount val="1"/>
                <c:pt idx="0">
                  <c:v>Cane</c:v>
                </c:pt>
              </c:strCache>
            </c:strRef>
          </c:tx>
          <c:spPr>
            <a:ln w="28575" cap="rnd">
              <a:solidFill>
                <a:srgbClr val="00B050"/>
              </a:solidFill>
              <a:round/>
            </a:ln>
            <a:effectLst/>
          </c:spPr>
          <c:marker>
            <c:symbol val="none"/>
          </c:marker>
          <c:dPt>
            <c:idx val="9"/>
            <c:bubble3D val="0"/>
            <c:spPr>
              <a:ln w="28575" cap="rnd">
                <a:solidFill>
                  <a:srgbClr val="00B050"/>
                </a:solidFill>
                <a:prstDash val="sysDash"/>
                <a:round/>
              </a:ln>
              <a:effectLst/>
            </c:spPr>
            <c:extLst xmlns:c16r2="http://schemas.microsoft.com/office/drawing/2015/06/chart">
              <c:ext xmlns:c16="http://schemas.microsoft.com/office/drawing/2014/chart" uri="{C3380CC4-5D6E-409C-BE32-E72D297353CC}">
                <c16:uniqueId val="{00000001-9B15-4175-A5E9-05AD166421E6}"/>
              </c:ext>
            </c:extLst>
          </c:dPt>
          <c:cat>
            <c:numRef>
              <c:f>'USD-ha'!$B$2:$K$2</c:f>
              <c:numCache>
                <c:formatCode>General</c:formatCode>
                <c:ptCount val="10"/>
                <c:pt idx="0">
                  <c:v>2010.0</c:v>
                </c:pt>
                <c:pt idx="1">
                  <c:v>2011.0</c:v>
                </c:pt>
                <c:pt idx="2">
                  <c:v>2012.0</c:v>
                </c:pt>
                <c:pt idx="3">
                  <c:v>2013.0</c:v>
                </c:pt>
                <c:pt idx="4">
                  <c:v>2014.0</c:v>
                </c:pt>
                <c:pt idx="5">
                  <c:v>2015.0</c:v>
                </c:pt>
                <c:pt idx="6">
                  <c:v>2016.0</c:v>
                </c:pt>
                <c:pt idx="7">
                  <c:v>2017.0</c:v>
                </c:pt>
                <c:pt idx="8">
                  <c:v>2018.0</c:v>
                </c:pt>
                <c:pt idx="9">
                  <c:v>2019.0</c:v>
                </c:pt>
              </c:numCache>
            </c:numRef>
          </c:cat>
          <c:val>
            <c:numRef>
              <c:f>'USD-ha'!$B$3:$K$3</c:f>
              <c:numCache>
                <c:formatCode>0.00</c:formatCode>
                <c:ptCount val="10"/>
                <c:pt idx="0">
                  <c:v>483.6696038034868</c:v>
                </c:pt>
                <c:pt idx="1">
                  <c:v>754.7937992376117</c:v>
                </c:pt>
                <c:pt idx="2">
                  <c:v>870.3167041198507</c:v>
                </c:pt>
                <c:pt idx="3">
                  <c:v>626.0072727272726</c:v>
                </c:pt>
                <c:pt idx="4">
                  <c:v>472.48</c:v>
                </c:pt>
                <c:pt idx="5">
                  <c:v>161.7506412261494</c:v>
                </c:pt>
                <c:pt idx="6">
                  <c:v>134.7256664720763</c:v>
                </c:pt>
                <c:pt idx="7">
                  <c:v>59.57002433090018</c:v>
                </c:pt>
                <c:pt idx="8">
                  <c:v>98.06964604933845</c:v>
                </c:pt>
                <c:pt idx="9">
                  <c:v>-409.44</c:v>
                </c:pt>
              </c:numCache>
            </c:numRef>
          </c:val>
          <c:smooth val="1"/>
          <c:extLst xmlns:c16r2="http://schemas.microsoft.com/office/drawing/2015/06/chart">
            <c:ext xmlns:c16="http://schemas.microsoft.com/office/drawing/2014/chart" uri="{C3380CC4-5D6E-409C-BE32-E72D297353CC}">
              <c16:uniqueId val="{00000002-9B15-4175-A5E9-05AD166421E6}"/>
            </c:ext>
          </c:extLst>
        </c:ser>
        <c:ser>
          <c:idx val="1"/>
          <c:order val="1"/>
          <c:tx>
            <c:strRef>
              <c:f>'USD-ha'!$A$4</c:f>
              <c:strCache>
                <c:ptCount val="1"/>
                <c:pt idx="0">
                  <c:v>Corn </c:v>
                </c:pt>
              </c:strCache>
            </c:strRef>
          </c:tx>
          <c:spPr>
            <a:ln w="28575" cap="rnd">
              <a:solidFill>
                <a:srgbClr val="002060"/>
              </a:solidFill>
              <a:round/>
            </a:ln>
            <a:effectLst/>
          </c:spPr>
          <c:marker>
            <c:symbol val="none"/>
          </c:marker>
          <c:dPt>
            <c:idx val="9"/>
            <c:bubble3D val="0"/>
            <c:spPr>
              <a:ln w="28575" cap="rnd">
                <a:solidFill>
                  <a:srgbClr val="002060"/>
                </a:solidFill>
                <a:prstDash val="sysDash"/>
                <a:round/>
              </a:ln>
              <a:effectLst/>
            </c:spPr>
            <c:extLst xmlns:c16r2="http://schemas.microsoft.com/office/drawing/2015/06/chart">
              <c:ext xmlns:c16="http://schemas.microsoft.com/office/drawing/2014/chart" uri="{C3380CC4-5D6E-409C-BE32-E72D297353CC}">
                <c16:uniqueId val="{00000004-9B15-4175-A5E9-05AD166421E6}"/>
              </c:ext>
            </c:extLst>
          </c:dPt>
          <c:cat>
            <c:numRef>
              <c:f>'USD-ha'!$B$2:$K$2</c:f>
              <c:numCache>
                <c:formatCode>General</c:formatCode>
                <c:ptCount val="10"/>
                <c:pt idx="0">
                  <c:v>2010.0</c:v>
                </c:pt>
                <c:pt idx="1">
                  <c:v>2011.0</c:v>
                </c:pt>
                <c:pt idx="2">
                  <c:v>2012.0</c:v>
                </c:pt>
                <c:pt idx="3">
                  <c:v>2013.0</c:v>
                </c:pt>
                <c:pt idx="4">
                  <c:v>2014.0</c:v>
                </c:pt>
                <c:pt idx="5">
                  <c:v>2015.0</c:v>
                </c:pt>
                <c:pt idx="6">
                  <c:v>2016.0</c:v>
                </c:pt>
                <c:pt idx="7">
                  <c:v>2017.0</c:v>
                </c:pt>
                <c:pt idx="8">
                  <c:v>2018.0</c:v>
                </c:pt>
                <c:pt idx="9">
                  <c:v>2019.0</c:v>
                </c:pt>
              </c:numCache>
            </c:numRef>
          </c:cat>
          <c:val>
            <c:numRef>
              <c:f>'USD-ha'!$B$4:$K$4</c:f>
              <c:numCache>
                <c:formatCode>0.00</c:formatCode>
                <c:ptCount val="10"/>
                <c:pt idx="0">
                  <c:v>246.1434710743803</c:v>
                </c:pt>
                <c:pt idx="1">
                  <c:v>163.9184401114207</c:v>
                </c:pt>
                <c:pt idx="2">
                  <c:v>327.0646153846153</c:v>
                </c:pt>
                <c:pt idx="3">
                  <c:v>53.44177285318554</c:v>
                </c:pt>
                <c:pt idx="4">
                  <c:v>17.30904854808148</c:v>
                </c:pt>
                <c:pt idx="5">
                  <c:v>74.49031723258416</c:v>
                </c:pt>
                <c:pt idx="6">
                  <c:v>31.97703894491846</c:v>
                </c:pt>
                <c:pt idx="7">
                  <c:v>6.208396992481286</c:v>
                </c:pt>
                <c:pt idx="8">
                  <c:v>231.9024</c:v>
                </c:pt>
                <c:pt idx="9">
                  <c:v>276.0</c:v>
                </c:pt>
              </c:numCache>
            </c:numRef>
          </c:val>
          <c:smooth val="1"/>
          <c:extLst xmlns:c16r2="http://schemas.microsoft.com/office/drawing/2015/06/chart">
            <c:ext xmlns:c16="http://schemas.microsoft.com/office/drawing/2014/chart" uri="{C3380CC4-5D6E-409C-BE32-E72D297353CC}">
              <c16:uniqueId val="{00000005-9B15-4175-A5E9-05AD166421E6}"/>
            </c:ext>
          </c:extLst>
        </c:ser>
        <c:ser>
          <c:idx val="2"/>
          <c:order val="2"/>
          <c:tx>
            <c:strRef>
              <c:f>'USD-ha'!$A$5</c:f>
              <c:strCache>
                <c:ptCount val="1"/>
                <c:pt idx="0">
                  <c:v>Cassava</c:v>
                </c:pt>
              </c:strCache>
            </c:strRef>
          </c:tx>
          <c:spPr>
            <a:ln w="28575" cap="rnd">
              <a:solidFill>
                <a:srgbClr val="0070C0"/>
              </a:solidFill>
              <a:round/>
            </a:ln>
            <a:effectLst/>
          </c:spPr>
          <c:marker>
            <c:symbol val="none"/>
          </c:marker>
          <c:dPt>
            <c:idx val="9"/>
            <c:bubble3D val="0"/>
            <c:spPr>
              <a:ln w="28575" cap="rnd">
                <a:solidFill>
                  <a:srgbClr val="0070C0"/>
                </a:solidFill>
                <a:prstDash val="sysDash"/>
                <a:round/>
              </a:ln>
              <a:effectLst/>
            </c:spPr>
            <c:extLst xmlns:c16r2="http://schemas.microsoft.com/office/drawing/2015/06/chart">
              <c:ext xmlns:c16="http://schemas.microsoft.com/office/drawing/2014/chart" uri="{C3380CC4-5D6E-409C-BE32-E72D297353CC}">
                <c16:uniqueId val="{00000007-9B15-4175-A5E9-05AD166421E6}"/>
              </c:ext>
            </c:extLst>
          </c:dPt>
          <c:cat>
            <c:numRef>
              <c:f>'USD-ha'!$B$2:$K$2</c:f>
              <c:numCache>
                <c:formatCode>General</c:formatCode>
                <c:ptCount val="10"/>
                <c:pt idx="0">
                  <c:v>2010.0</c:v>
                </c:pt>
                <c:pt idx="1">
                  <c:v>2011.0</c:v>
                </c:pt>
                <c:pt idx="2">
                  <c:v>2012.0</c:v>
                </c:pt>
                <c:pt idx="3">
                  <c:v>2013.0</c:v>
                </c:pt>
                <c:pt idx="4">
                  <c:v>2014.0</c:v>
                </c:pt>
                <c:pt idx="5">
                  <c:v>2015.0</c:v>
                </c:pt>
                <c:pt idx="6">
                  <c:v>2016.0</c:v>
                </c:pt>
                <c:pt idx="7">
                  <c:v>2017.0</c:v>
                </c:pt>
                <c:pt idx="8">
                  <c:v>2018.0</c:v>
                </c:pt>
                <c:pt idx="9">
                  <c:v>2019.0</c:v>
                </c:pt>
              </c:numCache>
            </c:numRef>
          </c:cat>
          <c:val>
            <c:numRef>
              <c:f>'USD-ha'!$B$5:$K$5</c:f>
              <c:numCache>
                <c:formatCode>0.00</c:formatCode>
                <c:ptCount val="10"/>
                <c:pt idx="0">
                  <c:v>74.89080351114098</c:v>
                </c:pt>
                <c:pt idx="1">
                  <c:v>493.7821156558531</c:v>
                </c:pt>
                <c:pt idx="2">
                  <c:v>205.5822577234818</c:v>
                </c:pt>
                <c:pt idx="3">
                  <c:v>176.7184752223635</c:v>
                </c:pt>
                <c:pt idx="4">
                  <c:v>147.6080387133503</c:v>
                </c:pt>
                <c:pt idx="5">
                  <c:v>199.0607833947103</c:v>
                </c:pt>
                <c:pt idx="6">
                  <c:v>-28.11839999999997</c:v>
                </c:pt>
                <c:pt idx="7">
                  <c:v>-260.2106263943081</c:v>
                </c:pt>
                <c:pt idx="8">
                  <c:v>153.76</c:v>
                </c:pt>
                <c:pt idx="9">
                  <c:v>165.2191999999999</c:v>
                </c:pt>
              </c:numCache>
            </c:numRef>
          </c:val>
          <c:smooth val="1"/>
          <c:extLst xmlns:c16r2="http://schemas.microsoft.com/office/drawing/2015/06/chart">
            <c:ext xmlns:c16="http://schemas.microsoft.com/office/drawing/2014/chart" uri="{C3380CC4-5D6E-409C-BE32-E72D297353CC}">
              <c16:uniqueId val="{00000008-9B15-4175-A5E9-05AD166421E6}"/>
            </c:ext>
          </c:extLst>
        </c:ser>
        <c:ser>
          <c:idx val="3"/>
          <c:order val="3"/>
          <c:tx>
            <c:strRef>
              <c:f>'USD-ha'!$A$6</c:f>
              <c:strCache>
                <c:ptCount val="1"/>
                <c:pt idx="0">
                  <c:v>Major Rice</c:v>
                </c:pt>
              </c:strCache>
            </c:strRef>
          </c:tx>
          <c:spPr>
            <a:ln w="28575" cap="rnd">
              <a:solidFill>
                <a:schemeClr val="bg1">
                  <a:lumMod val="50000"/>
                </a:schemeClr>
              </a:solidFill>
              <a:round/>
            </a:ln>
            <a:effectLst/>
          </c:spPr>
          <c:marker>
            <c:symbol val="none"/>
          </c:marker>
          <c:dPt>
            <c:idx val="9"/>
            <c:bubble3D val="0"/>
            <c:spPr>
              <a:ln w="28575" cap="rnd">
                <a:solidFill>
                  <a:schemeClr val="bg1">
                    <a:lumMod val="50000"/>
                  </a:schemeClr>
                </a:solidFill>
                <a:prstDash val="sysDash"/>
                <a:round/>
              </a:ln>
              <a:effectLst/>
            </c:spPr>
            <c:extLst xmlns:c16r2="http://schemas.microsoft.com/office/drawing/2015/06/chart">
              <c:ext xmlns:c16="http://schemas.microsoft.com/office/drawing/2014/chart" uri="{C3380CC4-5D6E-409C-BE32-E72D297353CC}">
                <c16:uniqueId val="{0000000A-9B15-4175-A5E9-05AD166421E6}"/>
              </c:ext>
            </c:extLst>
          </c:dPt>
          <c:cat>
            <c:numRef>
              <c:f>'USD-ha'!$B$2:$K$2</c:f>
              <c:numCache>
                <c:formatCode>General</c:formatCode>
                <c:ptCount val="10"/>
                <c:pt idx="0">
                  <c:v>2010.0</c:v>
                </c:pt>
                <c:pt idx="1">
                  <c:v>2011.0</c:v>
                </c:pt>
                <c:pt idx="2">
                  <c:v>2012.0</c:v>
                </c:pt>
                <c:pt idx="3">
                  <c:v>2013.0</c:v>
                </c:pt>
                <c:pt idx="4">
                  <c:v>2014.0</c:v>
                </c:pt>
                <c:pt idx="5">
                  <c:v>2015.0</c:v>
                </c:pt>
                <c:pt idx="6">
                  <c:v>2016.0</c:v>
                </c:pt>
                <c:pt idx="7">
                  <c:v>2017.0</c:v>
                </c:pt>
                <c:pt idx="8">
                  <c:v>2018.0</c:v>
                </c:pt>
                <c:pt idx="9">
                  <c:v>2019.0</c:v>
                </c:pt>
              </c:numCache>
            </c:numRef>
          </c:cat>
          <c:val>
            <c:numRef>
              <c:f>'USD-ha'!$B$6:$K$6</c:f>
              <c:numCache>
                <c:formatCode>0.00</c:formatCode>
                <c:ptCount val="10"/>
                <c:pt idx="0">
                  <c:v>-18.89928899313119</c:v>
                </c:pt>
                <c:pt idx="1">
                  <c:v>95.25846349027345</c:v>
                </c:pt>
                <c:pt idx="2">
                  <c:v>25.35699145764564</c:v>
                </c:pt>
                <c:pt idx="3">
                  <c:v>-159.787070359539</c:v>
                </c:pt>
                <c:pt idx="4">
                  <c:v>-200.0433197129418</c:v>
                </c:pt>
                <c:pt idx="5">
                  <c:v>-95.7812861377063</c:v>
                </c:pt>
                <c:pt idx="6">
                  <c:v>-108.8546119902381</c:v>
                </c:pt>
                <c:pt idx="7">
                  <c:v>-69.7106263812317</c:v>
                </c:pt>
                <c:pt idx="8">
                  <c:v>-87.09523670793881</c:v>
                </c:pt>
                <c:pt idx="9">
                  <c:v>-71.05454545454546</c:v>
                </c:pt>
              </c:numCache>
            </c:numRef>
          </c:val>
          <c:smooth val="1"/>
          <c:extLst xmlns:c16r2="http://schemas.microsoft.com/office/drawing/2015/06/chart">
            <c:ext xmlns:c16="http://schemas.microsoft.com/office/drawing/2014/chart" uri="{C3380CC4-5D6E-409C-BE32-E72D297353CC}">
              <c16:uniqueId val="{0000000B-9B15-4175-A5E9-05AD166421E6}"/>
            </c:ext>
          </c:extLst>
        </c:ser>
        <c:dLbls>
          <c:showLegendKey val="0"/>
          <c:showVal val="0"/>
          <c:showCatName val="0"/>
          <c:showSerName val="0"/>
          <c:showPercent val="0"/>
          <c:showBubbleSize val="0"/>
        </c:dLbls>
        <c:marker val="1"/>
        <c:smooth val="0"/>
        <c:axId val="-2137881496"/>
        <c:axId val="-2137875048"/>
      </c:lineChart>
      <c:catAx>
        <c:axId val="-2137881496"/>
        <c:scaling>
          <c:orientation val="minMax"/>
        </c:scaling>
        <c:delete val="0"/>
        <c:axPos val="b"/>
        <c:title>
          <c:tx>
            <c:rich>
              <a:bodyPr rot="0" spcFirstLastPara="1" vertOverflow="ellipsis" vert="horz" wrap="square" anchor="ctr" anchorCtr="1"/>
              <a:lstStyle/>
              <a:p>
                <a:pPr>
                  <a:defRPr sz="7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Baht/ha</a:t>
                </a:r>
              </a:p>
            </c:rich>
          </c:tx>
          <c:layout>
            <c:manualLayout>
              <c:xMode val="edge"/>
              <c:yMode val="edge"/>
              <c:x val="0.0594117679484484"/>
              <c:y val="0.110851916269817"/>
            </c:manualLayout>
          </c:layout>
          <c:overlay val="0"/>
          <c:spPr>
            <a:noFill/>
            <a:ln>
              <a:noFill/>
            </a:ln>
            <a:effectLst/>
          </c:sp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7875048"/>
        <c:crosses val="autoZero"/>
        <c:auto val="1"/>
        <c:lblAlgn val="ctr"/>
        <c:lblOffset val="100"/>
        <c:noMultiLvlLbl val="0"/>
      </c:catAx>
      <c:valAx>
        <c:axId val="-2137875048"/>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7881496"/>
        <c:crosses val="autoZero"/>
        <c:crossBetween val="between"/>
        <c:majorUnit val="250.0"/>
      </c:valAx>
      <c:spPr>
        <a:solidFill>
          <a:schemeClr val="bg1">
            <a:lumMod val="95000"/>
          </a:schemeClr>
        </a:solidFill>
        <a:ln>
          <a:noFill/>
        </a:ln>
        <a:effectLst/>
      </c:spPr>
    </c:plotArea>
    <c:legend>
      <c:legendPos val="t"/>
      <c:layout>
        <c:manualLayout>
          <c:xMode val="edge"/>
          <c:yMode val="edge"/>
          <c:x val="0.461440632252202"/>
          <c:y val="0.11180626213926"/>
          <c:w val="0.459535353597818"/>
          <c:h val="0.0754114778205916"/>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0.86228</cdr:x>
      <cdr:y>0.04952</cdr:y>
    </cdr:from>
    <cdr:to>
      <cdr:x>0.94261</cdr:x>
      <cdr:y>0.2091</cdr:y>
    </cdr:to>
    <cdr:sp macro="" textlink="">
      <cdr:nvSpPr>
        <cdr:cNvPr id="2" name="TextBox 1"/>
        <cdr:cNvSpPr txBox="1"/>
      </cdr:nvSpPr>
      <cdr:spPr>
        <a:xfrm xmlns:a="http://schemas.openxmlformats.org/drawingml/2006/main">
          <a:off x="7235835" y="97267"/>
          <a:ext cx="674091" cy="3134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b="1" dirty="0">
              <a:latin typeface="Arial" panose="020B0604020202020204" pitchFamily="34" charset="0"/>
              <a:cs typeface="Arial" panose="020B0604020202020204" pitchFamily="34" charset="0"/>
            </a:rPr>
            <a:t>STU</a:t>
          </a:r>
        </a:p>
      </cdr:txBody>
    </cdr:sp>
  </cdr:relSizeAnchor>
</c:userShapes>
</file>

<file path=ppt/drawings/drawing2.xml><?xml version="1.0" encoding="utf-8"?>
<c:userShapes xmlns:c="http://schemas.openxmlformats.org/drawingml/2006/chart">
  <cdr:relSizeAnchor xmlns:cdr="http://schemas.openxmlformats.org/drawingml/2006/chartDrawing">
    <cdr:from>
      <cdr:x>0.06227</cdr:x>
      <cdr:y>0.64165</cdr:y>
    </cdr:from>
    <cdr:to>
      <cdr:x>0.35899</cdr:x>
      <cdr:y>0.73438</cdr:y>
    </cdr:to>
    <cdr:sp macro="" textlink="">
      <cdr:nvSpPr>
        <cdr:cNvPr id="2" name="Text Box 2"/>
        <cdr:cNvSpPr txBox="1">
          <a:spLocks xmlns:a="http://schemas.openxmlformats.org/drawingml/2006/main" noChangeArrowheads="1"/>
        </cdr:cNvSpPr>
      </cdr:nvSpPr>
      <cdr:spPr bwMode="auto">
        <a:xfrm xmlns:a="http://schemas.openxmlformats.org/drawingml/2006/main">
          <a:off x="398413" y="1159260"/>
          <a:ext cx="1898322" cy="1675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r>
            <a:rPr lang="en-GB" sz="700" b="1" i="1" dirty="0">
              <a:latin typeface="Arial" panose="020B0604020202020204" pitchFamily="34" charset="0"/>
              <a:cs typeface="Arial" panose="020B0604020202020204" pitchFamily="34" charset="0"/>
            </a:rPr>
            <a:t>Cane used for sugar</a:t>
          </a:r>
        </a:p>
      </cdr:txBody>
    </cdr:sp>
  </cdr:relSizeAnchor>
  <cdr:relSizeAnchor xmlns:cdr="http://schemas.openxmlformats.org/drawingml/2006/chartDrawing">
    <cdr:from>
      <cdr:x>0.66204</cdr:x>
      <cdr:y>0.7565</cdr:y>
    </cdr:from>
    <cdr:to>
      <cdr:x>0.95877</cdr:x>
      <cdr:y>0.84924</cdr:y>
    </cdr:to>
    <cdr:sp macro="" textlink="">
      <cdr:nvSpPr>
        <cdr:cNvPr id="3" name="Text Box 2"/>
        <cdr:cNvSpPr txBox="1">
          <a:spLocks xmlns:a="http://schemas.openxmlformats.org/drawingml/2006/main" noChangeArrowheads="1"/>
        </cdr:cNvSpPr>
      </cdr:nvSpPr>
      <cdr:spPr bwMode="auto">
        <a:xfrm xmlns:a="http://schemas.openxmlformats.org/drawingml/2006/main">
          <a:off x="4311591" y="2225115"/>
          <a:ext cx="1932425" cy="2727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r>
            <a:rPr lang="en-GB" sz="700" dirty="0">
              <a:latin typeface="Arial" panose="020B0604020202020204" pitchFamily="34" charset="0"/>
              <a:cs typeface="Arial" panose="020B0604020202020204" pitchFamily="34" charset="0"/>
            </a:rPr>
            <a:t>Mill</a:t>
          </a:r>
          <a:r>
            <a:rPr lang="en-GB" sz="700" baseline="0" dirty="0">
              <a:latin typeface="Arial" panose="020B0604020202020204" pitchFamily="34" charset="0"/>
              <a:cs typeface="Arial" panose="020B0604020202020204" pitchFamily="34" charset="0"/>
            </a:rPr>
            <a:t> e</a:t>
          </a:r>
          <a:r>
            <a:rPr lang="en-GB" sz="700" dirty="0">
              <a:latin typeface="Arial" panose="020B0604020202020204" pitchFamily="34" charset="0"/>
              <a:cs typeface="Arial" panose="020B0604020202020204" pitchFamily="34" charset="0"/>
            </a:rPr>
            <a:t>fficiency compromised </a:t>
          </a:r>
        </a:p>
      </cdr:txBody>
    </cdr:sp>
  </cdr:relSizeAnchor>
  <cdr:relSizeAnchor xmlns:cdr="http://schemas.openxmlformats.org/drawingml/2006/chartDrawing">
    <cdr:from>
      <cdr:x>0.87299</cdr:x>
      <cdr:y>0.76093</cdr:y>
    </cdr:from>
    <cdr:to>
      <cdr:x>0.91443</cdr:x>
      <cdr:y>0.82479</cdr:y>
    </cdr:to>
    <cdr:cxnSp macro="">
      <cdr:nvCxnSpPr>
        <cdr:cNvPr id="5" name="Straight Arrow Connector 4">
          <a:extLst xmlns:a="http://schemas.openxmlformats.org/drawingml/2006/main">
            <a:ext uri="{FF2B5EF4-FFF2-40B4-BE49-F238E27FC236}">
              <a16:creationId xmlns="" xmlns:a16="http://schemas.microsoft.com/office/drawing/2014/main" id="{15CC0A90-AA08-43E7-B57F-930E864E849E}"/>
            </a:ext>
          </a:extLst>
        </cdr:cNvPr>
        <cdr:cNvCxnSpPr/>
      </cdr:nvCxnSpPr>
      <cdr:spPr>
        <a:xfrm xmlns:a="http://schemas.openxmlformats.org/drawingml/2006/main" flipV="1">
          <a:off x="5585117" y="1374749"/>
          <a:ext cx="265120" cy="115374"/>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0.06525</cdr:x>
      <cdr:y>0.10527</cdr:y>
    </cdr:from>
    <cdr:to>
      <cdr:x>0.36197</cdr:x>
      <cdr:y>0.198</cdr:y>
    </cdr:to>
    <cdr:sp macro="" textlink="">
      <cdr:nvSpPr>
        <cdr:cNvPr id="6" name="Text Box 2">
          <a:extLst xmlns:a="http://schemas.openxmlformats.org/drawingml/2006/main">
            <a:ext uri="{FF2B5EF4-FFF2-40B4-BE49-F238E27FC236}">
              <a16:creationId xmlns="" xmlns:a16="http://schemas.microsoft.com/office/drawing/2014/main" id="{8BE6F928-E076-49A6-BF7A-FD0015208985}"/>
            </a:ext>
          </a:extLst>
        </cdr:cNvPr>
        <cdr:cNvSpPr txBox="1">
          <a:spLocks xmlns:a="http://schemas.openxmlformats.org/drawingml/2006/main" noChangeArrowheads="1"/>
        </cdr:cNvSpPr>
      </cdr:nvSpPr>
      <cdr:spPr bwMode="auto">
        <a:xfrm xmlns:a="http://schemas.openxmlformats.org/drawingml/2006/main">
          <a:off x="417463" y="190196"/>
          <a:ext cx="1898322" cy="1675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700" b="1" i="1" dirty="0">
              <a:latin typeface="Arial" panose="020B0604020202020204" pitchFamily="34" charset="0"/>
              <a:cs typeface="Arial" panose="020B0604020202020204" pitchFamily="34" charset="0"/>
            </a:rPr>
            <a:t>Cane used for ethanol</a:t>
          </a:r>
        </a:p>
      </cdr:txBody>
    </cdr:sp>
  </cdr:relSizeAnchor>
  <cdr:relSizeAnchor xmlns:cdr="http://schemas.openxmlformats.org/drawingml/2006/chartDrawing">
    <cdr:from>
      <cdr:x>0.9172</cdr:x>
      <cdr:y>0.65354</cdr:y>
    </cdr:from>
    <cdr:to>
      <cdr:x>0.98217</cdr:x>
      <cdr:y>0.81923</cdr:y>
    </cdr:to>
    <cdr:sp macro="" textlink="">
      <cdr:nvSpPr>
        <cdr:cNvPr id="4" name="Oval 3">
          <a:extLst xmlns:a="http://schemas.openxmlformats.org/drawingml/2006/main">
            <a:ext uri="{FF2B5EF4-FFF2-40B4-BE49-F238E27FC236}">
              <a16:creationId xmlns="" xmlns:a16="http://schemas.microsoft.com/office/drawing/2014/main" id="{BDFCDE9F-5A3A-407E-879C-6785973FDDD4}"/>
            </a:ext>
          </a:extLst>
        </cdr:cNvPr>
        <cdr:cNvSpPr/>
      </cdr:nvSpPr>
      <cdr:spPr>
        <a:xfrm xmlns:a="http://schemas.openxmlformats.org/drawingml/2006/main" flipV="1">
          <a:off x="5994015" y="1010134"/>
          <a:ext cx="424617" cy="256107"/>
        </a:xfrm>
        <a:prstGeom xmlns:a="http://schemas.openxmlformats.org/drawingml/2006/main" prst="ellipse">
          <a:avLst/>
        </a:prstGeom>
        <a:noFill xmlns:a="http://schemas.openxmlformats.org/drawingml/2006/main"/>
        <a:ln xmlns:a="http://schemas.openxmlformats.org/drawingml/2006/main" w="127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0.6875</cdr:x>
      <cdr:y>0.06771</cdr:y>
    </cdr:from>
    <cdr:to>
      <cdr:x>0.94584</cdr:x>
      <cdr:y>0.20313</cdr:y>
    </cdr:to>
    <cdr:sp macro="" textlink="">
      <cdr:nvSpPr>
        <cdr:cNvPr id="2" name="TextBox 1">
          <a:extLst xmlns:a="http://schemas.openxmlformats.org/drawingml/2006/main">
            <a:ext uri="{FF2B5EF4-FFF2-40B4-BE49-F238E27FC236}">
              <a16:creationId xmlns="" xmlns:a16="http://schemas.microsoft.com/office/drawing/2014/main" id="{BEE034C2-2673-40AA-9CEE-D4309072C9E8}"/>
            </a:ext>
          </a:extLst>
        </cdr:cNvPr>
        <cdr:cNvSpPr txBox="1"/>
      </cdr:nvSpPr>
      <cdr:spPr>
        <a:xfrm xmlns:a="http://schemas.openxmlformats.org/drawingml/2006/main">
          <a:off x="4577391" y="154140"/>
          <a:ext cx="1719955" cy="3082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sz="700" b="1" i="1" dirty="0">
              <a:solidFill>
                <a:srgbClr val="002060"/>
              </a:solidFill>
              <a:latin typeface="Arial" panose="020B0604020202020204" pitchFamily="34" charset="0"/>
              <a:cs typeface="Arial" panose="020B0604020202020204" pitchFamily="34" charset="0"/>
            </a:rPr>
            <a:t>Produces Sugar</a:t>
          </a:r>
        </a:p>
      </cdr:txBody>
    </cdr:sp>
  </cdr:relSizeAnchor>
  <cdr:relSizeAnchor xmlns:cdr="http://schemas.openxmlformats.org/drawingml/2006/chartDrawing">
    <cdr:from>
      <cdr:x>0.67292</cdr:x>
      <cdr:y>0.77546</cdr:y>
    </cdr:from>
    <cdr:to>
      <cdr:x>0.96042</cdr:x>
      <cdr:y>0.91088</cdr:y>
    </cdr:to>
    <cdr:sp macro="" textlink="">
      <cdr:nvSpPr>
        <cdr:cNvPr id="3" name="TextBox 1">
          <a:extLst xmlns:a="http://schemas.openxmlformats.org/drawingml/2006/main">
            <a:ext uri="{FF2B5EF4-FFF2-40B4-BE49-F238E27FC236}">
              <a16:creationId xmlns="" xmlns:a16="http://schemas.microsoft.com/office/drawing/2014/main" id="{78BC6110-5E0E-4C13-B791-FC32D0AC9D74}"/>
            </a:ext>
          </a:extLst>
        </cdr:cNvPr>
        <cdr:cNvSpPr txBox="1"/>
      </cdr:nvSpPr>
      <cdr:spPr>
        <a:xfrm xmlns:a="http://schemas.openxmlformats.org/drawingml/2006/main">
          <a:off x="4480285" y="1765315"/>
          <a:ext cx="1914167" cy="3082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700" b="1" i="1">
              <a:solidFill>
                <a:srgbClr val="FF0000"/>
              </a:solidFill>
              <a:latin typeface="Arial" panose="020B0604020202020204" pitchFamily="34" charset="0"/>
              <a:cs typeface="Arial" panose="020B0604020202020204" pitchFamily="34" charset="0"/>
            </a:rPr>
            <a:t>Produces Ethanol</a:t>
          </a:r>
        </a:p>
      </cdr:txBody>
    </cdr:sp>
  </cdr:relSizeAnchor>
  <cdr:relSizeAnchor xmlns:cdr="http://schemas.openxmlformats.org/drawingml/2006/chartDrawing">
    <cdr:from>
      <cdr:x>0.92508</cdr:x>
      <cdr:y>0.34538</cdr:y>
    </cdr:from>
    <cdr:to>
      <cdr:x>0.95889</cdr:x>
      <cdr:y>0.67205</cdr:y>
    </cdr:to>
    <cdr:sp macro="" textlink="">
      <cdr:nvSpPr>
        <cdr:cNvPr id="4" name="Oval 3"/>
        <cdr:cNvSpPr/>
      </cdr:nvSpPr>
      <cdr:spPr>
        <a:xfrm xmlns:a="http://schemas.openxmlformats.org/drawingml/2006/main" rot="20300975">
          <a:off x="6097472" y="637106"/>
          <a:ext cx="222885" cy="602615"/>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0.7291</cdr:x>
      <cdr:y>0.5</cdr:y>
    </cdr:from>
    <cdr:to>
      <cdr:x>0.81799</cdr:x>
      <cdr:y>0.5834</cdr:y>
    </cdr:to>
    <cdr:sp macro="" textlink="">
      <cdr:nvSpPr>
        <cdr:cNvPr id="2" name="Text Box 2"/>
        <cdr:cNvSpPr txBox="1">
          <a:spLocks xmlns:a="http://schemas.openxmlformats.org/drawingml/2006/main" noChangeArrowheads="1"/>
        </cdr:cNvSpPr>
      </cdr:nvSpPr>
      <cdr:spPr bwMode="auto">
        <a:xfrm xmlns:a="http://schemas.openxmlformats.org/drawingml/2006/main">
          <a:off x="4626009" y="1681717"/>
          <a:ext cx="563991" cy="2805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nSpc>
              <a:spcPct val="107000"/>
            </a:lnSpc>
            <a:spcAft>
              <a:spcPts val="800"/>
            </a:spcAft>
          </a:pPr>
          <a:r>
            <a:rPr lang="en-GB" sz="900" b="1" dirty="0" smtClean="0">
              <a:effectLst/>
              <a:latin typeface="Arial" panose="020B0604020202020204" pitchFamily="34" charset="0"/>
              <a:ea typeface="Calibri" panose="020F0502020204030204" pitchFamily="34" charset="0"/>
              <a:cs typeface="Times New Roman" panose="02020603050405020304" pitchFamily="18" charset="0"/>
            </a:rPr>
            <a:t>34.7% </a:t>
          </a:r>
          <a:r>
            <a:rPr lang="en-GB" sz="900" b="1" dirty="0">
              <a:effectLst/>
              <a:latin typeface="Arial" panose="020B0604020202020204" pitchFamily="34" charset="0"/>
              <a:ea typeface="Calibri" panose="020F0502020204030204" pitchFamily="34" charset="0"/>
              <a:cs typeface="Times New Roman" panose="02020603050405020304" pitchFamily="18" charset="0"/>
            </a:rPr>
            <a:t>mix</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0.73805</cdr:x>
      <cdr:y>0.37581</cdr:y>
    </cdr:from>
    <cdr:to>
      <cdr:x>0.82694</cdr:x>
      <cdr:y>0.45921</cdr:y>
    </cdr:to>
    <cdr:sp macro="" textlink="">
      <cdr:nvSpPr>
        <cdr:cNvPr id="3" name="Text Box 2"/>
        <cdr:cNvSpPr txBox="1">
          <a:spLocks xmlns:a="http://schemas.openxmlformats.org/drawingml/2006/main" noChangeArrowheads="1"/>
        </cdr:cNvSpPr>
      </cdr:nvSpPr>
      <cdr:spPr bwMode="auto">
        <a:xfrm xmlns:a="http://schemas.openxmlformats.org/drawingml/2006/main">
          <a:off x="4682795" y="1264029"/>
          <a:ext cx="563991" cy="2805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b="1" dirty="0">
              <a:latin typeface="Arial" panose="020B0604020202020204" pitchFamily="34" charset="0"/>
              <a:cs typeface="Arial" panose="020B0604020202020204" pitchFamily="34" charset="0"/>
            </a:rPr>
            <a:t>38% mix</a:t>
          </a:r>
        </a:p>
      </cdr:txBody>
    </cdr:sp>
  </cdr:relSizeAnchor>
  <cdr:relSizeAnchor xmlns:cdr="http://schemas.openxmlformats.org/drawingml/2006/chartDrawing">
    <cdr:from>
      <cdr:x>0.75797</cdr:x>
      <cdr:y>0.25984</cdr:y>
    </cdr:from>
    <cdr:to>
      <cdr:x>0.84686</cdr:x>
      <cdr:y>0.34325</cdr:y>
    </cdr:to>
    <cdr:sp macro="" textlink="">
      <cdr:nvSpPr>
        <cdr:cNvPr id="4" name="Text Box 2"/>
        <cdr:cNvSpPr txBox="1">
          <a:spLocks xmlns:a="http://schemas.openxmlformats.org/drawingml/2006/main" noChangeArrowheads="1"/>
        </cdr:cNvSpPr>
      </cdr:nvSpPr>
      <cdr:spPr bwMode="auto">
        <a:xfrm xmlns:a="http://schemas.openxmlformats.org/drawingml/2006/main">
          <a:off x="4809158" y="873955"/>
          <a:ext cx="563991" cy="280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b="1" dirty="0">
              <a:solidFill>
                <a:sysClr val="windowText" lastClr="000000"/>
              </a:solidFill>
              <a:latin typeface="Arial" panose="020B0604020202020204" pitchFamily="34" charset="0"/>
              <a:cs typeface="Arial" panose="020B0604020202020204" pitchFamily="34" charset="0"/>
            </a:rPr>
            <a:t>40% mix</a:t>
          </a:r>
        </a:p>
      </cdr:txBody>
    </cdr:sp>
  </cdr:relSizeAnchor>
  <cdr:relSizeAnchor xmlns:cdr="http://schemas.openxmlformats.org/drawingml/2006/chartDrawing">
    <cdr:from>
      <cdr:x>0.77697</cdr:x>
      <cdr:y>0.5536</cdr:y>
    </cdr:from>
    <cdr:to>
      <cdr:x>0.85639</cdr:x>
      <cdr:y>0.73205</cdr:y>
    </cdr:to>
    <cdr:cxnSp macro="">
      <cdr:nvCxnSpPr>
        <cdr:cNvPr id="5" name="Straight Arrow Connector 4"/>
        <cdr:cNvCxnSpPr/>
      </cdr:nvCxnSpPr>
      <cdr:spPr>
        <a:xfrm xmlns:a="http://schemas.openxmlformats.org/drawingml/2006/main">
          <a:off x="6105525" y="1943100"/>
          <a:ext cx="624066" cy="626384"/>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0.80889</cdr:x>
      <cdr:y>0.32112</cdr:y>
    </cdr:from>
    <cdr:to>
      <cdr:x>0.88236</cdr:x>
      <cdr:y>0.4955</cdr:y>
    </cdr:to>
    <cdr:cxnSp macro="">
      <cdr:nvCxnSpPr>
        <cdr:cNvPr id="6" name="Straight Arrow Connector 5"/>
        <cdr:cNvCxnSpPr/>
      </cdr:nvCxnSpPr>
      <cdr:spPr>
        <a:xfrm xmlns:a="http://schemas.openxmlformats.org/drawingml/2006/main">
          <a:off x="6356371" y="1127127"/>
          <a:ext cx="577336" cy="61206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0.78465</cdr:x>
      <cdr:y>0.43509</cdr:y>
    </cdr:from>
    <cdr:to>
      <cdr:x>0.85813</cdr:x>
      <cdr:y>0.60948</cdr:y>
    </cdr:to>
    <cdr:cxnSp macro="">
      <cdr:nvCxnSpPr>
        <cdr:cNvPr id="7" name="Straight Arrow Connector 6"/>
        <cdr:cNvCxnSpPr/>
      </cdr:nvCxnSpPr>
      <cdr:spPr>
        <a:xfrm xmlns:a="http://schemas.openxmlformats.org/drawingml/2006/main">
          <a:off x="6165844" y="1527158"/>
          <a:ext cx="577415" cy="612102"/>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0.05284</cdr:x>
      <cdr:y>0.651</cdr:y>
    </cdr:from>
    <cdr:to>
      <cdr:x>0.91646</cdr:x>
      <cdr:y>0.89037</cdr:y>
    </cdr:to>
    <cdr:sp macro="" textlink="">
      <cdr:nvSpPr>
        <cdr:cNvPr id="2" name="Rectangle 1"/>
        <cdr:cNvSpPr/>
      </cdr:nvSpPr>
      <cdr:spPr>
        <a:xfrm xmlns:a="http://schemas.openxmlformats.org/drawingml/2006/main">
          <a:off x="341295" y="1306512"/>
          <a:ext cx="5577840" cy="480378"/>
        </a:xfrm>
        <a:prstGeom xmlns:a="http://schemas.openxmlformats.org/drawingml/2006/main" prst="rect">
          <a:avLst/>
        </a:prstGeom>
        <a:solidFill xmlns:a="http://schemas.openxmlformats.org/drawingml/2006/main">
          <a:srgbClr val="FF0000">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0.05284</cdr:x>
      <cdr:y>0.20171</cdr:y>
    </cdr:from>
    <cdr:to>
      <cdr:x>0.91646</cdr:x>
      <cdr:y>0.651</cdr:y>
    </cdr:to>
    <cdr:sp macro="" textlink="">
      <cdr:nvSpPr>
        <cdr:cNvPr id="3" name="Rectangle 2"/>
        <cdr:cNvSpPr/>
      </cdr:nvSpPr>
      <cdr:spPr>
        <a:xfrm xmlns:a="http://schemas.openxmlformats.org/drawingml/2006/main">
          <a:off x="341295" y="404812"/>
          <a:ext cx="5577840" cy="901700"/>
        </a:xfrm>
        <a:prstGeom xmlns:a="http://schemas.openxmlformats.org/drawingml/2006/main" prst="rect">
          <a:avLst/>
        </a:prstGeom>
        <a:solidFill xmlns:a="http://schemas.openxmlformats.org/drawingml/2006/main">
          <a:srgbClr val="00B050">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0.90797</cdr:x>
      <cdr:y>0.24758</cdr:y>
    </cdr:from>
    <cdr:to>
      <cdr:x>1</cdr:x>
      <cdr:y>0.88402</cdr:y>
    </cdr:to>
    <cdr:sp macro="" textlink="">
      <cdr:nvSpPr>
        <cdr:cNvPr id="4" name="TextBox 3"/>
        <cdr:cNvSpPr txBox="1"/>
      </cdr:nvSpPr>
      <cdr:spPr>
        <a:xfrm xmlns:a="http://schemas.openxmlformats.org/drawingml/2006/main">
          <a:off x="5864304" y="496878"/>
          <a:ext cx="594360" cy="1277273"/>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r"/>
          <a:r>
            <a:rPr lang="en-US" sz="700" b="1" dirty="0">
              <a:solidFill>
                <a:srgbClr val="00B050"/>
              </a:solidFill>
            </a:rPr>
            <a:t>Positive Returns</a:t>
          </a:r>
        </a:p>
        <a:p xmlns:a="http://schemas.openxmlformats.org/drawingml/2006/main">
          <a:pPr algn="r"/>
          <a:endParaRPr lang="en-US" sz="700" b="1" dirty="0"/>
        </a:p>
        <a:p xmlns:a="http://schemas.openxmlformats.org/drawingml/2006/main">
          <a:pPr algn="r"/>
          <a:endParaRPr lang="en-US" sz="700" b="1" dirty="0"/>
        </a:p>
        <a:p xmlns:a="http://schemas.openxmlformats.org/drawingml/2006/main">
          <a:pPr algn="r"/>
          <a:endParaRPr lang="en-US" sz="700" b="1" dirty="0"/>
        </a:p>
        <a:p xmlns:a="http://schemas.openxmlformats.org/drawingml/2006/main">
          <a:pPr algn="r"/>
          <a:endParaRPr lang="en-US" sz="700" b="1" dirty="0"/>
        </a:p>
        <a:p xmlns:a="http://schemas.openxmlformats.org/drawingml/2006/main">
          <a:pPr algn="r"/>
          <a:endParaRPr lang="en-US" sz="700" b="1" dirty="0"/>
        </a:p>
        <a:p xmlns:a="http://schemas.openxmlformats.org/drawingml/2006/main">
          <a:pPr algn="r"/>
          <a:endParaRPr lang="en-US" sz="700" b="1" dirty="0"/>
        </a:p>
        <a:p xmlns:a="http://schemas.openxmlformats.org/drawingml/2006/main">
          <a:pPr algn="r"/>
          <a:endParaRPr lang="en-US" sz="700" b="1" dirty="0"/>
        </a:p>
        <a:p xmlns:a="http://schemas.openxmlformats.org/drawingml/2006/main">
          <a:pPr algn="r"/>
          <a:r>
            <a:rPr lang="en-US" sz="700" b="1" dirty="0">
              <a:solidFill>
                <a:srgbClr val="FF0000"/>
              </a:solidFill>
            </a:rPr>
            <a:t>Negative Returns</a:t>
          </a:r>
        </a:p>
      </cdr:txBody>
    </cdr:sp>
  </cdr:relSizeAnchor>
</c:userShapes>
</file>

<file path=ppt/drawings/drawing6.xml><?xml version="1.0" encoding="utf-8"?>
<c:userShapes xmlns:c="http://schemas.openxmlformats.org/drawingml/2006/chart">
  <cdr:relSizeAnchor xmlns:cdr="http://schemas.openxmlformats.org/drawingml/2006/chartDrawing">
    <cdr:from>
      <cdr:x>0.1</cdr:x>
      <cdr:y>0.19444</cdr:y>
    </cdr:from>
    <cdr:to>
      <cdr:x>0.83125</cdr:x>
      <cdr:y>0.55556</cdr:y>
    </cdr:to>
    <cdr:cxnSp macro="">
      <cdr:nvCxnSpPr>
        <cdr:cNvPr id="3" name="Straight Arrow Connector 2">
          <a:extLst xmlns:a="http://schemas.openxmlformats.org/drawingml/2006/main">
            <a:ext uri="{FF2B5EF4-FFF2-40B4-BE49-F238E27FC236}">
              <a16:creationId xmlns="" xmlns:a16="http://schemas.microsoft.com/office/drawing/2014/main" id="{37788E80-01A5-4772-897D-BEA98EDEC028}"/>
            </a:ext>
          </a:extLst>
        </cdr:cNvPr>
        <cdr:cNvCxnSpPr/>
      </cdr:nvCxnSpPr>
      <cdr:spPr>
        <a:xfrm xmlns:a="http://schemas.openxmlformats.org/drawingml/2006/main" flipV="1">
          <a:off x="457200" y="533400"/>
          <a:ext cx="3343275" cy="9906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0.82083</cdr:x>
      <cdr:y>0.16667</cdr:y>
    </cdr:from>
    <cdr:to>
      <cdr:x>0.94375</cdr:x>
      <cdr:y>0.24653</cdr:y>
    </cdr:to>
    <cdr:cxnSp macro="">
      <cdr:nvCxnSpPr>
        <cdr:cNvPr id="5" name="Straight Arrow Connector 4">
          <a:extLst xmlns:a="http://schemas.openxmlformats.org/drawingml/2006/main">
            <a:ext uri="{FF2B5EF4-FFF2-40B4-BE49-F238E27FC236}">
              <a16:creationId xmlns="" xmlns:a16="http://schemas.microsoft.com/office/drawing/2014/main" id="{A182AF32-172C-4AA6-815D-A1F6171B9F24}"/>
            </a:ext>
          </a:extLst>
        </cdr:cNvPr>
        <cdr:cNvCxnSpPr/>
      </cdr:nvCxnSpPr>
      <cdr:spPr>
        <a:xfrm xmlns:a="http://schemas.openxmlformats.org/drawingml/2006/main">
          <a:off x="3752850" y="457200"/>
          <a:ext cx="561975" cy="219075"/>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0.0551</cdr:x>
      <cdr:y>0.73261</cdr:y>
    </cdr:from>
    <cdr:to>
      <cdr:x>0.99743</cdr:x>
      <cdr:y>0.86061</cdr:y>
    </cdr:to>
    <cdr:sp macro="" textlink="">
      <cdr:nvSpPr>
        <cdr:cNvPr id="2" name="Rectangle 1"/>
        <cdr:cNvSpPr/>
      </cdr:nvSpPr>
      <cdr:spPr>
        <a:xfrm xmlns:a="http://schemas.openxmlformats.org/drawingml/2006/main">
          <a:off x="354510" y="1674743"/>
          <a:ext cx="6062885" cy="292608"/>
        </a:xfrm>
        <a:prstGeom xmlns:a="http://schemas.openxmlformats.org/drawingml/2006/main" prst="rect">
          <a:avLst/>
        </a:prstGeom>
        <a:solidFill xmlns:a="http://schemas.openxmlformats.org/drawingml/2006/main">
          <a:srgbClr val="FF0000">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0.05639</cdr:x>
      <cdr:y>0.60566</cdr:y>
    </cdr:from>
    <cdr:to>
      <cdr:x>0.99872</cdr:x>
      <cdr:y>0.73366</cdr:y>
    </cdr:to>
    <cdr:sp macro="" textlink="">
      <cdr:nvSpPr>
        <cdr:cNvPr id="3" name="Rectangle 2"/>
        <cdr:cNvSpPr/>
      </cdr:nvSpPr>
      <cdr:spPr>
        <a:xfrm xmlns:a="http://schemas.openxmlformats.org/drawingml/2006/main">
          <a:off x="362793" y="1384547"/>
          <a:ext cx="6062885" cy="292608"/>
        </a:xfrm>
        <a:prstGeom xmlns:a="http://schemas.openxmlformats.org/drawingml/2006/main" prst="rect">
          <a:avLst/>
        </a:prstGeom>
        <a:solidFill xmlns:a="http://schemas.openxmlformats.org/drawingml/2006/main">
          <a:schemeClr val="accent5">
            <a:lumMod val="60000"/>
            <a:lumOff val="40000"/>
            <a:alpha val="2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0.05639</cdr:x>
      <cdr:y>0.47418</cdr:y>
    </cdr:from>
    <cdr:to>
      <cdr:x>0.99872</cdr:x>
      <cdr:y>0.60218</cdr:y>
    </cdr:to>
    <cdr:sp macro="" textlink="">
      <cdr:nvSpPr>
        <cdr:cNvPr id="4" name="Rectangle 3"/>
        <cdr:cNvSpPr/>
      </cdr:nvSpPr>
      <cdr:spPr>
        <a:xfrm xmlns:a="http://schemas.openxmlformats.org/drawingml/2006/main">
          <a:off x="362793" y="1083966"/>
          <a:ext cx="6062885" cy="292608"/>
        </a:xfrm>
        <a:prstGeom xmlns:a="http://schemas.openxmlformats.org/drawingml/2006/main" prst="rect">
          <a:avLst/>
        </a:prstGeom>
        <a:solidFill xmlns:a="http://schemas.openxmlformats.org/drawingml/2006/main">
          <a:srgbClr val="00B050">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0.83831</cdr:x>
      <cdr:y>0.31794</cdr:y>
    </cdr:from>
    <cdr:to>
      <cdr:x>1</cdr:x>
      <cdr:y>0.92792</cdr:y>
    </cdr:to>
    <cdr:sp macro="" textlink="">
      <cdr:nvSpPr>
        <cdr:cNvPr id="5" name="TextBox 4"/>
        <cdr:cNvSpPr txBox="1"/>
      </cdr:nvSpPr>
      <cdr:spPr>
        <a:xfrm xmlns:a="http://schemas.openxmlformats.org/drawingml/2006/main">
          <a:off x="5365832" y="643623"/>
          <a:ext cx="1034968" cy="12348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b="1" dirty="0">
              <a:solidFill>
                <a:schemeClr val="accent6">
                  <a:lumMod val="50000"/>
                </a:schemeClr>
              </a:solidFill>
              <a:latin typeface="Arial" panose="020B0604020202020204" pitchFamily="34" charset="0"/>
              <a:cs typeface="Arial" panose="020B0604020202020204" pitchFamily="34" charset="0"/>
            </a:rPr>
            <a:t>Large</a:t>
          </a:r>
          <a:r>
            <a:rPr lang="en-US" sz="700" b="1" baseline="0" dirty="0">
              <a:solidFill>
                <a:schemeClr val="accent6">
                  <a:lumMod val="50000"/>
                </a:schemeClr>
              </a:solidFill>
              <a:latin typeface="Arial" panose="020B0604020202020204" pitchFamily="34" charset="0"/>
              <a:cs typeface="Arial" panose="020B0604020202020204" pitchFamily="34" charset="0"/>
            </a:rPr>
            <a:t> Excess Rains</a:t>
          </a:r>
        </a:p>
        <a:p xmlns:a="http://schemas.openxmlformats.org/drawingml/2006/main">
          <a:endParaRPr lang="en-US" sz="700" b="1" baseline="0" dirty="0">
            <a:solidFill>
              <a:schemeClr val="accent6">
                <a:lumMod val="50000"/>
              </a:schemeClr>
            </a:solidFill>
            <a:latin typeface="Arial" panose="020B0604020202020204" pitchFamily="34" charset="0"/>
            <a:cs typeface="Arial" panose="020B0604020202020204" pitchFamily="34" charset="0"/>
          </a:endParaRPr>
        </a:p>
        <a:p xmlns:a="http://schemas.openxmlformats.org/drawingml/2006/main">
          <a:endParaRPr lang="en-US" sz="700" b="1" dirty="0">
            <a:solidFill>
              <a:srgbClr val="00B050"/>
            </a:solidFill>
            <a:latin typeface="Arial" panose="020B0604020202020204" pitchFamily="34" charset="0"/>
            <a:cs typeface="Arial" panose="020B0604020202020204" pitchFamily="34" charset="0"/>
          </a:endParaRPr>
        </a:p>
        <a:p xmlns:a="http://schemas.openxmlformats.org/drawingml/2006/main">
          <a:r>
            <a:rPr lang="en-US" sz="700" b="1" dirty="0">
              <a:solidFill>
                <a:srgbClr val="00B050"/>
              </a:solidFill>
              <a:latin typeface="Arial" panose="020B0604020202020204" pitchFamily="34" charset="0"/>
              <a:cs typeface="Arial" panose="020B0604020202020204" pitchFamily="34" charset="0"/>
            </a:rPr>
            <a:t>Excess Rains</a:t>
          </a:r>
        </a:p>
        <a:p xmlns:a="http://schemas.openxmlformats.org/drawingml/2006/main">
          <a:endParaRPr lang="en-US" sz="700" b="1" dirty="0">
            <a:latin typeface="Arial" panose="020B0604020202020204" pitchFamily="34" charset="0"/>
            <a:cs typeface="Arial" panose="020B0604020202020204" pitchFamily="34" charset="0"/>
          </a:endParaRPr>
        </a:p>
        <a:p xmlns:a="http://schemas.openxmlformats.org/drawingml/2006/main">
          <a:endParaRPr lang="en-US" sz="500" b="1" dirty="0">
            <a:latin typeface="Arial" panose="020B0604020202020204" pitchFamily="34" charset="0"/>
            <a:cs typeface="Arial" panose="020B0604020202020204" pitchFamily="34" charset="0"/>
          </a:endParaRPr>
        </a:p>
        <a:p xmlns:a="http://schemas.openxmlformats.org/drawingml/2006/main">
          <a:r>
            <a:rPr lang="en-US" sz="700" b="1" dirty="0">
              <a:solidFill>
                <a:srgbClr val="0070C0"/>
              </a:solidFill>
              <a:latin typeface="Arial" panose="020B0604020202020204" pitchFamily="34" charset="0"/>
              <a:cs typeface="Arial" panose="020B0604020202020204" pitchFamily="34" charset="0"/>
            </a:rPr>
            <a:t>Normal Rains</a:t>
          </a:r>
        </a:p>
        <a:p xmlns:a="http://schemas.openxmlformats.org/drawingml/2006/main">
          <a:endParaRPr lang="en-US" sz="700" b="1" dirty="0">
            <a:solidFill>
              <a:srgbClr val="0070C0"/>
            </a:solidFill>
            <a:latin typeface="Arial" panose="020B0604020202020204" pitchFamily="34" charset="0"/>
            <a:cs typeface="Arial" panose="020B0604020202020204" pitchFamily="34" charset="0"/>
          </a:endParaRPr>
        </a:p>
        <a:p xmlns:a="http://schemas.openxmlformats.org/drawingml/2006/main">
          <a:endParaRPr lang="en-US" sz="300" b="1" dirty="0">
            <a:solidFill>
              <a:srgbClr val="FF0000"/>
            </a:solidFill>
            <a:latin typeface="Arial" panose="020B0604020202020204" pitchFamily="34" charset="0"/>
            <a:cs typeface="Arial" panose="020B0604020202020204" pitchFamily="34" charset="0"/>
          </a:endParaRPr>
        </a:p>
        <a:p xmlns:a="http://schemas.openxmlformats.org/drawingml/2006/main">
          <a:r>
            <a:rPr lang="en-US" sz="700" b="1" dirty="0">
              <a:solidFill>
                <a:srgbClr val="FF0000"/>
              </a:solidFill>
              <a:latin typeface="Arial" panose="020B0604020202020204" pitchFamily="34" charset="0"/>
              <a:cs typeface="Arial" panose="020B0604020202020204" pitchFamily="34" charset="0"/>
            </a:rPr>
            <a:t>Deficit</a:t>
          </a:r>
          <a:r>
            <a:rPr lang="en-US" sz="700" b="1" baseline="0" dirty="0">
              <a:solidFill>
                <a:srgbClr val="FF0000"/>
              </a:solidFill>
              <a:latin typeface="Arial" panose="020B0604020202020204" pitchFamily="34" charset="0"/>
              <a:cs typeface="Arial" panose="020B0604020202020204" pitchFamily="34" charset="0"/>
            </a:rPr>
            <a:t> Rains</a:t>
          </a:r>
          <a:endParaRPr lang="en-US" sz="700" b="1" dirty="0">
            <a:solidFill>
              <a:srgbClr val="FF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0.05767</cdr:x>
      <cdr:y>0.22149</cdr:y>
    </cdr:from>
    <cdr:to>
      <cdr:x>1</cdr:x>
      <cdr:y>0.47349</cdr:y>
    </cdr:to>
    <cdr:sp macro="" textlink="">
      <cdr:nvSpPr>
        <cdr:cNvPr id="6" name="Rectangle 5"/>
        <cdr:cNvSpPr/>
      </cdr:nvSpPr>
      <cdr:spPr>
        <a:xfrm xmlns:a="http://schemas.openxmlformats.org/drawingml/2006/main">
          <a:off x="371045" y="506333"/>
          <a:ext cx="6062885" cy="576072"/>
        </a:xfrm>
        <a:prstGeom xmlns:a="http://schemas.openxmlformats.org/drawingml/2006/main" prst="rect">
          <a:avLst/>
        </a:prstGeom>
        <a:solidFill xmlns:a="http://schemas.openxmlformats.org/drawingml/2006/main">
          <a:srgbClr val="00B050">
            <a:alpha val="4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70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0.05267</cdr:x>
      <cdr:y>0.44162</cdr:y>
    </cdr:from>
    <cdr:to>
      <cdr:x>0.20926</cdr:x>
      <cdr:y>0.55489</cdr:y>
    </cdr:to>
    <cdr:sp macro="" textlink="">
      <cdr:nvSpPr>
        <cdr:cNvPr id="2" name="TextBox 1"/>
        <cdr:cNvSpPr txBox="1"/>
      </cdr:nvSpPr>
      <cdr:spPr>
        <a:xfrm xmlns:a="http://schemas.openxmlformats.org/drawingml/2006/main">
          <a:off x="360250" y="1341347"/>
          <a:ext cx="1070999" cy="3440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800" b="0">
              <a:latin typeface="Arial" panose="020B0604020202020204" pitchFamily="34" charset="0"/>
              <a:cs typeface="Arial" panose="020B0604020202020204" pitchFamily="34" charset="0"/>
            </a:rPr>
            <a:t>3 weeks</a:t>
          </a:r>
          <a:r>
            <a:rPr lang="en-US" sz="800" b="0" baseline="0">
              <a:latin typeface="Arial" panose="020B0604020202020204" pitchFamily="34" charset="0"/>
              <a:cs typeface="Arial" panose="020B0604020202020204" pitchFamily="34" charset="0"/>
            </a:rPr>
            <a:t> </a:t>
          </a:r>
          <a:r>
            <a:rPr lang="en-US" sz="800" b="0">
              <a:latin typeface="Arial" panose="020B0604020202020204" pitchFamily="34" charset="0"/>
              <a:cs typeface="Arial" panose="020B0604020202020204" pitchFamily="34" charset="0"/>
            </a:rPr>
            <a:t>stock</a:t>
          </a:r>
        </a:p>
      </cdr:txBody>
    </cdr:sp>
  </cdr:relSizeAnchor>
  <cdr:relSizeAnchor xmlns:cdr="http://schemas.openxmlformats.org/drawingml/2006/chartDrawing">
    <cdr:from>
      <cdr:x>0.3025</cdr:x>
      <cdr:y>0.45557</cdr:y>
    </cdr:from>
    <cdr:to>
      <cdr:x>0.43311</cdr:x>
      <cdr:y>0.5559</cdr:y>
    </cdr:to>
    <cdr:sp macro="" textlink="">
      <cdr:nvSpPr>
        <cdr:cNvPr id="3" name="TextBox 1"/>
        <cdr:cNvSpPr txBox="1"/>
      </cdr:nvSpPr>
      <cdr:spPr>
        <a:xfrm xmlns:a="http://schemas.openxmlformats.org/drawingml/2006/main">
          <a:off x="2068971" y="1383736"/>
          <a:ext cx="893304" cy="3047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a:latin typeface="Arial" panose="020B0604020202020204" pitchFamily="34" charset="0"/>
              <a:cs typeface="Arial" panose="020B0604020202020204" pitchFamily="34" charset="0"/>
            </a:rPr>
            <a:t>14 weeks stock</a:t>
          </a:r>
        </a:p>
      </cdr:txBody>
    </cdr:sp>
  </cdr:relSizeAnchor>
  <cdr:relSizeAnchor xmlns:cdr="http://schemas.openxmlformats.org/drawingml/2006/chartDrawing">
    <cdr:from>
      <cdr:x>0.58712</cdr:x>
      <cdr:y>0.43394</cdr:y>
    </cdr:from>
    <cdr:to>
      <cdr:x>0.73315</cdr:x>
      <cdr:y>0.51301</cdr:y>
    </cdr:to>
    <cdr:sp macro="" textlink="">
      <cdr:nvSpPr>
        <cdr:cNvPr id="4" name="TextBox 1"/>
        <cdr:cNvSpPr txBox="1"/>
      </cdr:nvSpPr>
      <cdr:spPr>
        <a:xfrm xmlns:a="http://schemas.openxmlformats.org/drawingml/2006/main">
          <a:off x="4015629" y="1318040"/>
          <a:ext cx="998778" cy="2401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0" baseline="0">
              <a:latin typeface="Arial" panose="020B0604020202020204" pitchFamily="34" charset="0"/>
              <a:cs typeface="Arial" panose="020B0604020202020204" pitchFamily="34" charset="0"/>
            </a:rPr>
            <a:t>23 weeks stock </a:t>
          </a:r>
          <a:endParaRPr lang="en-US" sz="800" b="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0.06406</cdr:x>
      <cdr:y>0.60841</cdr:y>
    </cdr:from>
    <cdr:to>
      <cdr:x>0.06406</cdr:x>
      <cdr:y>0.87379</cdr:y>
    </cdr:to>
    <cdr:cxnSp macro="">
      <cdr:nvCxnSpPr>
        <cdr:cNvPr id="6" name="Straight Arrow Connector 5">
          <a:extLst xmlns:a="http://schemas.openxmlformats.org/drawingml/2006/main">
            <a:ext uri="{FF2B5EF4-FFF2-40B4-BE49-F238E27FC236}">
              <a16:creationId xmlns="" xmlns:a16="http://schemas.microsoft.com/office/drawing/2014/main" id="{1C398261-9529-45C4-98C5-ADF8B0F19A35}"/>
            </a:ext>
          </a:extLst>
        </cdr:cNvPr>
        <cdr:cNvCxnSpPr/>
      </cdr:nvCxnSpPr>
      <cdr:spPr>
        <a:xfrm xmlns:a="http://schemas.openxmlformats.org/drawingml/2006/main" flipH="1">
          <a:off x="342900" y="1790701"/>
          <a:ext cx="1" cy="781050"/>
        </a:xfrm>
        <a:prstGeom xmlns:a="http://schemas.openxmlformats.org/drawingml/2006/main" prst="straightConnector1">
          <a:avLst/>
        </a:prstGeom>
        <a:ln xmlns:a="http://schemas.openxmlformats.org/drawingml/2006/main">
          <a:solidFill>
            <a:srgbClr val="00B0F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0.36742</cdr:x>
      <cdr:y>0.53818</cdr:y>
    </cdr:from>
    <cdr:to>
      <cdr:x>0.36742</cdr:x>
      <cdr:y>0.74315</cdr:y>
    </cdr:to>
    <cdr:cxnSp macro="">
      <cdr:nvCxnSpPr>
        <cdr:cNvPr id="8" name="Straight Arrow Connector 7">
          <a:extLst xmlns:a="http://schemas.openxmlformats.org/drawingml/2006/main">
            <a:ext uri="{FF2B5EF4-FFF2-40B4-BE49-F238E27FC236}">
              <a16:creationId xmlns="" xmlns:a16="http://schemas.microsoft.com/office/drawing/2014/main" id="{5F510225-6AE0-4723-9E9C-051CCE0CA619}"/>
            </a:ext>
          </a:extLst>
        </cdr:cNvPr>
        <cdr:cNvCxnSpPr/>
      </cdr:nvCxnSpPr>
      <cdr:spPr>
        <a:xfrm xmlns:a="http://schemas.openxmlformats.org/drawingml/2006/main" flipH="1">
          <a:off x="2512995" y="1634653"/>
          <a:ext cx="0" cy="622567"/>
        </a:xfrm>
        <a:prstGeom xmlns:a="http://schemas.openxmlformats.org/drawingml/2006/main" prst="straightConnector1">
          <a:avLst/>
        </a:prstGeom>
        <a:ln xmlns:a="http://schemas.openxmlformats.org/drawingml/2006/main">
          <a:solidFill>
            <a:srgbClr val="00B0F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0.66557</cdr:x>
      <cdr:y>0.52076</cdr:y>
    </cdr:from>
    <cdr:to>
      <cdr:x>0.66557</cdr:x>
      <cdr:y>0.64119</cdr:y>
    </cdr:to>
    <cdr:cxnSp macro="">
      <cdr:nvCxnSpPr>
        <cdr:cNvPr id="12" name="Straight Arrow Connector 11">
          <a:extLst xmlns:a="http://schemas.openxmlformats.org/drawingml/2006/main">
            <a:ext uri="{FF2B5EF4-FFF2-40B4-BE49-F238E27FC236}">
              <a16:creationId xmlns="" xmlns:a16="http://schemas.microsoft.com/office/drawing/2014/main" id="{1DAA7797-D87A-4C1B-8164-A8C63451B826}"/>
            </a:ext>
          </a:extLst>
        </cdr:cNvPr>
        <cdr:cNvCxnSpPr/>
      </cdr:nvCxnSpPr>
      <cdr:spPr>
        <a:xfrm xmlns:a="http://schemas.openxmlformats.org/drawingml/2006/main" flipH="1">
          <a:off x="4552158" y="1581746"/>
          <a:ext cx="0" cy="365760"/>
        </a:xfrm>
        <a:prstGeom xmlns:a="http://schemas.openxmlformats.org/drawingml/2006/main" prst="straightConnector1">
          <a:avLst/>
        </a:prstGeom>
        <a:ln xmlns:a="http://schemas.openxmlformats.org/drawingml/2006/main">
          <a:solidFill>
            <a:srgbClr val="00B0F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0.55854</cdr:x>
      <cdr:y>0.15435</cdr:y>
    </cdr:from>
    <cdr:to>
      <cdr:x>0.97615</cdr:x>
      <cdr:y>0.29136</cdr:y>
    </cdr:to>
    <cdr:sp macro="" textlink="">
      <cdr:nvSpPr>
        <cdr:cNvPr id="9" name="TextBox 1"/>
        <cdr:cNvSpPr txBox="1"/>
      </cdr:nvSpPr>
      <cdr:spPr>
        <a:xfrm xmlns:a="http://schemas.openxmlformats.org/drawingml/2006/main">
          <a:off x="3820116" y="468816"/>
          <a:ext cx="2856248" cy="4161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0" dirty="0">
              <a:latin typeface="Arial" panose="020B0604020202020204" pitchFamily="34" charset="0"/>
              <a:cs typeface="Arial" panose="020B0604020202020204" pitchFamily="34" charset="0"/>
            </a:rPr>
            <a:t>35 weeks stocks</a:t>
          </a:r>
          <a:r>
            <a:rPr lang="en-US" sz="800" b="0" baseline="0" dirty="0">
              <a:latin typeface="Arial" panose="020B0604020202020204" pitchFamily="34" charset="0"/>
              <a:cs typeface="Arial" panose="020B0604020202020204" pitchFamily="34" charset="0"/>
            </a:rPr>
            <a:t> (without exports)</a:t>
          </a:r>
        </a:p>
        <a:p xmlns:a="http://schemas.openxmlformats.org/drawingml/2006/main">
          <a:pPr algn="r"/>
          <a:r>
            <a:rPr lang="en-US" sz="800" b="1" baseline="0" dirty="0">
              <a:latin typeface="Arial" panose="020B0604020202020204" pitchFamily="34" charset="0"/>
              <a:cs typeface="Arial" panose="020B0604020202020204" pitchFamily="34" charset="0"/>
            </a:rPr>
            <a:t>24 weeks stock (with 4m exports in 19/20) </a:t>
          </a:r>
          <a:endParaRPr lang="en-US" sz="8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0.97081</cdr:x>
      <cdr:y>0.31925</cdr:y>
    </cdr:from>
    <cdr:to>
      <cdr:x>0.97199</cdr:x>
      <cdr:y>0.52421</cdr:y>
    </cdr:to>
    <cdr:cxnSp macro="">
      <cdr:nvCxnSpPr>
        <cdr:cNvPr id="10" name="Straight Arrow Connector 9">
          <a:extLst xmlns:a="http://schemas.openxmlformats.org/drawingml/2006/main">
            <a:ext uri="{FF2B5EF4-FFF2-40B4-BE49-F238E27FC236}">
              <a16:creationId xmlns="" xmlns:a16="http://schemas.microsoft.com/office/drawing/2014/main" id="{97BA6B35-F307-45AF-B6A5-EE310AEFF4BC}"/>
            </a:ext>
          </a:extLst>
        </cdr:cNvPr>
        <cdr:cNvCxnSpPr/>
      </cdr:nvCxnSpPr>
      <cdr:spPr>
        <a:xfrm xmlns:a="http://schemas.openxmlformats.org/drawingml/2006/main" flipH="1">
          <a:off x="6639866" y="969672"/>
          <a:ext cx="8070" cy="622536"/>
        </a:xfrm>
        <a:prstGeom xmlns:a="http://schemas.openxmlformats.org/drawingml/2006/main" prst="straightConnector1">
          <a:avLst/>
        </a:prstGeom>
        <a:ln xmlns:a="http://schemas.openxmlformats.org/drawingml/2006/main">
          <a:solidFill>
            <a:srgbClr val="00B0F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0.43874</cdr:x>
      <cdr:y>0.09999</cdr:y>
    </cdr:from>
    <cdr:to>
      <cdr:x>0.97166</cdr:x>
      <cdr:y>0.15966</cdr:y>
    </cdr:to>
    <cdr:grpSp>
      <cdr:nvGrpSpPr>
        <cdr:cNvPr id="14" name="Group 13">
          <a:extLst xmlns:a="http://schemas.openxmlformats.org/drawingml/2006/main">
            <a:ext uri="{FF2B5EF4-FFF2-40B4-BE49-F238E27FC236}">
              <a16:creationId xmlns="" xmlns:a16="http://schemas.microsoft.com/office/drawing/2014/main" id="{3A0DA0B8-4427-485F-9F99-A92C9E2D850D}"/>
            </a:ext>
          </a:extLst>
        </cdr:cNvPr>
        <cdr:cNvGrpSpPr/>
      </cdr:nvGrpSpPr>
      <cdr:grpSpPr>
        <a:xfrm xmlns:a="http://schemas.openxmlformats.org/drawingml/2006/main">
          <a:off x="2710096" y="312655"/>
          <a:ext cx="3291845" cy="186580"/>
          <a:chOff x="2925961" y="361000"/>
          <a:chExt cx="3402847" cy="215444"/>
        </a:xfrm>
      </cdr:grpSpPr>
      <cdr:sp macro="" textlink="">
        <cdr:nvSpPr>
          <cdr:cNvPr id="5" name="Rectangle 4"/>
          <cdr:cNvSpPr/>
        </cdr:nvSpPr>
        <cdr:spPr>
          <a:xfrm xmlns:a="http://schemas.openxmlformats.org/drawingml/2006/main">
            <a:off x="2925961" y="414256"/>
            <a:ext cx="91440" cy="91440"/>
          </a:xfrm>
          <a:prstGeom xmlns:a="http://schemas.openxmlformats.org/drawingml/2006/main" prst="rect">
            <a:avLst/>
          </a:prstGeom>
          <a:solidFill xmlns:a="http://schemas.openxmlformats.org/drawingml/2006/main">
            <a:schemeClr val="accent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grpSp>
        <cdr:nvGrpSpPr>
          <cdr:cNvPr id="11" name="Group 10">
            <a:extLst xmlns:a="http://schemas.openxmlformats.org/drawingml/2006/main">
              <a:ext uri="{FF2B5EF4-FFF2-40B4-BE49-F238E27FC236}">
                <a16:creationId xmlns="" xmlns:a16="http://schemas.microsoft.com/office/drawing/2014/main" id="{3224D453-8F7F-4A11-B62C-BB6D8D08AF15}"/>
              </a:ext>
            </a:extLst>
          </cdr:cNvPr>
          <cdr:cNvGrpSpPr/>
        </cdr:nvGrpSpPr>
        <cdr:grpSpPr>
          <a:xfrm xmlns:a="http://schemas.openxmlformats.org/drawingml/2006/main">
            <a:off x="2999581" y="361000"/>
            <a:ext cx="3329227" cy="215444"/>
            <a:chOff x="2945607" y="361000"/>
            <a:chExt cx="3357801" cy="215444"/>
          </a:xfrm>
        </cdr:grpSpPr>
        <cdr:sp macro="" textlink="">
          <cdr:nvSpPr>
            <cdr:cNvPr id="7" name="TextBox 6"/>
            <cdr:cNvSpPr txBox="1"/>
          </cdr:nvSpPr>
          <cdr:spPr>
            <a:xfrm xmlns:a="http://schemas.openxmlformats.org/drawingml/2006/main">
              <a:off x="2945607" y="361000"/>
              <a:ext cx="3357801" cy="21544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800" dirty="0"/>
                <a:t>Monthly Stock Close Levels         Stock Levels Without 4Mmt Exports</a:t>
              </a:r>
            </a:p>
          </cdr:txBody>
        </cdr:sp>
        <cdr:sp macro="" textlink="">
          <cdr:nvSpPr>
            <cdr:cNvPr id="13" name="Rectangle 12"/>
            <cdr:cNvSpPr/>
          </cdr:nvSpPr>
          <cdr:spPr>
            <a:xfrm xmlns:a="http://schemas.openxmlformats.org/drawingml/2006/main">
              <a:off x="4406107" y="423637"/>
              <a:ext cx="91440" cy="91440"/>
            </a:xfrm>
            <a:prstGeom xmlns:a="http://schemas.openxmlformats.org/drawingml/2006/main" prst="rect">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userShapes>
</file>

<file path=ppt/drawings/drawing9.xml><?xml version="1.0" encoding="utf-8"?>
<c:userShapes xmlns:c="http://schemas.openxmlformats.org/drawingml/2006/chart">
  <cdr:relSizeAnchor xmlns:cdr="http://schemas.openxmlformats.org/drawingml/2006/chartDrawing">
    <cdr:from>
      <cdr:x>0.84626</cdr:x>
      <cdr:y>0.31471</cdr:y>
    </cdr:from>
    <cdr:to>
      <cdr:x>0.97776</cdr:x>
      <cdr:y>0.31471</cdr:y>
    </cdr:to>
    <cdr:cxnSp macro="">
      <cdr:nvCxnSpPr>
        <cdr:cNvPr id="3" name="Straight Connector 2"/>
        <cdr:cNvCxnSpPr/>
      </cdr:nvCxnSpPr>
      <cdr:spPr>
        <a:xfrm xmlns:a="http://schemas.openxmlformats.org/drawingml/2006/main">
          <a:off x="5296009" y="475389"/>
          <a:ext cx="822960" cy="0"/>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0.83026</cdr:x>
      <cdr:y>0.08613</cdr:y>
    </cdr:from>
    <cdr:to>
      <cdr:x>0.97776</cdr:x>
      <cdr:y>0.28988</cdr:y>
    </cdr:to>
    <cdr:sp macro="" textlink="">
      <cdr:nvSpPr>
        <cdr:cNvPr id="4" name="TextBox 3"/>
        <cdr:cNvSpPr txBox="1"/>
      </cdr:nvSpPr>
      <cdr:spPr>
        <a:xfrm xmlns:a="http://schemas.openxmlformats.org/drawingml/2006/main">
          <a:off x="5195901" y="130107"/>
          <a:ext cx="923068"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r"/>
          <a:r>
            <a:rPr lang="en-US" sz="700" b="1" dirty="0" smtClean="0">
              <a:solidFill>
                <a:srgbClr val="00B0F0"/>
              </a:solidFill>
            </a:rPr>
            <a:t>Consumption Level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968"/>
          </a:xfrm>
          <a:prstGeom prst="rect">
            <a:avLst/>
          </a:prstGeom>
        </p:spPr>
        <p:txBody>
          <a:bodyPr vert="horz" lIns="91444" tIns="45722" rIns="91444" bIns="45722" rtlCol="0"/>
          <a:lstStyle>
            <a:lvl1pPr algn="l">
              <a:defRPr sz="1200"/>
            </a:lvl1pPr>
          </a:lstStyle>
          <a:p>
            <a:endParaRPr lang="en-US" dirty="0"/>
          </a:p>
        </p:txBody>
      </p:sp>
      <p:sp>
        <p:nvSpPr>
          <p:cNvPr id="3" name="Date Placeholder 2"/>
          <p:cNvSpPr>
            <a:spLocks noGrp="1"/>
          </p:cNvSpPr>
          <p:nvPr>
            <p:ph type="dt" sz="quarter" idx="1"/>
          </p:nvPr>
        </p:nvSpPr>
        <p:spPr>
          <a:xfrm>
            <a:off x="3849689" y="0"/>
            <a:ext cx="2946400" cy="496968"/>
          </a:xfrm>
          <a:prstGeom prst="rect">
            <a:avLst/>
          </a:prstGeom>
        </p:spPr>
        <p:txBody>
          <a:bodyPr vert="horz" lIns="91444" tIns="45722" rIns="91444" bIns="45722" rtlCol="0"/>
          <a:lstStyle>
            <a:lvl1pPr algn="r">
              <a:defRPr sz="1200"/>
            </a:lvl1pPr>
          </a:lstStyle>
          <a:p>
            <a:fld id="{D02A80A9-E086-4BD6-86D3-DF800F628C04}" type="datetimeFigureOut">
              <a:rPr lang="en-US" smtClean="0"/>
              <a:t>27/08/19</a:t>
            </a:fld>
            <a:endParaRPr lang="en-US" dirty="0"/>
          </a:p>
        </p:txBody>
      </p:sp>
      <p:sp>
        <p:nvSpPr>
          <p:cNvPr id="4" name="Footer Placeholder 3"/>
          <p:cNvSpPr>
            <a:spLocks noGrp="1"/>
          </p:cNvSpPr>
          <p:nvPr>
            <p:ph type="ftr" sz="quarter" idx="2"/>
          </p:nvPr>
        </p:nvSpPr>
        <p:spPr>
          <a:xfrm>
            <a:off x="1" y="9431258"/>
            <a:ext cx="2946400" cy="496968"/>
          </a:xfrm>
          <a:prstGeom prst="rect">
            <a:avLst/>
          </a:prstGeom>
        </p:spPr>
        <p:txBody>
          <a:bodyPr vert="horz" lIns="91444" tIns="45722" rIns="91444" bIns="457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9" y="9431258"/>
            <a:ext cx="2946400" cy="496968"/>
          </a:xfrm>
          <a:prstGeom prst="rect">
            <a:avLst/>
          </a:prstGeom>
        </p:spPr>
        <p:txBody>
          <a:bodyPr vert="horz" lIns="91444" tIns="45722" rIns="91444" bIns="45722" rtlCol="0" anchor="b"/>
          <a:lstStyle>
            <a:lvl1pPr algn="r">
              <a:defRPr sz="1200"/>
            </a:lvl1pPr>
          </a:lstStyle>
          <a:p>
            <a:fld id="{88DE9007-13DA-435C-8DA6-C2BD3B82169A}" type="slidenum">
              <a:rPr lang="en-US" smtClean="0"/>
              <a:t>‹#›</a:t>
            </a:fld>
            <a:endParaRPr lang="en-US" dirty="0"/>
          </a:p>
        </p:txBody>
      </p:sp>
    </p:spTree>
    <p:extLst>
      <p:ext uri="{BB962C8B-B14F-4D97-AF65-F5344CB8AC3E}">
        <p14:creationId xmlns:p14="http://schemas.microsoft.com/office/powerpoint/2010/main" val="353356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2"/>
          </a:xfrm>
          <a:prstGeom prst="rect">
            <a:avLst/>
          </a:prstGeom>
        </p:spPr>
        <p:txBody>
          <a:bodyPr vert="horz" lIns="91444" tIns="45722" rIns="91444" bIns="45722"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850445" y="0"/>
            <a:ext cx="2945659" cy="496412"/>
          </a:xfrm>
          <a:prstGeom prst="rect">
            <a:avLst/>
          </a:prstGeom>
        </p:spPr>
        <p:txBody>
          <a:bodyPr vert="horz" wrap="square" lIns="91444" tIns="45722" rIns="91444" bIns="45722" numCol="1" anchor="t" anchorCtr="0" compatLnSpc="1">
            <a:prstTxWarp prst="textNoShape">
              <a:avLst/>
            </a:prstTxWarp>
          </a:bodyPr>
          <a:lstStyle>
            <a:lvl1pPr algn="r">
              <a:defRPr sz="1200">
                <a:latin typeface="Calibri" panose="020F0502020204030204" pitchFamily="34" charset="0"/>
              </a:defRPr>
            </a:lvl1pPr>
          </a:lstStyle>
          <a:p>
            <a:fld id="{5871FD72-C002-4E6A-9786-2CCD5D0C5D4D}" type="datetimeFigureOut">
              <a:rPr lang="en-GB" altLang="en-US"/>
              <a:pPr/>
              <a:t>27/08/19</a:t>
            </a:fld>
            <a:endParaRPr lang="en-GB" altLang="en-US" dirty="0"/>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4" tIns="45722" rIns="91444" bIns="45722" rtlCol="0" anchor="ctr"/>
          <a:lstStyle/>
          <a:p>
            <a:pPr lvl="0"/>
            <a:endParaRPr lang="en-GB" noProof="0" dirty="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44" tIns="45722" rIns="91444" bIns="4572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 y="9430091"/>
            <a:ext cx="2945659" cy="496412"/>
          </a:xfrm>
          <a:prstGeom prst="rect">
            <a:avLst/>
          </a:prstGeom>
        </p:spPr>
        <p:txBody>
          <a:bodyPr vert="horz" lIns="91444" tIns="45722" rIns="91444" bIns="45722"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850445" y="9430091"/>
            <a:ext cx="2945659" cy="496412"/>
          </a:xfrm>
          <a:prstGeom prst="rect">
            <a:avLst/>
          </a:prstGeom>
        </p:spPr>
        <p:txBody>
          <a:bodyPr vert="horz" wrap="square" lIns="91444" tIns="45722" rIns="91444" bIns="45722" numCol="1" anchor="b" anchorCtr="0" compatLnSpc="1">
            <a:prstTxWarp prst="textNoShape">
              <a:avLst/>
            </a:prstTxWarp>
          </a:bodyPr>
          <a:lstStyle>
            <a:lvl1pPr algn="r">
              <a:defRPr sz="1200">
                <a:latin typeface="Calibri" panose="020F0502020204030204" pitchFamily="34" charset="0"/>
              </a:defRPr>
            </a:lvl1pPr>
          </a:lstStyle>
          <a:p>
            <a:fld id="{1A81C21C-35DE-4472-BF0B-1528B1C764A0}" type="slidenum">
              <a:rPr lang="en-GB" altLang="en-US"/>
              <a:pPr/>
              <a:t>‹#›</a:t>
            </a:fld>
            <a:endParaRPr lang="en-GB" altLang="en-US" dirty="0"/>
          </a:p>
        </p:txBody>
      </p:sp>
    </p:spTree>
    <p:extLst>
      <p:ext uri="{BB962C8B-B14F-4D97-AF65-F5344CB8AC3E}">
        <p14:creationId xmlns:p14="http://schemas.microsoft.com/office/powerpoint/2010/main" val="626955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0</a:t>
            </a:fld>
            <a:endParaRPr lang="en-GB" altLang="en-US" dirty="0"/>
          </a:p>
        </p:txBody>
      </p:sp>
    </p:spTree>
    <p:extLst>
      <p:ext uri="{BB962C8B-B14F-4D97-AF65-F5344CB8AC3E}">
        <p14:creationId xmlns:p14="http://schemas.microsoft.com/office/powerpoint/2010/main" val="251976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solidFill>
                  <a:prstClr val="black"/>
                </a:solidFill>
              </a:rPr>
              <a:pPr/>
              <a:t>10</a:t>
            </a:fld>
            <a:endParaRPr lang="en-GB" altLang="en-US">
              <a:solidFill>
                <a:prstClr val="black"/>
              </a:solidFill>
            </a:endParaRPr>
          </a:p>
        </p:txBody>
      </p:sp>
    </p:spTree>
    <p:extLst>
      <p:ext uri="{BB962C8B-B14F-4D97-AF65-F5344CB8AC3E}">
        <p14:creationId xmlns:p14="http://schemas.microsoft.com/office/powerpoint/2010/main" val="286892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11</a:t>
            </a:fld>
            <a:endParaRPr lang="en-GB" altLang="en-US"/>
          </a:p>
        </p:txBody>
      </p:sp>
    </p:spTree>
    <p:extLst>
      <p:ext uri="{BB962C8B-B14F-4D97-AF65-F5344CB8AC3E}">
        <p14:creationId xmlns:p14="http://schemas.microsoft.com/office/powerpoint/2010/main" val="1503189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r>
              <a:rPr lang="en-GB" dirty="0"/>
              <a:t> Consumption line in the production chart</a:t>
            </a:r>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15</a:t>
            </a:fld>
            <a:endParaRPr lang="en-GB" altLang="en-US"/>
          </a:p>
        </p:txBody>
      </p:sp>
    </p:spTree>
    <p:extLst>
      <p:ext uri="{BB962C8B-B14F-4D97-AF65-F5344CB8AC3E}">
        <p14:creationId xmlns:p14="http://schemas.microsoft.com/office/powerpoint/2010/main" val="393364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16</a:t>
            </a:fld>
            <a:endParaRPr lang="en-GB" altLang="en-US" dirty="0"/>
          </a:p>
        </p:txBody>
      </p:sp>
    </p:spTree>
    <p:extLst>
      <p:ext uri="{BB962C8B-B14F-4D97-AF65-F5344CB8AC3E}">
        <p14:creationId xmlns:p14="http://schemas.microsoft.com/office/powerpoint/2010/main" val="3990620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17</a:t>
            </a:fld>
            <a:endParaRPr lang="en-GB" altLang="en-US" dirty="0"/>
          </a:p>
        </p:txBody>
      </p:sp>
    </p:spTree>
    <p:extLst>
      <p:ext uri="{BB962C8B-B14F-4D97-AF65-F5344CB8AC3E}">
        <p14:creationId xmlns:p14="http://schemas.microsoft.com/office/powerpoint/2010/main" val="343396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2</a:t>
            </a:fld>
            <a:endParaRPr lang="en-GB" altLang="en-US"/>
          </a:p>
        </p:txBody>
      </p:sp>
    </p:spTree>
    <p:extLst>
      <p:ext uri="{BB962C8B-B14F-4D97-AF65-F5344CB8AC3E}">
        <p14:creationId xmlns:p14="http://schemas.microsoft.com/office/powerpoint/2010/main" val="279754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3</a:t>
            </a:fld>
            <a:endParaRPr lang="en-GB" altLang="en-US"/>
          </a:p>
        </p:txBody>
      </p:sp>
    </p:spTree>
    <p:extLst>
      <p:ext uri="{BB962C8B-B14F-4D97-AF65-F5344CB8AC3E}">
        <p14:creationId xmlns:p14="http://schemas.microsoft.com/office/powerpoint/2010/main" val="298002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4</a:t>
            </a:fld>
            <a:endParaRPr lang="en-GB" altLang="en-US"/>
          </a:p>
        </p:txBody>
      </p:sp>
    </p:spTree>
    <p:extLst>
      <p:ext uri="{BB962C8B-B14F-4D97-AF65-F5344CB8AC3E}">
        <p14:creationId xmlns:p14="http://schemas.microsoft.com/office/powerpoint/2010/main" val="202376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5</a:t>
            </a:fld>
            <a:endParaRPr lang="en-GB" altLang="en-US"/>
          </a:p>
        </p:txBody>
      </p:sp>
    </p:spTree>
    <p:extLst>
      <p:ext uri="{BB962C8B-B14F-4D97-AF65-F5344CB8AC3E}">
        <p14:creationId xmlns:p14="http://schemas.microsoft.com/office/powerpoint/2010/main" val="213918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6</a:t>
            </a:fld>
            <a:endParaRPr lang="en-GB" altLang="en-US"/>
          </a:p>
        </p:txBody>
      </p:sp>
    </p:spTree>
    <p:extLst>
      <p:ext uri="{BB962C8B-B14F-4D97-AF65-F5344CB8AC3E}">
        <p14:creationId xmlns:p14="http://schemas.microsoft.com/office/powerpoint/2010/main" val="14292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solidFill>
                  <a:prstClr val="black"/>
                </a:solidFill>
              </a:rPr>
              <a:pPr/>
              <a:t>7</a:t>
            </a:fld>
            <a:endParaRPr lang="en-GB" altLang="en-US">
              <a:solidFill>
                <a:prstClr val="black"/>
              </a:solidFill>
            </a:endParaRPr>
          </a:p>
        </p:txBody>
      </p:sp>
    </p:spTree>
    <p:extLst>
      <p:ext uri="{BB962C8B-B14F-4D97-AF65-F5344CB8AC3E}">
        <p14:creationId xmlns:p14="http://schemas.microsoft.com/office/powerpoint/2010/main" val="939977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070C0"/>
              </a:solidFill>
            </a:endParaRPr>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8</a:t>
            </a:fld>
            <a:endParaRPr lang="en-GB" altLang="en-US"/>
          </a:p>
        </p:txBody>
      </p:sp>
    </p:spTree>
    <p:extLst>
      <p:ext uri="{BB962C8B-B14F-4D97-AF65-F5344CB8AC3E}">
        <p14:creationId xmlns:p14="http://schemas.microsoft.com/office/powerpoint/2010/main" val="67194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Cane price linked with WM</a:t>
            </a:r>
          </a:p>
        </p:txBody>
      </p:sp>
      <p:sp>
        <p:nvSpPr>
          <p:cNvPr id="4" name="Slide Number Placeholder 3"/>
          <p:cNvSpPr>
            <a:spLocks noGrp="1"/>
          </p:cNvSpPr>
          <p:nvPr>
            <p:ph type="sldNum" sz="quarter" idx="10"/>
          </p:nvPr>
        </p:nvSpPr>
        <p:spPr/>
        <p:txBody>
          <a:bodyPr/>
          <a:lstStyle/>
          <a:p>
            <a:fld id="{1A81C21C-35DE-4472-BF0B-1528B1C764A0}" type="slidenum">
              <a:rPr lang="en-GB" altLang="en-US" smtClean="0"/>
              <a:pPr/>
              <a:t>9</a:t>
            </a:fld>
            <a:endParaRPr lang="en-GB" altLang="en-US"/>
          </a:p>
        </p:txBody>
      </p:sp>
    </p:spTree>
    <p:extLst>
      <p:ext uri="{BB962C8B-B14F-4D97-AF65-F5344CB8AC3E}">
        <p14:creationId xmlns:p14="http://schemas.microsoft.com/office/powerpoint/2010/main" val="177009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988" y="221330"/>
            <a:ext cx="6477372" cy="1102519"/>
          </a:xfrm>
        </p:spPr>
        <p:txBody>
          <a:bodyPr/>
          <a:lstStyle>
            <a:lvl1pPr algn="l">
              <a:lnSpc>
                <a:spcPts val="3000"/>
              </a:lnSpc>
              <a:defRPr sz="2800">
                <a:solidFill>
                  <a:schemeClr val="tx1"/>
                </a:solidFill>
              </a:defRPr>
            </a:lvl1pPr>
          </a:lstStyle>
          <a:p>
            <a:r>
              <a:rPr lang="en-GB" dirty="0"/>
              <a:t>Click to edit Master title style</a:t>
            </a:r>
          </a:p>
        </p:txBody>
      </p:sp>
      <p:sp>
        <p:nvSpPr>
          <p:cNvPr id="3" name="Subtitle 2"/>
          <p:cNvSpPr>
            <a:spLocks noGrp="1"/>
          </p:cNvSpPr>
          <p:nvPr>
            <p:ph type="subTitle" idx="1"/>
          </p:nvPr>
        </p:nvSpPr>
        <p:spPr>
          <a:xfrm>
            <a:off x="191992" y="1399191"/>
            <a:ext cx="6477893" cy="1314450"/>
          </a:xfrm>
        </p:spPr>
        <p:txBody>
          <a:bodyPr>
            <a:noAutofit/>
          </a:bodyPr>
          <a:lstStyle>
            <a:lvl1pPr marL="0" indent="0" algn="l">
              <a:lnSpc>
                <a:spcPts val="4800"/>
              </a:lnSpc>
              <a:buNone/>
              <a:defRPr sz="1200">
                <a:solidFill>
                  <a:srgbClr val="00B0F0"/>
                </a:solidFill>
                <a:latin typeface="HelveticaNeueLT Pro 57 Cn" panose="020B07060305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a:t>Click to edit Master subtitle style</a:t>
            </a:r>
          </a:p>
        </p:txBody>
      </p:sp>
      <p:pic>
        <p:nvPicPr>
          <p:cNvPr id="10" name="Picture 3" descr="CZ_master logo_2 col.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497" y="4601864"/>
            <a:ext cx="1646634" cy="35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99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5966223" y="4675909"/>
            <a:ext cx="426244" cy="246221"/>
          </a:xfrm>
          <a:ln/>
        </p:spPr>
        <p:txBody>
          <a:bodyPr/>
          <a:lstStyle>
            <a:lvl1pPr>
              <a:defRPr sz="1600"/>
            </a:lvl1pPr>
          </a:lstStyle>
          <a:p>
            <a:fld id="{B7A84F6D-8241-4858-ADB0-2185E8EF1763}" type="slidenum">
              <a:rPr lang="uk-UA" altLang="en-US" smtClean="0"/>
              <a:pPr/>
              <a:t>‹#›</a:t>
            </a:fld>
            <a:endParaRPr lang="uk-UA" altLang="en-US" dirty="0"/>
          </a:p>
        </p:txBody>
      </p:sp>
    </p:spTree>
    <p:extLst>
      <p:ext uri="{BB962C8B-B14F-4D97-AF65-F5344CB8AC3E}">
        <p14:creationId xmlns:p14="http://schemas.microsoft.com/office/powerpoint/2010/main" val="201382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8" descr="CZtitle4.png"/>
          <p:cNvPicPr>
            <a:picLocks noChangeAspect="1"/>
          </p:cNvPicPr>
          <p:nvPr userDrawn="1"/>
        </p:nvPicPr>
        <p:blipFill rotWithShape="1">
          <a:blip r:embed="rId2">
            <a:extLst>
              <a:ext uri="{28A0092B-C50C-407E-A947-70E740481C1C}">
                <a14:useLocalDpi xmlns:a14="http://schemas.microsoft.com/office/drawing/2010/main" val="0"/>
              </a:ext>
            </a:extLst>
          </a:blip>
          <a:srcRect r="14854"/>
          <a:stretch/>
        </p:blipFill>
        <p:spPr bwMode="auto">
          <a:xfrm>
            <a:off x="3" y="0"/>
            <a:ext cx="687035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3"/>
          <p:cNvSpPr>
            <a:spLocks noChangeArrowheads="1"/>
          </p:cNvSpPr>
          <p:nvPr userDrawn="1"/>
        </p:nvSpPr>
        <p:spPr bwMode="auto">
          <a:xfrm>
            <a:off x="6371035" y="4494253"/>
            <a:ext cx="2693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600" dirty="0">
                <a:solidFill>
                  <a:schemeClr val="bg1"/>
                </a:solidFill>
                <a:cs typeface="Arial" panose="020B0604020202020204" pitchFamily="34" charset="0"/>
              </a:rPr>
              <a:t>&gt;</a:t>
            </a:r>
          </a:p>
        </p:txBody>
      </p:sp>
      <p:sp>
        <p:nvSpPr>
          <p:cNvPr id="7" name="Rectangle 92"/>
          <p:cNvSpPr>
            <a:spLocks noChangeArrowheads="1"/>
          </p:cNvSpPr>
          <p:nvPr userDrawn="1"/>
        </p:nvSpPr>
        <p:spPr bwMode="auto">
          <a:xfrm>
            <a:off x="6137673" y="4494253"/>
            <a:ext cx="2693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600" dirty="0">
                <a:solidFill>
                  <a:srgbClr val="00AEEF"/>
                </a:solidFill>
                <a:cs typeface="Arial" panose="020B0604020202020204" pitchFamily="34" charset="0"/>
              </a:rPr>
              <a:t>&lt;</a:t>
            </a:r>
          </a:p>
        </p:txBody>
      </p:sp>
      <p:sp>
        <p:nvSpPr>
          <p:cNvPr id="20" name="Text Placeholder 11"/>
          <p:cNvSpPr>
            <a:spLocks noGrp="1"/>
          </p:cNvSpPr>
          <p:nvPr>
            <p:ph type="body" sz="quarter" idx="10"/>
          </p:nvPr>
        </p:nvSpPr>
        <p:spPr>
          <a:xfrm>
            <a:off x="228006" y="311487"/>
            <a:ext cx="3653435" cy="1710413"/>
          </a:xfrm>
        </p:spPr>
        <p:txBody>
          <a:bodyPr>
            <a:noAutofit/>
          </a:bodyPr>
          <a:lstStyle>
            <a:lvl1pPr marL="0">
              <a:lnSpc>
                <a:spcPct val="80000"/>
              </a:lnSpc>
              <a:spcBef>
                <a:spcPts val="0"/>
              </a:spcBef>
              <a:spcAft>
                <a:spcPts val="0"/>
              </a:spcAft>
              <a:defRPr sz="3600" b="1">
                <a:solidFill>
                  <a:srgbClr val="FFFFFF"/>
                </a:solidFill>
                <a:latin typeface="HelveticaNeueLT Pro 57 Cn" panose="020B0706030502020204" pitchFamily="34" charset="0"/>
              </a:defRPr>
            </a:lvl1pPr>
          </a:lstStyle>
          <a:p>
            <a:pPr lvl="0"/>
            <a:r>
              <a:rPr lang="en-GB" dirty="0"/>
              <a:t>Click to edit Master</a:t>
            </a:r>
          </a:p>
        </p:txBody>
      </p:sp>
      <p:sp>
        <p:nvSpPr>
          <p:cNvPr id="21" name="Text Placeholder 13"/>
          <p:cNvSpPr>
            <a:spLocks noGrp="1"/>
          </p:cNvSpPr>
          <p:nvPr>
            <p:ph type="body" sz="quarter" idx="11"/>
          </p:nvPr>
        </p:nvSpPr>
        <p:spPr>
          <a:xfrm>
            <a:off x="228006" y="1987728"/>
            <a:ext cx="3646291" cy="744538"/>
          </a:xfrm>
        </p:spPr>
        <p:txBody>
          <a:bodyPr anchor="ctr">
            <a:normAutofit/>
          </a:bodyPr>
          <a:lstStyle>
            <a:lvl1pPr marL="0">
              <a:defRPr sz="2400">
                <a:solidFill>
                  <a:srgbClr val="FFFFFF"/>
                </a:solidFill>
                <a:latin typeface="HelveticaNeueLT Pro 57 Cn" panose="020B0706030502020204" pitchFamily="34" charset="0"/>
              </a:defRPr>
            </a:lvl1pPr>
          </a:lstStyle>
          <a:p>
            <a:pPr lvl="0"/>
            <a:r>
              <a:rPr lang="en-GB" dirty="0"/>
              <a:t>Click to edit Master</a:t>
            </a:r>
          </a:p>
        </p:txBody>
      </p:sp>
      <p:pic>
        <p:nvPicPr>
          <p:cNvPr id="8" name="Picture 10" descr="CZ_master-logo_wt-tx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32" y="4595819"/>
            <a:ext cx="1464469" cy="30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98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8" descr="CZtitle.png"/>
          <p:cNvPicPr>
            <a:picLocks noChangeAspect="1"/>
          </p:cNvPicPr>
          <p:nvPr userDrawn="1"/>
        </p:nvPicPr>
        <p:blipFill rotWithShape="1">
          <a:blip r:embed="rId2">
            <a:extLst>
              <a:ext uri="{28A0092B-C50C-407E-A947-70E740481C1C}">
                <a14:useLocalDpi xmlns:a14="http://schemas.microsoft.com/office/drawing/2010/main" val="0"/>
              </a:ext>
            </a:extLst>
          </a:blip>
          <a:srcRect r="14461"/>
          <a:stretch/>
        </p:blipFill>
        <p:spPr bwMode="auto">
          <a:xfrm>
            <a:off x="3" y="0"/>
            <a:ext cx="687035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Z_master-logo_wt-tx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32" y="4595819"/>
            <a:ext cx="1464469" cy="30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3"/>
          <p:cNvSpPr>
            <a:spLocks noChangeArrowheads="1"/>
          </p:cNvSpPr>
          <p:nvPr userDrawn="1"/>
        </p:nvSpPr>
        <p:spPr bwMode="auto">
          <a:xfrm>
            <a:off x="6371035" y="4494253"/>
            <a:ext cx="2693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600" dirty="0">
                <a:solidFill>
                  <a:schemeClr val="bg1"/>
                </a:solidFill>
                <a:cs typeface="Arial" panose="020B0604020202020204" pitchFamily="34" charset="0"/>
              </a:rPr>
              <a:t>&gt;</a:t>
            </a:r>
          </a:p>
        </p:txBody>
      </p:sp>
      <p:sp>
        <p:nvSpPr>
          <p:cNvPr id="7" name="Rectangle 92"/>
          <p:cNvSpPr>
            <a:spLocks noChangeArrowheads="1"/>
          </p:cNvSpPr>
          <p:nvPr userDrawn="1"/>
        </p:nvSpPr>
        <p:spPr bwMode="auto">
          <a:xfrm>
            <a:off x="6137673" y="4494253"/>
            <a:ext cx="2693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600" dirty="0">
                <a:solidFill>
                  <a:srgbClr val="00AEEF"/>
                </a:solidFill>
                <a:cs typeface="Arial" panose="020B0604020202020204" pitchFamily="34" charset="0"/>
              </a:rPr>
              <a:t>&lt;</a:t>
            </a:r>
          </a:p>
        </p:txBody>
      </p:sp>
      <p:sp>
        <p:nvSpPr>
          <p:cNvPr id="12" name="Text Placeholder 11"/>
          <p:cNvSpPr>
            <a:spLocks noGrp="1"/>
          </p:cNvSpPr>
          <p:nvPr>
            <p:ph type="body" sz="quarter" idx="10"/>
          </p:nvPr>
        </p:nvSpPr>
        <p:spPr>
          <a:xfrm>
            <a:off x="228006" y="311487"/>
            <a:ext cx="3653435" cy="1710413"/>
          </a:xfrm>
        </p:spPr>
        <p:txBody>
          <a:bodyPr>
            <a:noAutofit/>
          </a:bodyPr>
          <a:lstStyle>
            <a:lvl1pPr marL="0">
              <a:lnSpc>
                <a:spcPct val="80000"/>
              </a:lnSpc>
              <a:spcBef>
                <a:spcPts val="0"/>
              </a:spcBef>
              <a:spcAft>
                <a:spcPts val="0"/>
              </a:spcAft>
              <a:defRPr sz="3600" b="1">
                <a:solidFill>
                  <a:srgbClr val="FFFFFF"/>
                </a:solidFill>
                <a:latin typeface="HelveticaNeueLT Pro 57 Cn" panose="020B0706030502020204" pitchFamily="34" charset="0"/>
              </a:defRPr>
            </a:lvl1pPr>
          </a:lstStyle>
          <a:p>
            <a:pPr lvl="0"/>
            <a:r>
              <a:rPr lang="en-GB" dirty="0"/>
              <a:t>Click to edit Master</a:t>
            </a:r>
          </a:p>
        </p:txBody>
      </p:sp>
      <p:sp>
        <p:nvSpPr>
          <p:cNvPr id="14" name="Text Placeholder 13"/>
          <p:cNvSpPr>
            <a:spLocks noGrp="1"/>
          </p:cNvSpPr>
          <p:nvPr>
            <p:ph type="body" sz="quarter" idx="11"/>
          </p:nvPr>
        </p:nvSpPr>
        <p:spPr>
          <a:xfrm>
            <a:off x="228006" y="1987728"/>
            <a:ext cx="3646291" cy="744538"/>
          </a:xfrm>
        </p:spPr>
        <p:txBody>
          <a:bodyPr anchor="ctr">
            <a:normAutofit/>
          </a:bodyPr>
          <a:lstStyle>
            <a:lvl1pPr marL="0">
              <a:defRPr sz="2400">
                <a:solidFill>
                  <a:srgbClr val="FFFFFF"/>
                </a:solidFill>
                <a:latin typeface="HelveticaNeueLT Pro 57 Cn" panose="020B0706030502020204" pitchFamily="34" charset="0"/>
              </a:defRPr>
            </a:lvl1pPr>
          </a:lstStyle>
          <a:p>
            <a:pPr lvl="0"/>
            <a:r>
              <a:rPr lang="en-GB" dirty="0"/>
              <a:t>Click to edit Master</a:t>
            </a:r>
          </a:p>
        </p:txBody>
      </p:sp>
    </p:spTree>
    <p:extLst>
      <p:ext uri="{BB962C8B-B14F-4D97-AF65-F5344CB8AC3E}">
        <p14:creationId xmlns:p14="http://schemas.microsoft.com/office/powerpoint/2010/main" val="217215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023" y="1025748"/>
            <a:ext cx="6549628" cy="3394472"/>
          </a:xfrm>
        </p:spPr>
        <p:txBody>
          <a:bodyPr>
            <a:normAutofit/>
          </a:bodyPr>
          <a:lstStyle>
            <a:lvl1pPr marL="0" marR="0" indent="0" algn="l" defTabSz="914377" rtl="0" eaLnBrk="1" fontAlgn="auto" latinLnBrk="0" hangingPunct="1">
              <a:lnSpc>
                <a:spcPct val="100000"/>
              </a:lnSpc>
              <a:spcBef>
                <a:spcPts val="1800"/>
              </a:spcBef>
              <a:spcAft>
                <a:spcPts val="0"/>
              </a:spcAft>
              <a:buClrTx/>
              <a:buSzTx/>
              <a:buFont typeface="Arial" pitchFamily="34" charset="0"/>
              <a:buNone/>
              <a:tabLst/>
              <a:defRPr sz="1000" b="0">
                <a:solidFill>
                  <a:schemeClr val="tx1"/>
                </a:solidFill>
                <a:latin typeface="+mj-lt"/>
              </a:defRPr>
            </a:lvl1pPr>
            <a:lvl2pPr marL="179384" indent="-179384">
              <a:buClr>
                <a:schemeClr val="accent1"/>
              </a:buClr>
              <a:buFont typeface="Lato Black" pitchFamily="34" charset="0"/>
              <a:buChar char="&gt;"/>
              <a:defRPr sz="1000">
                <a:solidFill>
                  <a:schemeClr val="tx1"/>
                </a:solidFill>
              </a:defRPr>
            </a:lvl2pPr>
            <a:lvl3pPr marL="358766" indent="-179384">
              <a:buClr>
                <a:schemeClr val="accent1"/>
              </a:buClr>
              <a:buFont typeface="Lato Black" pitchFamily="34" charset="0"/>
              <a:buChar char="&gt;"/>
              <a:defRPr sz="1000">
                <a:solidFill>
                  <a:schemeClr val="tx1"/>
                </a:solidFill>
              </a:defRPr>
            </a:lvl3pPr>
            <a:lvl4pPr marL="536561" indent="-177796">
              <a:buClr>
                <a:schemeClr val="accent1"/>
              </a:buClr>
              <a:buFont typeface="Lato Black" pitchFamily="34" charset="0"/>
              <a:buChar char="&gt;"/>
              <a:defRPr sz="1000">
                <a:solidFill>
                  <a:schemeClr val="tx1"/>
                </a:solidFill>
              </a:defRPr>
            </a:lvl4pPr>
            <a:lvl5pPr>
              <a:defRPr sz="1800">
                <a:solidFill>
                  <a:srgbClr val="FF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5"/>
          <p:cNvSpPr>
            <a:spLocks noGrp="1"/>
          </p:cNvSpPr>
          <p:nvPr>
            <p:ph type="sldNum" sz="quarter" idx="10"/>
          </p:nvPr>
        </p:nvSpPr>
        <p:spPr>
          <a:xfrm>
            <a:off x="5966223" y="4675909"/>
            <a:ext cx="426244" cy="246221"/>
          </a:xfrm>
          <a:ln/>
        </p:spPr>
        <p:txBody>
          <a:bodyPr/>
          <a:lstStyle>
            <a:lvl1pPr>
              <a:defRPr sz="1600"/>
            </a:lvl1pPr>
          </a:lstStyle>
          <a:p>
            <a:fld id="{5D41E4FD-441D-49AD-9162-F0215E3EC681}" type="slidenum">
              <a:rPr lang="uk-UA" altLang="en-US" smtClean="0"/>
              <a:pPr/>
              <a:t>‹#›</a:t>
            </a:fld>
            <a:endParaRPr lang="uk-UA" altLang="en-US" dirty="0"/>
          </a:p>
        </p:txBody>
      </p:sp>
    </p:spTree>
    <p:extLst>
      <p:ext uri="{BB962C8B-B14F-4D97-AF65-F5344CB8AC3E}">
        <p14:creationId xmlns:p14="http://schemas.microsoft.com/office/powerpoint/2010/main" val="13392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242888" y="1006482"/>
            <a:ext cx="6372225" cy="3078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 name="Content Placeholder 2"/>
          <p:cNvSpPr>
            <a:spLocks noGrp="1"/>
          </p:cNvSpPr>
          <p:nvPr>
            <p:ph idx="1"/>
          </p:nvPr>
        </p:nvSpPr>
        <p:spPr>
          <a:xfrm>
            <a:off x="296655" y="1059582"/>
            <a:ext cx="6210691" cy="2862318"/>
          </a:xfrm>
        </p:spPr>
        <p:txBody>
          <a:bodyPr>
            <a:normAutofit/>
          </a:bodyPr>
          <a:lstStyle>
            <a:lvl1pPr marL="0" marR="0" indent="0" algn="l" defTabSz="914377" rtl="0" eaLnBrk="1" fontAlgn="auto" latinLnBrk="0" hangingPunct="1">
              <a:lnSpc>
                <a:spcPct val="100000"/>
              </a:lnSpc>
              <a:spcBef>
                <a:spcPts val="1200"/>
              </a:spcBef>
              <a:spcAft>
                <a:spcPts val="0"/>
              </a:spcAft>
              <a:buClrTx/>
              <a:buSzTx/>
              <a:buFont typeface="Arial" pitchFamily="34" charset="0"/>
              <a:buNone/>
              <a:tabLst/>
              <a:defRPr sz="1000" b="0">
                <a:solidFill>
                  <a:schemeClr val="tx1"/>
                </a:solidFill>
                <a:latin typeface="+mj-lt"/>
              </a:defRPr>
            </a:lvl1pPr>
            <a:lvl2pPr marL="179384" indent="-179384">
              <a:buClr>
                <a:schemeClr val="accent1"/>
              </a:buClr>
              <a:buFont typeface="Lato Black" pitchFamily="34" charset="0"/>
              <a:buChar char="&gt;"/>
              <a:defRPr sz="1000">
                <a:solidFill>
                  <a:schemeClr val="tx1"/>
                </a:solidFill>
              </a:defRPr>
            </a:lvl2pPr>
            <a:lvl3pPr marL="358766" indent="-179384">
              <a:buClr>
                <a:schemeClr val="accent1"/>
              </a:buClr>
              <a:buFont typeface="Lato Black" pitchFamily="34" charset="0"/>
              <a:buChar char="&gt;"/>
              <a:defRPr sz="1000">
                <a:solidFill>
                  <a:schemeClr val="tx1"/>
                </a:solidFill>
              </a:defRPr>
            </a:lvl3pPr>
            <a:lvl4pPr marL="536561" indent="-177796">
              <a:buClr>
                <a:schemeClr val="accent1"/>
              </a:buClr>
              <a:buFont typeface="Lato Black" pitchFamily="34" charset="0"/>
              <a:buChar char="&gt;"/>
              <a:defRPr sz="1000">
                <a:solidFill>
                  <a:schemeClr val="tx1"/>
                </a:solidFill>
              </a:defRPr>
            </a:lvl4pPr>
            <a:lvl5pPr>
              <a:defRPr sz="1800">
                <a:solidFill>
                  <a:srgbClr val="FF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p:nvPr>
        </p:nvSpPr>
        <p:spPr/>
        <p:txBody>
          <a:bodyPr/>
          <a:lstStyle/>
          <a:p>
            <a:r>
              <a:rPr lang="en-GB"/>
              <a:t>Click to edit Master title style</a:t>
            </a:r>
            <a:endParaRPr lang="en-GB" dirty="0"/>
          </a:p>
        </p:txBody>
      </p:sp>
      <p:sp>
        <p:nvSpPr>
          <p:cNvPr id="5" name="Slide Number Placeholder 5"/>
          <p:cNvSpPr>
            <a:spLocks noGrp="1"/>
          </p:cNvSpPr>
          <p:nvPr>
            <p:ph type="sldNum" sz="quarter" idx="10"/>
          </p:nvPr>
        </p:nvSpPr>
        <p:spPr>
          <a:xfrm>
            <a:off x="5966223" y="4675909"/>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lvl1pPr>
          </a:lstStyle>
          <a:p>
            <a:fld id="{85CBDA25-93EF-4F84-86B0-997E3226EFEA}" type="slidenum">
              <a:rPr lang="uk-UA" altLang="en-US" smtClean="0"/>
              <a:pPr/>
              <a:t>‹#›</a:t>
            </a:fld>
            <a:endParaRPr lang="uk-UA" altLang="en-US"/>
          </a:p>
        </p:txBody>
      </p:sp>
    </p:spTree>
    <p:extLst>
      <p:ext uri="{BB962C8B-B14F-4D97-AF65-F5344CB8AC3E}">
        <p14:creationId xmlns:p14="http://schemas.microsoft.com/office/powerpoint/2010/main" val="242496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182" y="1092344"/>
            <a:ext cx="2964560" cy="2883569"/>
          </a:xfrm>
          <a:solidFill>
            <a:srgbClr val="E6E7E8"/>
          </a:solidFill>
        </p:spPr>
        <p:txBody>
          <a:bodyPr lIns="144000" tIns="72000" rIns="288000">
            <a:normAutofit/>
          </a:bodyPr>
          <a:lstStyle>
            <a:lvl1pPr marL="0" marR="0" indent="0" algn="l" defTabSz="914377" rtl="0" eaLnBrk="1" fontAlgn="auto" latinLnBrk="0" hangingPunct="1">
              <a:lnSpc>
                <a:spcPct val="100000"/>
              </a:lnSpc>
              <a:spcBef>
                <a:spcPts val="1200"/>
              </a:spcBef>
              <a:spcAft>
                <a:spcPts val="0"/>
              </a:spcAft>
              <a:buClrTx/>
              <a:buSzTx/>
              <a:buFont typeface="Arial" pitchFamily="34" charset="0"/>
              <a:buNone/>
              <a:tabLst/>
              <a:defRPr sz="1000" b="0">
                <a:solidFill>
                  <a:schemeClr val="tx1"/>
                </a:solidFill>
                <a:latin typeface="+mj-lt"/>
              </a:defRPr>
            </a:lvl1pPr>
            <a:lvl2pPr marL="179384" indent="-179384">
              <a:buClr>
                <a:schemeClr val="accent1"/>
              </a:buClr>
              <a:buFont typeface="Lato Black" pitchFamily="34" charset="0"/>
              <a:buChar char="&gt;"/>
              <a:defRPr sz="1000">
                <a:solidFill>
                  <a:schemeClr val="tx1"/>
                </a:solidFill>
              </a:defRPr>
            </a:lvl2pPr>
            <a:lvl3pPr marL="358766" indent="-179384">
              <a:buClr>
                <a:schemeClr val="accent1"/>
              </a:buClr>
              <a:buFont typeface="Lato Black" pitchFamily="34" charset="0"/>
              <a:buChar char="&gt;"/>
              <a:defRPr sz="1000">
                <a:solidFill>
                  <a:schemeClr val="tx1"/>
                </a:solidFill>
              </a:defRPr>
            </a:lvl3pPr>
            <a:lvl4pPr marL="536561" indent="-177796">
              <a:buClr>
                <a:schemeClr val="accent1"/>
              </a:buClr>
              <a:buFont typeface="Lato Black" pitchFamily="34" charset="0"/>
              <a:buChar char="&gt;"/>
              <a:defRPr sz="1000">
                <a:solidFill>
                  <a:schemeClr val="tx1"/>
                </a:solidFill>
              </a:defRPr>
            </a:lvl4pPr>
            <a:lvl5pPr>
              <a:defRPr sz="1800">
                <a:solidFill>
                  <a:srgbClr val="FF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5"/>
          <p:cNvSpPr>
            <a:spLocks noGrp="1"/>
          </p:cNvSpPr>
          <p:nvPr>
            <p:ph type="sldNum" sz="quarter" idx="10"/>
          </p:nvPr>
        </p:nvSpPr>
        <p:spPr>
          <a:xfrm>
            <a:off x="5966223" y="4675909"/>
            <a:ext cx="426244" cy="246221"/>
          </a:xfrm>
          <a:ln/>
        </p:spPr>
        <p:txBody>
          <a:bodyPr/>
          <a:lstStyle>
            <a:lvl1pPr>
              <a:defRPr sz="1600"/>
            </a:lvl1pPr>
          </a:lstStyle>
          <a:p>
            <a:fld id="{6096BDBD-2693-4B85-AA54-2E764DC54FCE}" type="slidenum">
              <a:rPr lang="uk-UA" altLang="en-US" smtClean="0"/>
              <a:pPr/>
              <a:t>‹#›</a:t>
            </a:fld>
            <a:endParaRPr lang="uk-UA" altLang="en-US" dirty="0"/>
          </a:p>
        </p:txBody>
      </p:sp>
    </p:spTree>
    <p:extLst>
      <p:ext uri="{BB962C8B-B14F-4D97-AF65-F5344CB8AC3E}">
        <p14:creationId xmlns:p14="http://schemas.microsoft.com/office/powerpoint/2010/main" val="282401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23" y="1256902"/>
            <a:ext cx="2916845" cy="2826942"/>
          </a:xfrm>
        </p:spPr>
        <p:txBody>
          <a:bodyPr>
            <a:normAutofit/>
          </a:bodyPr>
          <a:lstStyle>
            <a:lvl1pPr marL="0" marR="0" indent="0" algn="l" defTabSz="914377" rtl="0" eaLnBrk="1" fontAlgn="auto" latinLnBrk="0" hangingPunct="1">
              <a:lnSpc>
                <a:spcPct val="100000"/>
              </a:lnSpc>
              <a:spcBef>
                <a:spcPts val="2400"/>
              </a:spcBef>
              <a:spcAft>
                <a:spcPts val="0"/>
              </a:spcAft>
              <a:buClrTx/>
              <a:buSzTx/>
              <a:buFont typeface="Arial" pitchFamily="34" charset="0"/>
              <a:buNone/>
              <a:tabLst/>
              <a:defRPr sz="1000" b="0">
                <a:solidFill>
                  <a:schemeClr val="tx1"/>
                </a:solidFill>
                <a:latin typeface="+mj-lt"/>
              </a:defRPr>
            </a:lvl1pPr>
            <a:lvl2pPr marL="179384" indent="-179384">
              <a:buClr>
                <a:schemeClr val="accent1"/>
              </a:buClr>
              <a:buFont typeface="Lato Black" pitchFamily="34" charset="0"/>
              <a:buChar char="&gt;"/>
              <a:defRPr sz="1000">
                <a:solidFill>
                  <a:schemeClr val="tx1"/>
                </a:solidFill>
              </a:defRPr>
            </a:lvl2pPr>
            <a:lvl3pPr marL="358766" indent="-179384">
              <a:buClr>
                <a:schemeClr val="accent1"/>
              </a:buClr>
              <a:buFont typeface="Lato Black" pitchFamily="34" charset="0"/>
              <a:buChar char="&gt;"/>
              <a:defRPr sz="1000">
                <a:solidFill>
                  <a:schemeClr val="tx1"/>
                </a:solidFill>
              </a:defRPr>
            </a:lvl3pPr>
            <a:lvl4pPr marL="536561" indent="-177796">
              <a:buClr>
                <a:schemeClr val="accent1"/>
              </a:buClr>
              <a:buFont typeface="Lato Black" pitchFamily="34" charset="0"/>
              <a:buChar char="&gt;"/>
              <a:defRPr sz="1000">
                <a:solidFill>
                  <a:schemeClr val="tx1"/>
                </a:solidFill>
              </a:defRPr>
            </a:lvl4pPr>
            <a:lvl5pPr>
              <a:defRPr sz="1800">
                <a:solidFill>
                  <a:srgbClr val="FF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5"/>
          <p:cNvSpPr>
            <a:spLocks noGrp="1"/>
          </p:cNvSpPr>
          <p:nvPr>
            <p:ph type="sldNum" sz="quarter" idx="10"/>
          </p:nvPr>
        </p:nvSpPr>
        <p:spPr>
          <a:xfrm>
            <a:off x="5966223" y="4675909"/>
            <a:ext cx="426244" cy="246221"/>
          </a:xfrm>
          <a:ln/>
        </p:spPr>
        <p:txBody>
          <a:bodyPr/>
          <a:lstStyle>
            <a:lvl1pPr>
              <a:defRPr sz="1600"/>
            </a:lvl1pPr>
          </a:lstStyle>
          <a:p>
            <a:fld id="{8B20F196-CEA7-4027-BB0B-842E39B20B98}" type="slidenum">
              <a:rPr lang="uk-UA" altLang="en-US" smtClean="0"/>
              <a:pPr/>
              <a:t>‹#›</a:t>
            </a:fld>
            <a:endParaRPr lang="uk-UA" altLang="en-US" dirty="0"/>
          </a:p>
        </p:txBody>
      </p:sp>
    </p:spTree>
    <p:extLst>
      <p:ext uri="{BB962C8B-B14F-4D97-AF65-F5344CB8AC3E}">
        <p14:creationId xmlns:p14="http://schemas.microsoft.com/office/powerpoint/2010/main" val="300449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242888" y="1112845"/>
            <a:ext cx="6372225" cy="270033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242888" y="222648"/>
            <a:ext cx="6372225" cy="666094"/>
          </a:xfrm>
        </p:spPr>
        <p:txBody>
          <a:bodyPr rtlCol="0">
            <a:noAutofit/>
          </a:bodyPr>
          <a:lstStyle>
            <a:lvl1pPr>
              <a:defRPr lang="en-GB" dirty="0"/>
            </a:lvl1pPr>
          </a:lstStyle>
          <a:p>
            <a:pPr lvl="0"/>
            <a:r>
              <a:rPr lang="en-GB"/>
              <a:t>Click to edit Master title style</a:t>
            </a:r>
            <a:endParaRPr lang="en-GB" dirty="0"/>
          </a:p>
        </p:txBody>
      </p:sp>
      <p:sp>
        <p:nvSpPr>
          <p:cNvPr id="3" name="Text Placeholder 2"/>
          <p:cNvSpPr>
            <a:spLocks noGrp="1"/>
          </p:cNvSpPr>
          <p:nvPr>
            <p:ph type="body" idx="1"/>
          </p:nvPr>
        </p:nvSpPr>
        <p:spPr>
          <a:xfrm>
            <a:off x="319868" y="1190215"/>
            <a:ext cx="5829300" cy="1125140"/>
          </a:xfrm>
        </p:spPr>
        <p:txBody>
          <a:bodyPr>
            <a:noAutofit/>
          </a:bodyPr>
          <a:lstStyle>
            <a:lvl1pPr marL="0" indent="0">
              <a:lnSpc>
                <a:spcPts val="5400"/>
              </a:lnSpc>
              <a:buNone/>
              <a:defRPr sz="1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dirty="0"/>
              <a:t>Click to edit Master text styles</a:t>
            </a:r>
          </a:p>
        </p:txBody>
      </p:sp>
      <p:sp>
        <p:nvSpPr>
          <p:cNvPr id="5" name="Slide Number Placeholder 5"/>
          <p:cNvSpPr>
            <a:spLocks noGrp="1"/>
          </p:cNvSpPr>
          <p:nvPr>
            <p:ph type="sldNum" sz="quarter" idx="10"/>
          </p:nvPr>
        </p:nvSpPr>
        <p:spPr>
          <a:xfrm>
            <a:off x="5966223" y="4675909"/>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lvl1pPr>
          </a:lstStyle>
          <a:p>
            <a:fld id="{127713FC-8F1E-4994-9CD6-FE297AF4C43A}" type="slidenum">
              <a:rPr lang="uk-UA" altLang="en-US" smtClean="0"/>
              <a:pPr/>
              <a:t>‹#›</a:t>
            </a:fld>
            <a:endParaRPr lang="uk-UA" altLang="en-US" dirty="0"/>
          </a:p>
        </p:txBody>
      </p:sp>
    </p:spTree>
    <p:extLst>
      <p:ext uri="{BB962C8B-B14F-4D97-AF65-F5344CB8AC3E}">
        <p14:creationId xmlns:p14="http://schemas.microsoft.com/office/powerpoint/2010/main" val="102749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242646" y="1200151"/>
            <a:ext cx="3028950" cy="3394472"/>
          </a:xfrm>
        </p:spPr>
        <p:txBody>
          <a:bodyPr>
            <a:normAutofit/>
          </a:bodyPr>
          <a:lstStyle>
            <a:lvl1pPr>
              <a:defRPr sz="1000"/>
            </a:lvl1pPr>
            <a:lvl2pPr>
              <a:buClr>
                <a:schemeClr val="accent1"/>
              </a:buClr>
              <a:defRPr sz="1000"/>
            </a:lvl2pPr>
            <a:lvl3pPr>
              <a:buClr>
                <a:schemeClr val="accent1"/>
              </a:buClr>
              <a:defRPr sz="1000"/>
            </a:lvl3pPr>
            <a:lvl4pPr>
              <a:buClr>
                <a:schemeClr val="accent1"/>
              </a:buClr>
              <a:defRPr sz="10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385896" y="1200151"/>
            <a:ext cx="3028950" cy="3394472"/>
          </a:xfrm>
        </p:spPr>
        <p:txBody>
          <a:bodyPr>
            <a:normAutofit/>
          </a:bodyPr>
          <a:lstStyle>
            <a:lvl1pPr>
              <a:defRPr sz="1000"/>
            </a:lvl1pPr>
            <a:lvl2pPr>
              <a:buClr>
                <a:schemeClr val="accent1"/>
              </a:buClr>
              <a:defRPr sz="1000"/>
            </a:lvl2pPr>
            <a:lvl3pPr>
              <a:buClr>
                <a:schemeClr val="accent1"/>
              </a:buClr>
              <a:defRPr sz="1000"/>
            </a:lvl3pPr>
            <a:lvl4pPr>
              <a:buClr>
                <a:schemeClr val="accent1"/>
              </a:buClr>
              <a:defRPr sz="10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10"/>
          </p:nvPr>
        </p:nvSpPr>
        <p:spPr>
          <a:xfrm>
            <a:off x="5966223" y="4675909"/>
            <a:ext cx="426244" cy="246221"/>
          </a:xfrm>
          <a:ln/>
        </p:spPr>
        <p:txBody>
          <a:bodyPr/>
          <a:lstStyle>
            <a:lvl1pPr>
              <a:defRPr sz="1600"/>
            </a:lvl1pPr>
          </a:lstStyle>
          <a:p>
            <a:fld id="{A7862D43-0885-4A91-9F0E-4B3FEDCBDFCF}" type="slidenum">
              <a:rPr lang="uk-UA" altLang="en-US" smtClean="0"/>
              <a:pPr/>
              <a:t>‹#›</a:t>
            </a:fld>
            <a:endParaRPr lang="uk-UA" altLang="en-US" dirty="0"/>
          </a:p>
        </p:txBody>
      </p:sp>
    </p:spTree>
    <p:extLst>
      <p:ext uri="{BB962C8B-B14F-4D97-AF65-F5344CB8AC3E}">
        <p14:creationId xmlns:p14="http://schemas.microsoft.com/office/powerpoint/2010/main" val="260806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0"/>
            <a:ext cx="6858000" cy="51435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bg1"/>
              </a:solidFill>
            </a:endParaRPr>
          </a:p>
        </p:txBody>
      </p:sp>
      <p:sp>
        <p:nvSpPr>
          <p:cNvPr id="4" name="Rectangle 93"/>
          <p:cNvSpPr>
            <a:spLocks noChangeArrowheads="1"/>
          </p:cNvSpPr>
          <p:nvPr userDrawn="1"/>
        </p:nvSpPr>
        <p:spPr bwMode="auto">
          <a:xfrm>
            <a:off x="6371035" y="4599246"/>
            <a:ext cx="2099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dirty="0">
                <a:solidFill>
                  <a:schemeClr val="bg1"/>
                </a:solidFill>
                <a:cs typeface="Arial" panose="020B0604020202020204" pitchFamily="34" charset="0"/>
              </a:rPr>
              <a:t>&gt;</a:t>
            </a:r>
          </a:p>
        </p:txBody>
      </p:sp>
      <p:sp>
        <p:nvSpPr>
          <p:cNvPr id="5" name="Rectangle 92"/>
          <p:cNvSpPr>
            <a:spLocks noChangeArrowheads="1"/>
          </p:cNvSpPr>
          <p:nvPr userDrawn="1"/>
        </p:nvSpPr>
        <p:spPr bwMode="auto">
          <a:xfrm>
            <a:off x="5780485" y="4599246"/>
            <a:ext cx="2099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dirty="0">
                <a:solidFill>
                  <a:srgbClr val="000000"/>
                </a:solidFill>
                <a:cs typeface="Arial" panose="020B0604020202020204" pitchFamily="34" charset="0"/>
              </a:rPr>
              <a:t>&lt;</a:t>
            </a:r>
            <a:endParaRPr lang="en-US" altLang="en-US" sz="3600" dirty="0">
              <a:cs typeface="Arial" panose="020B0604020202020204" pitchFamily="34" charset="0"/>
            </a:endParaRPr>
          </a:p>
        </p:txBody>
      </p:sp>
      <p:sp>
        <p:nvSpPr>
          <p:cNvPr id="2" name="Title 1"/>
          <p:cNvSpPr>
            <a:spLocks noGrp="1"/>
          </p:cNvSpPr>
          <p:nvPr>
            <p:ph type="title"/>
          </p:nvPr>
        </p:nvSpPr>
        <p:spPr/>
        <p:txBody>
          <a:bodyPr/>
          <a:lstStyle>
            <a:lvl1pPr>
              <a:lnSpc>
                <a:spcPct val="90000"/>
              </a:lnSpc>
              <a:defRPr sz="3600"/>
            </a:lvl1pPr>
          </a:lstStyle>
          <a:p>
            <a:r>
              <a:rPr lang="en-GB" dirty="0"/>
              <a:t>Click to edit Master title style</a:t>
            </a:r>
          </a:p>
        </p:txBody>
      </p:sp>
      <p:sp>
        <p:nvSpPr>
          <p:cNvPr id="6" name="Slide Number Placeholder 5"/>
          <p:cNvSpPr>
            <a:spLocks noGrp="1"/>
          </p:cNvSpPr>
          <p:nvPr>
            <p:ph type="sldNum" sz="quarter" idx="10"/>
          </p:nvPr>
        </p:nvSpPr>
        <p:spPr>
          <a:xfrm>
            <a:off x="5966223" y="4675909"/>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lvl1pPr>
          </a:lstStyle>
          <a:p>
            <a:fld id="{B5DE1BF1-A937-4B2F-943D-D6DFB1ED884F}" type="slidenum">
              <a:rPr lang="uk-UA" altLang="en-US" smtClean="0"/>
              <a:pPr/>
              <a:t>‹#›</a:t>
            </a:fld>
            <a:endParaRPr lang="uk-UA" altLang="en-US" dirty="0"/>
          </a:p>
        </p:txBody>
      </p:sp>
    </p:spTree>
    <p:extLst>
      <p:ext uri="{BB962C8B-B14F-4D97-AF65-F5344CB8AC3E}">
        <p14:creationId xmlns:p14="http://schemas.microsoft.com/office/powerpoint/2010/main" val="42882416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3"/>
          <p:cNvSpPr>
            <a:spLocks noChangeArrowheads="1"/>
          </p:cNvSpPr>
          <p:nvPr userDrawn="1"/>
        </p:nvSpPr>
        <p:spPr bwMode="auto">
          <a:xfrm>
            <a:off x="6371035" y="4593066"/>
            <a:ext cx="2099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dirty="0">
                <a:solidFill>
                  <a:schemeClr val="accent1"/>
                </a:solidFill>
                <a:cs typeface="Arial" panose="020B0604020202020204" pitchFamily="34" charset="0"/>
              </a:rPr>
              <a:t>&gt;</a:t>
            </a:r>
          </a:p>
        </p:txBody>
      </p:sp>
      <p:sp>
        <p:nvSpPr>
          <p:cNvPr id="1027" name="Title Placeholder 1"/>
          <p:cNvSpPr>
            <a:spLocks noGrp="1"/>
          </p:cNvSpPr>
          <p:nvPr>
            <p:ph type="title"/>
          </p:nvPr>
        </p:nvSpPr>
        <p:spPr bwMode="auto">
          <a:xfrm>
            <a:off x="188119" y="217488"/>
            <a:ext cx="638532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a:t>
            </a:r>
            <a:endParaRPr lang="en-GB" altLang="en-US" dirty="0"/>
          </a:p>
        </p:txBody>
      </p:sp>
      <p:sp>
        <p:nvSpPr>
          <p:cNvPr id="1028" name="Text Placeholder 2"/>
          <p:cNvSpPr>
            <a:spLocks noGrp="1"/>
          </p:cNvSpPr>
          <p:nvPr>
            <p:ph type="body" idx="1"/>
          </p:nvPr>
        </p:nvSpPr>
        <p:spPr bwMode="auto">
          <a:xfrm>
            <a:off x="188119" y="993782"/>
            <a:ext cx="638532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pic>
        <p:nvPicPr>
          <p:cNvPr id="1029" name="Picture 3" descr="CZ_master logo_2 col.eps"/>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65497" y="4601864"/>
            <a:ext cx="1646634" cy="35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2"/>
          <p:cNvSpPr>
            <a:spLocks noChangeArrowheads="1"/>
          </p:cNvSpPr>
          <p:nvPr userDrawn="1"/>
        </p:nvSpPr>
        <p:spPr bwMode="auto">
          <a:xfrm>
            <a:off x="5780485" y="4593066"/>
            <a:ext cx="2099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dirty="0">
                <a:solidFill>
                  <a:srgbClr val="000000"/>
                </a:solidFill>
                <a:cs typeface="Arial" panose="020B0604020202020204" pitchFamily="34" charset="0"/>
              </a:rPr>
              <a:t>&lt;</a:t>
            </a:r>
            <a:endParaRPr lang="en-US" altLang="en-US" sz="2000" dirty="0">
              <a:cs typeface="Arial" panose="020B0604020202020204" pitchFamily="34" charset="0"/>
            </a:endParaRPr>
          </a:p>
        </p:txBody>
      </p:sp>
      <p:cxnSp>
        <p:nvCxnSpPr>
          <p:cNvPr id="15" name="Straight Connector 14"/>
          <p:cNvCxnSpPr/>
          <p:nvPr userDrawn="1"/>
        </p:nvCxnSpPr>
        <p:spPr>
          <a:xfrm>
            <a:off x="265512" y="4470400"/>
            <a:ext cx="6321028"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5966223" y="4660907"/>
            <a:ext cx="42624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a:defRPr>
                <a:solidFill>
                  <a:srgbClr val="000000"/>
                </a:solidFill>
                <a:cs typeface="Arial" panose="020B0604020202020204" pitchFamily="34" charset="0"/>
              </a:defRPr>
            </a:lvl1pPr>
          </a:lstStyle>
          <a:p>
            <a:fld id="{8A4E2040-B4FF-41E8-BB84-42C9A50AB241}" type="slidenum">
              <a:rPr lang="uk-UA" altLang="en-US"/>
              <a:pPr/>
              <a:t>‹#›</a:t>
            </a:fld>
            <a:endParaRPr lang="uk-UA" alt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46" r:id="rId3"/>
    <p:sldLayoutId id="2147483756" r:id="rId4"/>
    <p:sldLayoutId id="2147483747" r:id="rId5"/>
    <p:sldLayoutId id="2147483748" r:id="rId6"/>
    <p:sldLayoutId id="2147483757" r:id="rId7"/>
    <p:sldLayoutId id="2147483749" r:id="rId8"/>
    <p:sldLayoutId id="2147483758" r:id="rId9"/>
    <p:sldLayoutId id="2147483750" r:id="rId10"/>
    <p:sldLayoutId id="2147483761" r:id="rId11"/>
  </p:sldLayoutIdLst>
  <p:hf hdr="0" dt="0"/>
  <p:txStyles>
    <p:titleStyle>
      <a:lvl1pPr algn="l" rtl="0" eaLnBrk="0" fontAlgn="base" hangingPunct="0">
        <a:lnSpc>
          <a:spcPts val="3000"/>
        </a:lnSpc>
        <a:spcBef>
          <a:spcPct val="0"/>
        </a:spcBef>
        <a:spcAft>
          <a:spcPct val="0"/>
        </a:spcAft>
        <a:defRPr sz="2800" b="1" kern="1200">
          <a:solidFill>
            <a:schemeClr val="tx1"/>
          </a:solidFill>
          <a:latin typeface="HelveticaNeueLT Pro 57 Cn" panose="020B0706030502020204" pitchFamily="34" charset="0"/>
          <a:ea typeface="MS PGothic" panose="020B0600070205080204" pitchFamily="34" charset="-128"/>
          <a:cs typeface="HelveticaNeueLT Pro 57 Cn" panose="020B0706030502020204" pitchFamily="34" charset="0"/>
        </a:defRPr>
      </a:lvl1pPr>
      <a:lvl2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2pPr>
      <a:lvl3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3pPr>
      <a:lvl4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4pPr>
      <a:lvl5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5pPr>
      <a:lvl6pPr marL="457189"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6pPr>
      <a:lvl7pPr marL="914377"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7pPr>
      <a:lvl8pPr marL="1371566"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8pPr>
      <a:lvl9pPr marL="1828754"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9pPr>
    </p:titleStyle>
    <p:bodyStyle>
      <a:lvl1pPr marL="342891" indent="-342891" algn="l" rtl="0" eaLnBrk="0" fontAlgn="base" hangingPunct="0">
        <a:spcBef>
          <a:spcPts val="1800"/>
        </a:spcBef>
        <a:spcAft>
          <a:spcPct val="0"/>
        </a:spcAft>
        <a:buFont typeface="Arial" panose="020B0604020202020204" pitchFamily="34" charset="0"/>
        <a:defRPr sz="1000" kern="1200">
          <a:solidFill>
            <a:schemeClr val="tx1"/>
          </a:solidFill>
          <a:latin typeface="+mj-lt"/>
          <a:ea typeface="MS PGothic" panose="020B0600070205080204" pitchFamily="34" charset="-128"/>
          <a:cs typeface="ＭＳ Ｐゴシック" charset="0"/>
        </a:defRPr>
      </a:lvl1pPr>
      <a:lvl2pPr marL="269868" indent="-269868" algn="l" rtl="0" eaLnBrk="0" fontAlgn="base" hangingPunct="0">
        <a:spcBef>
          <a:spcPts val="600"/>
        </a:spcBef>
        <a:spcAft>
          <a:spcPct val="0"/>
        </a:spcAft>
        <a:buClr>
          <a:schemeClr val="accent1"/>
        </a:buClr>
        <a:buFont typeface="Lato Black" charset="0"/>
        <a:buChar char="&gt;"/>
        <a:defRPr sz="1000" kern="1200">
          <a:solidFill>
            <a:schemeClr val="tx1"/>
          </a:solidFill>
          <a:latin typeface="+mn-lt"/>
          <a:ea typeface="MS PGothic" panose="020B0600070205080204" pitchFamily="34" charset="-128"/>
          <a:cs typeface="+mn-cs"/>
        </a:defRPr>
      </a:lvl2pPr>
      <a:lvl3pPr marL="544500" indent="-285744" algn="l" rtl="0" eaLnBrk="0" fontAlgn="base" hangingPunct="0">
        <a:spcBef>
          <a:spcPts val="600"/>
        </a:spcBef>
        <a:spcAft>
          <a:spcPct val="0"/>
        </a:spcAft>
        <a:buClr>
          <a:schemeClr val="accent1"/>
        </a:buClr>
        <a:buFont typeface="Lato Black" charset="0"/>
        <a:buChar char="&gt;"/>
        <a:defRPr sz="1000" kern="1200">
          <a:solidFill>
            <a:schemeClr val="tx1"/>
          </a:solidFill>
          <a:latin typeface="+mn-lt"/>
          <a:ea typeface="MS PGothic" panose="020B0600070205080204" pitchFamily="34" charset="-128"/>
          <a:cs typeface="+mn-cs"/>
        </a:defRPr>
      </a:lvl3pPr>
      <a:lvl4pPr marL="806431" indent="-266693" algn="l" rtl="0" eaLnBrk="0" fontAlgn="base" hangingPunct="0">
        <a:spcBef>
          <a:spcPts val="600"/>
        </a:spcBef>
        <a:spcAft>
          <a:spcPct val="0"/>
        </a:spcAft>
        <a:buClr>
          <a:schemeClr val="accent1"/>
        </a:buClr>
        <a:buFont typeface="Lato Black" charset="0"/>
        <a:buChar char="&gt;"/>
        <a:defRPr sz="1000" kern="1200">
          <a:solidFill>
            <a:schemeClr val="tx1"/>
          </a:solidFill>
          <a:latin typeface="+mn-lt"/>
          <a:ea typeface="MS PGothic" panose="020B0600070205080204" pitchFamily="34" charset="-128"/>
          <a:cs typeface="+mn-cs"/>
        </a:defRPr>
      </a:lvl4pPr>
      <a:lvl5pPr marL="1828754" algn="l" rtl="0" eaLnBrk="0" fontAlgn="base" hangingPunct="0">
        <a:spcBef>
          <a:spcPct val="20000"/>
        </a:spcBef>
        <a:spcAft>
          <a:spcPct val="0"/>
        </a:spcAft>
        <a:buFont typeface="Arial" panose="020B0604020202020204" pitchFamily="34" charset="0"/>
        <a:defRPr sz="1600" kern="1200">
          <a:solidFill>
            <a:schemeClr val="tx1"/>
          </a:solidFill>
          <a:latin typeface="+mn-lt"/>
          <a:ea typeface="MS PGothic" panose="020B0600070205080204" pitchFamily="34" charset="-128"/>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4.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image" Target="../media/image10.pn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4" Type="http://schemas.openxmlformats.org/officeDocument/2006/relationships/chart" Target="../charts/chart19.xml"/><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chart" Target="../charts/chart1.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chart" Target="../charts/chart4.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chart" Target="../charts/chart7.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1"/>
          <p:cNvSpPr>
            <a:spLocks noGrp="1"/>
          </p:cNvSpPr>
          <p:nvPr>
            <p:ph type="body" sz="quarter" idx="10"/>
          </p:nvPr>
        </p:nvSpPr>
        <p:spPr>
          <a:xfrm>
            <a:off x="228005" y="311487"/>
            <a:ext cx="4285938" cy="1710413"/>
          </a:xfrm>
        </p:spPr>
        <p:txBody>
          <a:bodyPr/>
          <a:lstStyle/>
          <a:p>
            <a:pPr>
              <a:lnSpc>
                <a:spcPct val="100000"/>
              </a:lnSpc>
              <a:spcBef>
                <a:spcPct val="0"/>
              </a:spcBef>
              <a:spcAft>
                <a:spcPct val="0"/>
              </a:spcAft>
            </a:pPr>
            <a:r>
              <a:rPr lang="en-US" altLang="en-US" sz="2800" dirty="0"/>
              <a:t>WORLD SUGAR MARKET OUTLOOK</a:t>
            </a:r>
          </a:p>
          <a:p>
            <a:pPr>
              <a:lnSpc>
                <a:spcPct val="100000"/>
              </a:lnSpc>
              <a:spcBef>
                <a:spcPct val="0"/>
              </a:spcBef>
              <a:spcAft>
                <a:spcPct val="0"/>
              </a:spcAft>
            </a:pPr>
            <a:endParaRPr lang="en-US" altLang="en-US" sz="900" dirty="0"/>
          </a:p>
          <a:p>
            <a:pPr>
              <a:lnSpc>
                <a:spcPct val="100000"/>
              </a:lnSpc>
              <a:spcBef>
                <a:spcPct val="0"/>
              </a:spcBef>
              <a:spcAft>
                <a:spcPct val="0"/>
              </a:spcAft>
            </a:pPr>
            <a:r>
              <a:rPr lang="en-US" altLang="en-US" sz="2000" dirty="0"/>
              <a:t>FEDERATION OF SADC SUGAR PRODUCERS (FSSP) CONFERENCE</a:t>
            </a:r>
          </a:p>
        </p:txBody>
      </p:sp>
      <p:sp>
        <p:nvSpPr>
          <p:cNvPr id="16386" name="Text Placeholder 2"/>
          <p:cNvSpPr>
            <a:spLocks noGrp="1"/>
          </p:cNvSpPr>
          <p:nvPr>
            <p:ph type="body" sz="quarter" idx="11"/>
          </p:nvPr>
        </p:nvSpPr>
        <p:spPr/>
        <p:txBody>
          <a:bodyPr>
            <a:normAutofit fontScale="70000" lnSpcReduction="20000"/>
          </a:bodyPr>
          <a:lstStyle/>
          <a:p>
            <a:endParaRPr lang="en-US" altLang="en-US" dirty="0"/>
          </a:p>
          <a:p>
            <a:r>
              <a:rPr lang="en-US" altLang="en-US" dirty="0"/>
              <a:t>28</a:t>
            </a:r>
            <a:r>
              <a:rPr lang="en-US" altLang="en-US" baseline="30000" dirty="0"/>
              <a:t>th</a:t>
            </a:r>
            <a:r>
              <a:rPr lang="en-US" altLang="en-US" dirty="0"/>
              <a:t> August 2019</a:t>
            </a:r>
          </a:p>
        </p:txBody>
      </p:sp>
      <p:pic>
        <p:nvPicPr>
          <p:cNvPr id="3" name="Picture 2"/>
          <p:cNvPicPr>
            <a:picLocks noChangeAspect="1"/>
          </p:cNvPicPr>
          <p:nvPr/>
        </p:nvPicPr>
        <p:blipFill>
          <a:blip r:embed="rId3"/>
          <a:stretch>
            <a:fillRect/>
          </a:stretch>
        </p:blipFill>
        <p:spPr>
          <a:xfrm>
            <a:off x="2085732" y="4282831"/>
            <a:ext cx="748770" cy="745026"/>
          </a:xfrm>
          <a:prstGeom prst="rect">
            <a:avLst/>
          </a:prstGeom>
        </p:spPr>
      </p:pic>
    </p:spTree>
    <p:extLst>
      <p:ext uri="{BB962C8B-B14F-4D97-AF65-F5344CB8AC3E}">
        <p14:creationId xmlns:p14="http://schemas.microsoft.com/office/powerpoint/2010/main" val="123776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THAILAND: LOWER CANE RETURNS</a:t>
            </a:r>
          </a:p>
        </p:txBody>
      </p:sp>
      <p:sp>
        <p:nvSpPr>
          <p:cNvPr id="4" name="Slide Number Placeholder 3"/>
          <p:cNvSpPr>
            <a:spLocks noGrp="1"/>
          </p:cNvSpPr>
          <p:nvPr>
            <p:ph type="sldNum" sz="quarter" idx="10"/>
          </p:nvPr>
        </p:nvSpPr>
        <p:spPr/>
        <p:txBody>
          <a:bodyPr/>
          <a:lstStyle/>
          <a:p>
            <a:fld id="{5D41E4FD-441D-49AD-9162-F0215E3EC681}" type="slidenum">
              <a:rPr lang="uk-UA" altLang="en-US" smtClean="0"/>
              <a:pPr/>
              <a:t>9</a:t>
            </a:fld>
            <a:endParaRPr lang="uk-UA" altLang="en-US" dirty="0"/>
          </a:p>
        </p:txBody>
      </p:sp>
      <p:graphicFrame>
        <p:nvGraphicFramePr>
          <p:cNvPr id="6" name="Chart 5"/>
          <p:cNvGraphicFramePr/>
          <p:nvPr>
            <p:extLst>
              <p:ext uri="{D42A27DB-BD31-4B8C-83A1-F6EECF244321}">
                <p14:modId xmlns:p14="http://schemas.microsoft.com/office/powerpoint/2010/main" val="3542152305"/>
              </p:ext>
            </p:extLst>
          </p:nvPr>
        </p:nvGraphicFramePr>
        <p:xfrm>
          <a:off x="224075" y="788988"/>
          <a:ext cx="6349366" cy="16728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 xmlns:a16="http://schemas.microsoft.com/office/drawing/2014/main" id="{00000000-0008-0000-0000-000002000000}"/>
              </a:ext>
            </a:extLst>
          </p:cNvPr>
          <p:cNvGraphicFramePr/>
          <p:nvPr>
            <p:extLst>
              <p:ext uri="{D42A27DB-BD31-4B8C-83A1-F6EECF244321}">
                <p14:modId xmlns:p14="http://schemas.microsoft.com/office/powerpoint/2010/main" val="3477614061"/>
              </p:ext>
            </p:extLst>
          </p:nvPr>
        </p:nvGraphicFramePr>
        <p:xfrm>
          <a:off x="236865" y="2570551"/>
          <a:ext cx="6458664" cy="1809617"/>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228902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0B93557-1117-4D96-B48C-261F2DAF0837}"/>
              </a:ext>
            </a:extLst>
          </p:cNvPr>
          <p:cNvSpPr txBox="1"/>
          <p:nvPr/>
        </p:nvSpPr>
        <p:spPr>
          <a:xfrm>
            <a:off x="155229" y="645874"/>
            <a:ext cx="4359621" cy="200055"/>
          </a:xfrm>
          <a:prstGeom prst="rect">
            <a:avLst/>
          </a:prstGeom>
          <a:noFill/>
        </p:spPr>
        <p:txBody>
          <a:bodyPr wrap="square" rtlCol="0">
            <a:spAutoFit/>
          </a:bodyPr>
          <a:lstStyle/>
          <a:p>
            <a:pP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700" b="1" dirty="0">
                <a:solidFill>
                  <a:sysClr val="windowText" lastClr="000000"/>
                </a:solidFill>
                <a:cs typeface="Arial" panose="020B0604020202020204" pitchFamily="34" charset="0"/>
              </a:rPr>
              <a:t>Thai Monthly Average Rainfall</a:t>
            </a:r>
          </a:p>
        </p:txBody>
      </p:sp>
      <p:sp>
        <p:nvSpPr>
          <p:cNvPr id="4" name="TextBox 3">
            <a:extLst>
              <a:ext uri="{FF2B5EF4-FFF2-40B4-BE49-F238E27FC236}">
                <a16:creationId xmlns="" xmlns:a16="http://schemas.microsoft.com/office/drawing/2014/main" id="{A4B68E9B-6E2C-4128-9D54-518EDF21C457}"/>
              </a:ext>
            </a:extLst>
          </p:cNvPr>
          <p:cNvSpPr txBox="1"/>
          <p:nvPr/>
        </p:nvSpPr>
        <p:spPr>
          <a:xfrm>
            <a:off x="155229" y="2527564"/>
            <a:ext cx="3358439" cy="200055"/>
          </a:xfrm>
          <a:prstGeom prst="rect">
            <a:avLst/>
          </a:prstGeom>
          <a:noFill/>
        </p:spPr>
        <p:txBody>
          <a:bodyPr wrap="square" rtlCol="0">
            <a:spAutoFit/>
          </a:bodyPr>
          <a:lstStyle/>
          <a:p>
            <a:pP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700" b="1" dirty="0">
                <a:solidFill>
                  <a:sysClr val="windowText" lastClr="000000"/>
                </a:solidFill>
                <a:cs typeface="Arial" panose="020B0604020202020204" pitchFamily="34" charset="0"/>
              </a:rPr>
              <a:t>Thai Cane Crushed by Season</a:t>
            </a:r>
          </a:p>
        </p:txBody>
      </p:sp>
      <p:graphicFrame>
        <p:nvGraphicFramePr>
          <p:cNvPr id="6" name="Chart 5">
            <a:extLst>
              <a:ext uri="{FF2B5EF4-FFF2-40B4-BE49-F238E27FC236}">
                <a16:creationId xmlns="" xmlns:a16="http://schemas.microsoft.com/office/drawing/2014/main" id="{B77B79A9-63F9-457A-A513-E655933C45B0}"/>
              </a:ext>
            </a:extLst>
          </p:cNvPr>
          <p:cNvGraphicFramePr/>
          <p:nvPr>
            <p:extLst>
              <p:ext uri="{D42A27DB-BD31-4B8C-83A1-F6EECF244321}">
                <p14:modId xmlns:p14="http://schemas.microsoft.com/office/powerpoint/2010/main" val="470615829"/>
              </p:ext>
            </p:extLst>
          </p:nvPr>
        </p:nvGraphicFramePr>
        <p:xfrm>
          <a:off x="165099" y="2616200"/>
          <a:ext cx="6448425" cy="1674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 xmlns:a16="http://schemas.microsoft.com/office/drawing/2014/main" id="{9A54A92A-A1E6-4812-BD58-AA1BB2469F95}"/>
              </a:ext>
            </a:extLst>
          </p:cNvPr>
          <p:cNvGraphicFramePr/>
          <p:nvPr>
            <p:extLst>
              <p:ext uri="{D42A27DB-BD31-4B8C-83A1-F6EECF244321}">
                <p14:modId xmlns:p14="http://schemas.microsoft.com/office/powerpoint/2010/main" val="4231432909"/>
              </p:ext>
            </p:extLst>
          </p:nvPr>
        </p:nvGraphicFramePr>
        <p:xfrm>
          <a:off x="155228" y="839323"/>
          <a:ext cx="6347171" cy="160334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2"/>
          <p:cNvSpPr txBox="1">
            <a:spLocks/>
          </p:cNvSpPr>
          <p:nvPr/>
        </p:nvSpPr>
        <p:spPr>
          <a:xfrm>
            <a:off x="188119" y="217488"/>
            <a:ext cx="6385322" cy="857250"/>
          </a:xfrm>
          <a:prstGeom prst="rect">
            <a:avLst/>
          </a:prstGeom>
        </p:spPr>
        <p:txBody>
          <a:bodyPr/>
          <a:lstStyle>
            <a:lvl1pPr algn="l" rtl="0" eaLnBrk="0" fontAlgn="base" hangingPunct="0">
              <a:lnSpc>
                <a:spcPts val="3000"/>
              </a:lnSpc>
              <a:spcBef>
                <a:spcPct val="0"/>
              </a:spcBef>
              <a:spcAft>
                <a:spcPct val="0"/>
              </a:spcAft>
              <a:defRPr sz="2800" b="1" kern="1200">
                <a:solidFill>
                  <a:schemeClr val="tx1"/>
                </a:solidFill>
                <a:latin typeface="HelveticaNeueLT Pro 57 Cn" panose="020B0706030502020204" pitchFamily="34" charset="0"/>
                <a:ea typeface="MS PGothic" panose="020B0600070205080204" pitchFamily="34" charset="-128"/>
                <a:cs typeface="HelveticaNeueLT Pro 57 Cn" panose="020B0706030502020204" pitchFamily="34" charset="0"/>
              </a:defRPr>
            </a:lvl1pPr>
            <a:lvl2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2pPr>
            <a:lvl3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3pPr>
            <a:lvl4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4pPr>
            <a:lvl5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5pPr>
            <a:lvl6pPr marL="457189"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6pPr>
            <a:lvl7pPr marL="914377"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7pPr>
            <a:lvl8pPr marL="1371566"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8pPr>
            <a:lvl9pPr marL="1828754"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9pPr>
          </a:lstStyle>
          <a:p>
            <a:r>
              <a:rPr lang="en-US" sz="2400" dirty="0"/>
              <a:t>THAILAND PRODUCTION DECREASE</a:t>
            </a:r>
          </a:p>
        </p:txBody>
      </p:sp>
      <p:pic>
        <p:nvPicPr>
          <p:cNvPr id="9" name="Picture 8"/>
          <p:cNvPicPr>
            <a:picLocks noChangeAspect="1"/>
          </p:cNvPicPr>
          <p:nvPr/>
        </p:nvPicPr>
        <p:blipFill>
          <a:blip r:embed="rId5"/>
          <a:stretch>
            <a:fillRect/>
          </a:stretch>
        </p:blipFill>
        <p:spPr>
          <a:xfrm>
            <a:off x="1861928" y="4552817"/>
            <a:ext cx="464574" cy="462251"/>
          </a:xfrm>
          <a:prstGeom prst="rect">
            <a:avLst/>
          </a:prstGeom>
        </p:spPr>
      </p:pic>
      <p:sp>
        <p:nvSpPr>
          <p:cNvPr id="2" name="Slide Number Placeholder 1"/>
          <p:cNvSpPr>
            <a:spLocks noGrp="1"/>
          </p:cNvSpPr>
          <p:nvPr>
            <p:ph type="sldNum" sz="quarter" idx="10"/>
          </p:nvPr>
        </p:nvSpPr>
        <p:spPr/>
        <p:txBody>
          <a:bodyPr/>
          <a:lstStyle/>
          <a:p>
            <a:fld id="{B7A84F6D-8241-4858-ADB0-2185E8EF1763}" type="slidenum">
              <a:rPr lang="uk-UA" altLang="en-US" smtClean="0"/>
              <a:pPr/>
              <a:t>10</a:t>
            </a:fld>
            <a:endParaRPr lang="uk-UA" altLang="en-US" dirty="0"/>
          </a:p>
        </p:txBody>
      </p:sp>
    </p:spTree>
    <p:extLst>
      <p:ext uri="{BB962C8B-B14F-4D97-AF65-F5344CB8AC3E}">
        <p14:creationId xmlns:p14="http://schemas.microsoft.com/office/powerpoint/2010/main" val="401065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55229" y="217488"/>
            <a:ext cx="6385322" cy="857250"/>
          </a:xfrm>
        </p:spPr>
        <p:txBody>
          <a:bodyPr/>
          <a:lstStyle/>
          <a:p>
            <a:r>
              <a:rPr lang="en-US" altLang="en-US" dirty="0"/>
              <a:t>INDIA </a:t>
            </a:r>
            <a:r>
              <a:rPr lang="en-US" altLang="en-US" dirty="0" smtClean="0"/>
              <a:t>– PRODUCTION DECREASE</a:t>
            </a:r>
            <a:endParaRPr lang="en-US" altLang="en-US" dirty="0"/>
          </a:p>
        </p:txBody>
      </p:sp>
      <p:sp>
        <p:nvSpPr>
          <p:cNvPr id="4" name="Slide Number Placeholder 3"/>
          <p:cNvSpPr>
            <a:spLocks noGrp="1"/>
          </p:cNvSpPr>
          <p:nvPr>
            <p:ph type="sldNum" sz="quarter" idx="10"/>
          </p:nvPr>
        </p:nvSpPr>
        <p:spPr>
          <a:xfrm>
            <a:off x="596128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50F375-F83D-4AD5-AD5A-94BB8C5C1ADD}" type="slidenum">
              <a:rPr lang="uk-UA" altLang="en-US" sz="1600">
                <a:solidFill>
                  <a:srgbClr val="000000"/>
                </a:solidFill>
              </a:rPr>
              <a:pPr eaLnBrk="1" hangingPunct="1"/>
              <a:t>11</a:t>
            </a:fld>
            <a:endParaRPr lang="uk-UA" altLang="en-US" sz="1600" dirty="0">
              <a:solidFill>
                <a:srgbClr val="000000"/>
              </a:solidFill>
            </a:endParaRPr>
          </a:p>
        </p:txBody>
      </p:sp>
      <p:sp>
        <p:nvSpPr>
          <p:cNvPr id="9" name="TextBox 8">
            <a:extLst>
              <a:ext uri="{FF2B5EF4-FFF2-40B4-BE49-F238E27FC236}">
                <a16:creationId xmlns="" xmlns:a16="http://schemas.microsoft.com/office/drawing/2014/main" id="{4D625F71-C746-4789-BF10-09CD7B6752C1}"/>
              </a:ext>
            </a:extLst>
          </p:cNvPr>
          <p:cNvSpPr txBox="1"/>
          <p:nvPr/>
        </p:nvSpPr>
        <p:spPr>
          <a:xfrm>
            <a:off x="193598" y="2553144"/>
            <a:ext cx="3358439" cy="200055"/>
          </a:xfrm>
          <a:prstGeom prst="rect">
            <a:avLst/>
          </a:prstGeom>
          <a:noFill/>
        </p:spPr>
        <p:txBody>
          <a:bodyPr wrap="square" rtlCol="0">
            <a:spAutoFit/>
          </a:bodyPr>
          <a:lstStyle/>
          <a:p>
            <a:pP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700" b="1" dirty="0">
                <a:solidFill>
                  <a:sysClr val="windowText" lastClr="000000"/>
                </a:solidFill>
                <a:cs typeface="Arial" panose="020B0604020202020204" pitchFamily="34" charset="0"/>
              </a:rPr>
              <a:t>Maharashtrian Monsoon Rains</a:t>
            </a:r>
          </a:p>
        </p:txBody>
      </p:sp>
      <p:graphicFrame>
        <p:nvGraphicFramePr>
          <p:cNvPr id="10" name="Chart 9">
            <a:extLst>
              <a:ext uri="{FF2B5EF4-FFF2-40B4-BE49-F238E27FC236}">
                <a16:creationId xmlns="" xmlns:a16="http://schemas.microsoft.com/office/drawing/2014/main" id="{00000000-0008-0000-0600-00002F000000}"/>
              </a:ext>
            </a:extLst>
          </p:cNvPr>
          <p:cNvGraphicFramePr>
            <a:graphicFrameLocks/>
          </p:cNvGraphicFramePr>
          <p:nvPr>
            <p:extLst>
              <p:ext uri="{D42A27DB-BD31-4B8C-83A1-F6EECF244321}">
                <p14:modId xmlns:p14="http://schemas.microsoft.com/office/powerpoint/2010/main" val="3090432734"/>
              </p:ext>
            </p:extLst>
          </p:nvPr>
        </p:nvGraphicFramePr>
        <p:xfrm>
          <a:off x="174881" y="685800"/>
          <a:ext cx="6431661" cy="1798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4014147190"/>
              </p:ext>
            </p:extLst>
          </p:nvPr>
        </p:nvGraphicFramePr>
        <p:xfrm>
          <a:off x="139751" y="2505983"/>
          <a:ext cx="6400800" cy="2024355"/>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5"/>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8765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149" y="217488"/>
            <a:ext cx="6385322" cy="857250"/>
          </a:xfrm>
        </p:spPr>
        <p:txBody>
          <a:bodyPr/>
          <a:lstStyle/>
          <a:p>
            <a:r>
              <a:rPr lang="en-US" dirty="0"/>
              <a:t>INDIAN STOCKS </a:t>
            </a:r>
            <a:r>
              <a:rPr lang="en-US" dirty="0" smtClean="0"/>
              <a:t>ARE </a:t>
            </a:r>
            <a:r>
              <a:rPr lang="en-US" dirty="0"/>
              <a:t>BUILDING</a:t>
            </a:r>
          </a:p>
        </p:txBody>
      </p:sp>
      <p:sp>
        <p:nvSpPr>
          <p:cNvPr id="4" name="Slide Number Placeholder 3"/>
          <p:cNvSpPr>
            <a:spLocks noGrp="1"/>
          </p:cNvSpPr>
          <p:nvPr>
            <p:ph type="sldNum" sz="quarter" idx="10"/>
          </p:nvPr>
        </p:nvSpPr>
        <p:spPr/>
        <p:txBody>
          <a:bodyPr/>
          <a:lstStyle/>
          <a:p>
            <a:fld id="{5D41E4FD-441D-49AD-9162-F0215E3EC681}" type="slidenum">
              <a:rPr lang="uk-UA" altLang="en-US" smtClean="0"/>
              <a:pPr/>
              <a:t>12</a:t>
            </a:fld>
            <a:endParaRPr lang="uk-UA" altLang="en-US" dirty="0"/>
          </a:p>
        </p:txBody>
      </p:sp>
      <p:graphicFrame>
        <p:nvGraphicFramePr>
          <p:cNvPr id="5" name="Chart 4"/>
          <p:cNvGraphicFramePr>
            <a:graphicFrameLocks/>
          </p:cNvGraphicFramePr>
          <p:nvPr>
            <p:extLst>
              <p:ext uri="{D42A27DB-BD31-4B8C-83A1-F6EECF244321}">
                <p14:modId xmlns:p14="http://schemas.microsoft.com/office/powerpoint/2010/main" val="2279669191"/>
              </p:ext>
            </p:extLst>
          </p:nvPr>
        </p:nvGraphicFramePr>
        <p:xfrm>
          <a:off x="287747" y="1087049"/>
          <a:ext cx="6176997" cy="3126864"/>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211138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149" y="217488"/>
            <a:ext cx="6385322" cy="857250"/>
          </a:xfrm>
        </p:spPr>
        <p:txBody>
          <a:bodyPr/>
          <a:lstStyle/>
          <a:p>
            <a:r>
              <a:rPr lang="en-US" dirty="0"/>
              <a:t>INDIA IN THE NEXT 12 MONTHS</a:t>
            </a:r>
          </a:p>
        </p:txBody>
      </p:sp>
      <p:sp>
        <p:nvSpPr>
          <p:cNvPr id="4" name="Slide Number Placeholder 3"/>
          <p:cNvSpPr>
            <a:spLocks noGrp="1"/>
          </p:cNvSpPr>
          <p:nvPr>
            <p:ph type="sldNum" sz="quarter" idx="10"/>
          </p:nvPr>
        </p:nvSpPr>
        <p:spPr/>
        <p:txBody>
          <a:bodyPr/>
          <a:lstStyle/>
          <a:p>
            <a:fld id="{5D41E4FD-441D-49AD-9162-F0215E3EC681}" type="slidenum">
              <a:rPr lang="uk-UA" altLang="en-US" smtClean="0"/>
              <a:pPr/>
              <a:t>13</a:t>
            </a:fld>
            <a:endParaRPr lang="uk-UA" altLang="en-US" dirty="0"/>
          </a:p>
        </p:txBody>
      </p:sp>
      <p:graphicFrame>
        <p:nvGraphicFramePr>
          <p:cNvPr id="5" name="Table 4"/>
          <p:cNvGraphicFramePr>
            <a:graphicFrameLocks noGrp="1"/>
          </p:cNvGraphicFramePr>
          <p:nvPr>
            <p:extLst>
              <p:ext uri="{D42A27DB-BD31-4B8C-83A1-F6EECF244321}">
                <p14:modId xmlns:p14="http://schemas.microsoft.com/office/powerpoint/2010/main" val="3239119162"/>
              </p:ext>
            </p:extLst>
          </p:nvPr>
        </p:nvGraphicFramePr>
        <p:xfrm>
          <a:off x="349163" y="1196232"/>
          <a:ext cx="6211491" cy="2825849"/>
        </p:xfrm>
        <a:graphic>
          <a:graphicData uri="http://schemas.openxmlformats.org/drawingml/2006/table">
            <a:tbl>
              <a:tblPr firstRow="1" bandRow="1">
                <a:tableStyleId>{5C22544A-7EE6-4342-B048-85BDC9FD1C3A}</a:tableStyleId>
              </a:tblPr>
              <a:tblGrid>
                <a:gridCol w="6211491">
                  <a:extLst>
                    <a:ext uri="{9D8B030D-6E8A-4147-A177-3AD203B41FA5}">
                      <a16:colId xmlns="" xmlns:a16="http://schemas.microsoft.com/office/drawing/2014/main" val="20000"/>
                    </a:ext>
                  </a:extLst>
                </a:gridCol>
              </a:tblGrid>
              <a:tr h="5486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HelveticaNeueLT Pro 57 Cn" panose="020B0706030502020204" pitchFamily="34" charset="0"/>
                        </a:rPr>
                        <a:t>1.</a:t>
                      </a:r>
                      <a:r>
                        <a:rPr lang="en-US" sz="1200" dirty="0">
                          <a:solidFill>
                            <a:schemeClr val="tx1"/>
                          </a:solidFill>
                          <a:latin typeface="HelveticaNeueLT Pro 57 Cn" panose="020B0706030502020204" pitchFamily="34" charset="0"/>
                        </a:rPr>
                        <a:t> 19/20 PRODUCTION AT 29MMT</a:t>
                      </a:r>
                      <a:r>
                        <a:rPr lang="en-US" sz="1200" baseline="0" dirty="0">
                          <a:solidFill>
                            <a:schemeClr val="tx1"/>
                          </a:solidFill>
                          <a:latin typeface="HelveticaNeueLT Pro 57 Cn" panose="020B0706030502020204" pitchFamily="34" charset="0"/>
                        </a:rPr>
                        <a:t> </a:t>
                      </a:r>
                      <a:r>
                        <a:rPr lang="en-US" sz="1200" dirty="0">
                          <a:solidFill>
                            <a:schemeClr val="tx1"/>
                          </a:solidFill>
                          <a:latin typeface="HelveticaNeueLT Pro 57 Cn" panose="020B0706030502020204" pitchFamily="34" charset="0"/>
                        </a:rPr>
                        <a:t>IS</a:t>
                      </a:r>
                      <a:r>
                        <a:rPr lang="en-US" sz="1200" baseline="0" dirty="0">
                          <a:solidFill>
                            <a:schemeClr val="tx1"/>
                          </a:solidFill>
                          <a:latin typeface="HelveticaNeueLT Pro 57 Cn" panose="020B0706030502020204" pitchFamily="34" charset="0"/>
                        </a:rPr>
                        <a:t> </a:t>
                      </a:r>
                      <a:r>
                        <a:rPr lang="en-US" sz="1200" baseline="0" dirty="0">
                          <a:solidFill>
                            <a:srgbClr val="00B0F0"/>
                          </a:solidFill>
                          <a:latin typeface="HelveticaNeueLT Pro 57 Cn" panose="020B0706030502020204" pitchFamily="34" charset="0"/>
                        </a:rPr>
                        <a:t>LIKELY TO EXCEED 26MMT CONSUMPTION. </a:t>
                      </a:r>
                      <a:endParaRPr lang="en-US" sz="1200" dirty="0">
                        <a:solidFill>
                          <a:srgbClr val="00B0F0"/>
                        </a:solidFill>
                        <a:latin typeface="HelveticaNeueLT Pro 57 Cn" panose="020B07060305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548640">
                <a:tc>
                  <a:txBody>
                    <a:bodyPr/>
                    <a:lstStyle/>
                    <a:p>
                      <a:r>
                        <a:rPr lang="en-US" sz="1200" dirty="0">
                          <a:solidFill>
                            <a:schemeClr val="tx1"/>
                          </a:solidFill>
                          <a:latin typeface="HelveticaNeueLT Pro 57 Cn" panose="020B0706030502020204" pitchFamily="34" charset="0"/>
                        </a:rPr>
                        <a:t>2. </a:t>
                      </a:r>
                      <a:r>
                        <a:rPr lang="en-US" sz="1200" baseline="0" dirty="0">
                          <a:solidFill>
                            <a:schemeClr val="tx1"/>
                          </a:solidFill>
                          <a:latin typeface="HelveticaNeueLT Pro 57 Cn" panose="020B0706030502020204" pitchFamily="34" charset="0"/>
                        </a:rPr>
                        <a:t>INDIA </a:t>
                      </a:r>
                      <a:r>
                        <a:rPr lang="en-US" sz="1200" baseline="0" dirty="0">
                          <a:solidFill>
                            <a:srgbClr val="00B0F0"/>
                          </a:solidFill>
                          <a:latin typeface="HelveticaNeueLT Pro 57 Cn" panose="020B0706030502020204" pitchFamily="34" charset="0"/>
                        </a:rPr>
                        <a:t>STOCKS WILL </a:t>
                      </a:r>
                      <a:r>
                        <a:rPr lang="en-US" sz="1200" baseline="0" dirty="0" smtClean="0">
                          <a:solidFill>
                            <a:srgbClr val="00B0F0"/>
                          </a:solidFill>
                          <a:latin typeface="HelveticaNeueLT Pro 57 Cn" panose="020B0706030502020204" pitchFamily="34" charset="0"/>
                        </a:rPr>
                        <a:t>INCREASE </a:t>
                      </a:r>
                      <a:r>
                        <a:rPr lang="en-US" sz="1200" baseline="0" dirty="0" smtClean="0">
                          <a:solidFill>
                            <a:schemeClr val="tx1"/>
                          </a:solidFill>
                          <a:latin typeface="HelveticaNeueLT Pro 57 Cn" panose="020B0706030502020204" pitchFamily="34" charset="0"/>
                        </a:rPr>
                        <a:t>FROM ALREADY HIGH LEVELS.</a:t>
                      </a:r>
                      <a:endParaRPr lang="en-US" sz="1200" dirty="0">
                        <a:solidFill>
                          <a:schemeClr val="tx1"/>
                        </a:solidFill>
                        <a:latin typeface="HelveticaNeueLT Pro 57 Cn" panose="020B07060305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5486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HelveticaNeueLT Pro 57 Cn" panose="020B0706030502020204" pitchFamily="34" charset="0"/>
                        </a:rPr>
                        <a:t>3. THE GOVERNMENT HAS ANNOUNCED A </a:t>
                      </a:r>
                      <a:r>
                        <a:rPr lang="en-US" sz="1200" dirty="0">
                          <a:solidFill>
                            <a:srgbClr val="00B0F0"/>
                          </a:solidFill>
                          <a:latin typeface="HelveticaNeueLT Pro 57 Cn" panose="020B0706030502020204" pitchFamily="34" charset="0"/>
                        </a:rPr>
                        <a:t>4MMT BUFFER </a:t>
                      </a:r>
                      <a:r>
                        <a:rPr lang="en-US" sz="1200" dirty="0" smtClean="0">
                          <a:solidFill>
                            <a:srgbClr val="00B0F0"/>
                          </a:solidFill>
                          <a:latin typeface="HelveticaNeueLT Pro 57 Cn" panose="020B0706030502020204" pitchFamily="34" charset="0"/>
                        </a:rPr>
                        <a:t>STOCK.</a:t>
                      </a:r>
                      <a:endParaRPr lang="en-US" sz="1200" dirty="0">
                        <a:solidFill>
                          <a:schemeClr val="tx1"/>
                        </a:solidFill>
                        <a:latin typeface="HelveticaNeueLT Pro 57 Cn" panose="020B07060305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548640">
                <a:tc>
                  <a:txBody>
                    <a:bodyPr/>
                    <a:lstStyle/>
                    <a:p>
                      <a:r>
                        <a:rPr lang="en-US" sz="1200" dirty="0">
                          <a:solidFill>
                            <a:schemeClr val="tx1"/>
                          </a:solidFill>
                          <a:latin typeface="HelveticaNeueLT Pro 57 Cn" panose="020B0706030502020204" pitchFamily="34" charset="0"/>
                        </a:rPr>
                        <a:t>4. </a:t>
                      </a:r>
                      <a:r>
                        <a:rPr lang="en-US" sz="1200" dirty="0">
                          <a:solidFill>
                            <a:srgbClr val="00B0F0"/>
                          </a:solidFill>
                          <a:latin typeface="HelveticaNeueLT Pro 57 Cn" panose="020B0706030502020204" pitchFamily="34" charset="0"/>
                        </a:rPr>
                        <a:t>EXPORTS NEEDED</a:t>
                      </a:r>
                      <a:r>
                        <a:rPr lang="en-US" sz="1200" baseline="0" dirty="0">
                          <a:solidFill>
                            <a:srgbClr val="00B0F0"/>
                          </a:solidFill>
                          <a:latin typeface="HelveticaNeueLT Pro 57 Cn" panose="020B0706030502020204" pitchFamily="34" charset="0"/>
                        </a:rPr>
                        <a:t> </a:t>
                      </a:r>
                      <a:r>
                        <a:rPr lang="en-US" sz="1200" baseline="0" dirty="0">
                          <a:solidFill>
                            <a:schemeClr val="tx1"/>
                          </a:solidFill>
                          <a:latin typeface="HelveticaNeueLT Pro 57 Cn" panose="020B0706030502020204" pitchFamily="34" charset="0"/>
                        </a:rPr>
                        <a:t>TO REDUCE </a:t>
                      </a:r>
                      <a:r>
                        <a:rPr lang="en-US" sz="1200" baseline="0" dirty="0" smtClean="0">
                          <a:solidFill>
                            <a:schemeClr val="tx1"/>
                          </a:solidFill>
                          <a:latin typeface="HelveticaNeueLT Pro 57 Cn" panose="020B0706030502020204" pitchFamily="34" charset="0"/>
                        </a:rPr>
                        <a:t>STOCKS.</a:t>
                      </a:r>
                      <a:endParaRPr lang="en-US" sz="1200" dirty="0">
                        <a:solidFill>
                          <a:schemeClr val="tx1"/>
                        </a:solidFill>
                        <a:latin typeface="HelveticaNeueLT Pro 57 Cn" panose="020B07060305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631289">
                <a:tc>
                  <a:txBody>
                    <a:bodyPr/>
                    <a:lstStyle/>
                    <a:p>
                      <a:r>
                        <a:rPr lang="en-US" sz="1200" dirty="0">
                          <a:solidFill>
                            <a:schemeClr val="tx1"/>
                          </a:solidFill>
                          <a:latin typeface="HelveticaNeueLT Pro 57 Cn" panose="020B0706030502020204" pitchFamily="34" charset="0"/>
                        </a:rPr>
                        <a:t>5. </a:t>
                      </a:r>
                      <a:r>
                        <a:rPr lang="en-US" sz="1200" baseline="0" dirty="0">
                          <a:solidFill>
                            <a:schemeClr val="tx1"/>
                          </a:solidFill>
                          <a:latin typeface="HelveticaNeueLT Pro 57 Cn" panose="020B0706030502020204" pitchFamily="34" charset="0"/>
                        </a:rPr>
                        <a:t>GOVERNMENT IS LIKELY TO SUBSIDIZE </a:t>
                      </a:r>
                      <a:r>
                        <a:rPr lang="en-US" sz="1200" baseline="0" dirty="0">
                          <a:solidFill>
                            <a:srgbClr val="00B0F0"/>
                          </a:solidFill>
                          <a:latin typeface="HelveticaNeueLT Pro 57 Cn" panose="020B0706030502020204" pitchFamily="34" charset="0"/>
                        </a:rPr>
                        <a:t>EXPORTS. </a:t>
                      </a:r>
                      <a:endParaRPr lang="en-US" sz="1200" dirty="0">
                        <a:solidFill>
                          <a:srgbClr val="00B0F0"/>
                        </a:solidFill>
                        <a:latin typeface="HelveticaNeueLT Pro 57 Cn" panose="020B07060305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bl>
          </a:graphicData>
        </a:graphic>
      </p:graphicFrame>
      <p:pic>
        <p:nvPicPr>
          <p:cNvPr id="6" name="Picture 5"/>
          <p:cNvPicPr>
            <a:picLocks noChangeAspect="1"/>
          </p:cNvPicPr>
          <p:nvPr/>
        </p:nvPicPr>
        <p:blipFill>
          <a:blip r:embed="rId2"/>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210721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149" y="217488"/>
            <a:ext cx="6385322" cy="857250"/>
          </a:xfrm>
        </p:spPr>
        <p:txBody>
          <a:bodyPr/>
          <a:lstStyle/>
          <a:p>
            <a:r>
              <a:rPr lang="en-US" dirty="0"/>
              <a:t>INDIA CANE PRICE MAINTAINS</a:t>
            </a:r>
          </a:p>
        </p:txBody>
      </p:sp>
      <p:sp>
        <p:nvSpPr>
          <p:cNvPr id="4" name="Slide Number Placeholder 3"/>
          <p:cNvSpPr>
            <a:spLocks noGrp="1"/>
          </p:cNvSpPr>
          <p:nvPr>
            <p:ph type="sldNum" sz="quarter" idx="10"/>
          </p:nvPr>
        </p:nvSpPr>
        <p:spPr/>
        <p:txBody>
          <a:bodyPr/>
          <a:lstStyle/>
          <a:p>
            <a:fld id="{5D41E4FD-441D-49AD-9162-F0215E3EC681}" type="slidenum">
              <a:rPr lang="uk-UA" altLang="en-US" smtClean="0"/>
              <a:pPr/>
              <a:t>14</a:t>
            </a:fld>
            <a:endParaRPr lang="uk-UA" altLang="en-US" dirty="0"/>
          </a:p>
        </p:txBody>
      </p:sp>
      <p:graphicFrame>
        <p:nvGraphicFramePr>
          <p:cNvPr id="7" name="Chart 6"/>
          <p:cNvGraphicFramePr>
            <a:graphicFrameLocks/>
          </p:cNvGraphicFramePr>
          <p:nvPr>
            <p:extLst>
              <p:ext uri="{D42A27DB-BD31-4B8C-83A1-F6EECF244321}">
                <p14:modId xmlns:p14="http://schemas.microsoft.com/office/powerpoint/2010/main" val="2661848723"/>
              </p:ext>
            </p:extLst>
          </p:nvPr>
        </p:nvGraphicFramePr>
        <p:xfrm>
          <a:off x="298587" y="1093443"/>
          <a:ext cx="6140579" cy="3183284"/>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179807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 xmlns:a16="http://schemas.microsoft.com/office/drawing/2014/main" id="{168265E0-BB9F-4564-AE21-D79B48F92887}"/>
              </a:ext>
            </a:extLst>
          </p:cNvPr>
          <p:cNvGraphicFramePr/>
          <p:nvPr>
            <p:extLst>
              <p:ext uri="{D42A27DB-BD31-4B8C-83A1-F6EECF244321}">
                <p14:modId xmlns:p14="http://schemas.microsoft.com/office/powerpoint/2010/main" val="2355692481"/>
              </p:ext>
            </p:extLst>
          </p:nvPr>
        </p:nvGraphicFramePr>
        <p:xfrm>
          <a:off x="268564" y="970458"/>
          <a:ext cx="6258135" cy="1510572"/>
        </p:xfrm>
        <a:graphic>
          <a:graphicData uri="http://schemas.openxmlformats.org/drawingml/2006/chart">
            <c:chart xmlns:c="http://schemas.openxmlformats.org/drawingml/2006/chart" xmlns:r="http://schemas.openxmlformats.org/officeDocument/2006/relationships" r:id="rId3"/>
          </a:graphicData>
        </a:graphic>
      </p:graphicFrame>
      <p:sp>
        <p:nvSpPr>
          <p:cNvPr id="19458" name="Title 2"/>
          <p:cNvSpPr>
            <a:spLocks noGrp="1"/>
          </p:cNvSpPr>
          <p:nvPr>
            <p:ph type="title"/>
          </p:nvPr>
        </p:nvSpPr>
        <p:spPr>
          <a:xfrm>
            <a:off x="155229" y="217488"/>
            <a:ext cx="6385322" cy="857250"/>
          </a:xfrm>
        </p:spPr>
        <p:txBody>
          <a:bodyPr/>
          <a:lstStyle/>
          <a:p>
            <a:r>
              <a:rPr lang="en-US" altLang="en-US" dirty="0"/>
              <a:t>EU – HOT DRY WEATHER</a:t>
            </a:r>
          </a:p>
        </p:txBody>
      </p:sp>
      <p:sp>
        <p:nvSpPr>
          <p:cNvPr id="4" name="Slide Number Placeholder 3"/>
          <p:cNvSpPr>
            <a:spLocks noGrp="1"/>
          </p:cNvSpPr>
          <p:nvPr>
            <p:ph type="sldNum" sz="quarter" idx="10"/>
          </p:nvPr>
        </p:nvSpPr>
        <p:spPr>
          <a:xfrm>
            <a:off x="596128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50F375-F83D-4AD5-AD5A-94BB8C5C1ADD}" type="slidenum">
              <a:rPr lang="uk-UA" altLang="en-US" sz="1600">
                <a:solidFill>
                  <a:srgbClr val="000000"/>
                </a:solidFill>
              </a:rPr>
              <a:pPr eaLnBrk="1" hangingPunct="1"/>
              <a:t>15</a:t>
            </a:fld>
            <a:endParaRPr lang="uk-UA" altLang="en-US" sz="1600" dirty="0">
              <a:solidFill>
                <a:srgbClr val="000000"/>
              </a:solidFill>
            </a:endParaRPr>
          </a:p>
        </p:txBody>
      </p:sp>
      <p:sp>
        <p:nvSpPr>
          <p:cNvPr id="9" name="TextBox 8">
            <a:extLst>
              <a:ext uri="{FF2B5EF4-FFF2-40B4-BE49-F238E27FC236}">
                <a16:creationId xmlns="" xmlns:a16="http://schemas.microsoft.com/office/drawing/2014/main" id="{4D625F71-C746-4789-BF10-09CD7B6752C1}"/>
              </a:ext>
            </a:extLst>
          </p:cNvPr>
          <p:cNvSpPr txBox="1"/>
          <p:nvPr/>
        </p:nvSpPr>
        <p:spPr>
          <a:xfrm>
            <a:off x="232842" y="775354"/>
            <a:ext cx="3358439" cy="215444"/>
          </a:xfrm>
          <a:prstGeom prst="rect">
            <a:avLst/>
          </a:prstGeom>
          <a:noFill/>
        </p:spPr>
        <p:txBody>
          <a:bodyPr wrap="square" rtlCol="0">
            <a:spAutoFit/>
          </a:bodyPr>
          <a:lstStyle/>
          <a:p>
            <a:pP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800" b="1" dirty="0">
                <a:solidFill>
                  <a:sysClr val="windowText" lastClr="000000"/>
                </a:solidFill>
                <a:cs typeface="Arial" panose="020B0604020202020204" pitchFamily="34" charset="0"/>
              </a:rPr>
              <a:t>EU Production</a:t>
            </a:r>
          </a:p>
        </p:txBody>
      </p:sp>
      <p:sp>
        <p:nvSpPr>
          <p:cNvPr id="11" name="TextBox 10">
            <a:extLst>
              <a:ext uri="{FF2B5EF4-FFF2-40B4-BE49-F238E27FC236}">
                <a16:creationId xmlns="" xmlns:a16="http://schemas.microsoft.com/office/drawing/2014/main" id="{BBC31196-292D-4348-ABCB-664393AC1B60}"/>
              </a:ext>
            </a:extLst>
          </p:cNvPr>
          <p:cNvSpPr txBox="1"/>
          <p:nvPr/>
        </p:nvSpPr>
        <p:spPr>
          <a:xfrm>
            <a:off x="271390" y="2631840"/>
            <a:ext cx="3358439" cy="215444"/>
          </a:xfrm>
          <a:prstGeom prst="rect">
            <a:avLst/>
          </a:prstGeom>
          <a:noFill/>
        </p:spPr>
        <p:txBody>
          <a:bodyPr wrap="square" rtlCol="0">
            <a:spAutoFit/>
          </a:bodyPr>
          <a:lstStyle/>
          <a:p>
            <a:pP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800" b="1" dirty="0">
                <a:solidFill>
                  <a:sysClr val="windowText" lastClr="000000"/>
                </a:solidFill>
                <a:cs typeface="Arial" panose="020B0604020202020204" pitchFamily="34" charset="0"/>
              </a:rPr>
              <a:t>EU Beet Area Planted</a:t>
            </a:r>
          </a:p>
        </p:txBody>
      </p:sp>
      <p:graphicFrame>
        <p:nvGraphicFramePr>
          <p:cNvPr id="8" name="Chart 7">
            <a:extLst>
              <a:ext uri="{FF2B5EF4-FFF2-40B4-BE49-F238E27FC236}">
                <a16:creationId xmlns="" xmlns:a16="http://schemas.microsoft.com/office/drawing/2014/main" id="{ABB973BA-57AB-43A8-86D9-4FF8EA67BA37}"/>
              </a:ext>
            </a:extLst>
          </p:cNvPr>
          <p:cNvGraphicFramePr/>
          <p:nvPr>
            <p:extLst>
              <p:ext uri="{D42A27DB-BD31-4B8C-83A1-F6EECF244321}">
                <p14:modId xmlns:p14="http://schemas.microsoft.com/office/powerpoint/2010/main" val="3586408101"/>
              </p:ext>
            </p:extLst>
          </p:nvPr>
        </p:nvGraphicFramePr>
        <p:xfrm>
          <a:off x="319720" y="2845510"/>
          <a:ext cx="2977251" cy="1541052"/>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3437830" y="2612958"/>
            <a:ext cx="3509160" cy="338554"/>
          </a:xfrm>
          <a:prstGeom prst="rect">
            <a:avLst/>
          </a:prstGeom>
          <a:noFill/>
        </p:spPr>
        <p:txBody>
          <a:bodyPr wrap="square" rtlCol="0">
            <a:spAutoFit/>
          </a:bodyPr>
          <a:lstStyle/>
          <a:p>
            <a:r>
              <a:rPr lang="en-US" sz="800" b="1" dirty="0">
                <a:solidFill>
                  <a:sysClr val="windowText" lastClr="000000"/>
                </a:solidFill>
                <a:ea typeface="+mn-ea"/>
                <a:cs typeface="Arial" panose="020B0604020202020204" pitchFamily="34" charset="0"/>
              </a:rPr>
              <a:t>German Beet Wilting From Extreme Heat - Source: @</a:t>
            </a:r>
            <a:r>
              <a:rPr lang="en-US" sz="800" b="1" dirty="0" err="1">
                <a:solidFill>
                  <a:sysClr val="windowText" lastClr="000000"/>
                </a:solidFill>
                <a:ea typeface="+mn-ea"/>
                <a:cs typeface="Arial" panose="020B0604020202020204" pitchFamily="34" charset="0"/>
              </a:rPr>
              <a:t>SouthGermanBeet</a:t>
            </a:r>
            <a:endParaRPr lang="en-GB" sz="800" b="1" dirty="0">
              <a:solidFill>
                <a:sysClr val="windowText" lastClr="000000"/>
              </a:solidFill>
              <a:ea typeface="+mn-ea"/>
              <a:cs typeface="Arial" panose="020B0604020202020204" pitchFamily="34" charset="0"/>
            </a:endParaRPr>
          </a:p>
        </p:txBody>
      </p:sp>
      <p:pic>
        <p:nvPicPr>
          <p:cNvPr id="5" name="Picture 4"/>
          <p:cNvPicPr>
            <a:picLocks noChangeAspect="1"/>
          </p:cNvPicPr>
          <p:nvPr/>
        </p:nvPicPr>
        <p:blipFill>
          <a:blip r:embed="rId5"/>
          <a:stretch>
            <a:fillRect/>
          </a:stretch>
        </p:blipFill>
        <p:spPr>
          <a:xfrm>
            <a:off x="3506214" y="3066828"/>
            <a:ext cx="2926080" cy="1042220"/>
          </a:xfrm>
          <a:prstGeom prst="rect">
            <a:avLst/>
          </a:prstGeom>
        </p:spPr>
      </p:pic>
      <p:pic>
        <p:nvPicPr>
          <p:cNvPr id="12" name="Picture 11"/>
          <p:cNvPicPr>
            <a:picLocks noChangeAspect="1"/>
          </p:cNvPicPr>
          <p:nvPr/>
        </p:nvPicPr>
        <p:blipFill>
          <a:blip r:embed="rId6"/>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13835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55229" y="217488"/>
            <a:ext cx="6385322" cy="857250"/>
          </a:xfrm>
        </p:spPr>
        <p:txBody>
          <a:bodyPr/>
          <a:lstStyle/>
          <a:p>
            <a:r>
              <a:rPr lang="en-US" altLang="en-US" sz="2400" dirty="0"/>
              <a:t>EU – PRICE REMAINING AT A PREMIUM</a:t>
            </a:r>
          </a:p>
        </p:txBody>
      </p:sp>
      <p:sp>
        <p:nvSpPr>
          <p:cNvPr id="4" name="Slide Number Placeholder 3"/>
          <p:cNvSpPr>
            <a:spLocks noGrp="1"/>
          </p:cNvSpPr>
          <p:nvPr>
            <p:ph type="sldNum" sz="quarter" idx="10"/>
          </p:nvPr>
        </p:nvSpPr>
        <p:spPr>
          <a:xfrm>
            <a:off x="596128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50F375-F83D-4AD5-AD5A-94BB8C5C1ADD}" type="slidenum">
              <a:rPr lang="uk-UA" altLang="en-US" sz="1600">
                <a:solidFill>
                  <a:srgbClr val="000000"/>
                </a:solidFill>
              </a:rPr>
              <a:pPr eaLnBrk="1" hangingPunct="1"/>
              <a:t>16</a:t>
            </a:fld>
            <a:endParaRPr lang="uk-UA" altLang="en-US" sz="1600" dirty="0">
              <a:solidFill>
                <a:srgbClr val="000000"/>
              </a:solidFill>
            </a:endParaRPr>
          </a:p>
        </p:txBody>
      </p:sp>
      <p:sp>
        <p:nvSpPr>
          <p:cNvPr id="9" name="TextBox 8">
            <a:extLst>
              <a:ext uri="{FF2B5EF4-FFF2-40B4-BE49-F238E27FC236}">
                <a16:creationId xmlns="" xmlns:a16="http://schemas.microsoft.com/office/drawing/2014/main" id="{4D625F71-C746-4789-BF10-09CD7B6752C1}"/>
              </a:ext>
            </a:extLst>
          </p:cNvPr>
          <p:cNvSpPr txBox="1"/>
          <p:nvPr/>
        </p:nvSpPr>
        <p:spPr>
          <a:xfrm>
            <a:off x="174414" y="2591510"/>
            <a:ext cx="3358439" cy="215444"/>
          </a:xfrm>
          <a:prstGeom prst="rect">
            <a:avLst/>
          </a:prstGeom>
          <a:noFill/>
        </p:spPr>
        <p:txBody>
          <a:bodyPr wrap="square" rtlCol="0">
            <a:spAutoFit/>
          </a:bodyPr>
          <a:lstStyle/>
          <a:p>
            <a:pP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800" b="1" dirty="0">
                <a:solidFill>
                  <a:sysClr val="windowText" lastClr="000000"/>
                </a:solidFill>
                <a:cs typeface="Arial" panose="020B0604020202020204" pitchFamily="34" charset="0"/>
              </a:rPr>
              <a:t>EU Price</a:t>
            </a:r>
          </a:p>
        </p:txBody>
      </p:sp>
      <p:sp>
        <p:nvSpPr>
          <p:cNvPr id="11" name="TextBox 10">
            <a:extLst>
              <a:ext uri="{FF2B5EF4-FFF2-40B4-BE49-F238E27FC236}">
                <a16:creationId xmlns="" xmlns:a16="http://schemas.microsoft.com/office/drawing/2014/main" id="{BBC31196-292D-4348-ABCB-664393AC1B60}"/>
              </a:ext>
            </a:extLst>
          </p:cNvPr>
          <p:cNvSpPr txBox="1"/>
          <p:nvPr/>
        </p:nvSpPr>
        <p:spPr>
          <a:xfrm>
            <a:off x="155231" y="748184"/>
            <a:ext cx="3358439" cy="215444"/>
          </a:xfrm>
          <a:prstGeom prst="rect">
            <a:avLst/>
          </a:prstGeom>
          <a:noFill/>
        </p:spPr>
        <p:txBody>
          <a:bodyPr wrap="square" rtlCol="0">
            <a:spAutoFit/>
          </a:bodyPr>
          <a:lstStyle/>
          <a:p>
            <a:pP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800" b="1" dirty="0">
                <a:solidFill>
                  <a:sysClr val="windowText" lastClr="000000"/>
                </a:solidFill>
                <a:cs typeface="Arial" panose="020B0604020202020204" pitchFamily="34" charset="0"/>
              </a:rPr>
              <a:t>EU Imports Needed</a:t>
            </a:r>
          </a:p>
        </p:txBody>
      </p:sp>
      <p:graphicFrame>
        <p:nvGraphicFramePr>
          <p:cNvPr id="12" name="Chart 11">
            <a:extLst>
              <a:ext uri="{FF2B5EF4-FFF2-40B4-BE49-F238E27FC236}">
                <a16:creationId xmlns="" xmlns:a16="http://schemas.microsoft.com/office/drawing/2014/main" id="{44024FAC-74F4-4654-B1B3-6B7AEBBB45C1}"/>
              </a:ext>
            </a:extLst>
          </p:cNvPr>
          <p:cNvGraphicFramePr/>
          <p:nvPr>
            <p:extLst>
              <p:ext uri="{D42A27DB-BD31-4B8C-83A1-F6EECF244321}">
                <p14:modId xmlns:p14="http://schemas.microsoft.com/office/powerpoint/2010/main" val="199758505"/>
              </p:ext>
            </p:extLst>
          </p:nvPr>
        </p:nvGraphicFramePr>
        <p:xfrm>
          <a:off x="223804" y="952766"/>
          <a:ext cx="6379852" cy="16189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 xmlns:a16="http://schemas.microsoft.com/office/drawing/2014/main" id="{00000000-0008-0000-0000-000006000000}"/>
              </a:ext>
            </a:extLst>
          </p:cNvPr>
          <p:cNvGraphicFramePr/>
          <p:nvPr>
            <p:extLst>
              <p:ext uri="{D42A27DB-BD31-4B8C-83A1-F6EECF244321}">
                <p14:modId xmlns:p14="http://schemas.microsoft.com/office/powerpoint/2010/main" val="4092777556"/>
              </p:ext>
            </p:extLst>
          </p:nvPr>
        </p:nvGraphicFramePr>
        <p:xfrm>
          <a:off x="230199" y="2813538"/>
          <a:ext cx="6279402" cy="1604996"/>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1006299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55229" y="217488"/>
            <a:ext cx="6385322" cy="857250"/>
          </a:xfrm>
        </p:spPr>
        <p:txBody>
          <a:bodyPr/>
          <a:lstStyle/>
          <a:p>
            <a:r>
              <a:rPr lang="en-US" altLang="en-US" dirty="0"/>
              <a:t>WHAT COULD THIS MEAN FOR EXPORTERS IN SADC?</a:t>
            </a:r>
          </a:p>
        </p:txBody>
      </p:sp>
      <p:sp>
        <p:nvSpPr>
          <p:cNvPr id="4" name="Slide Number Placeholder 3"/>
          <p:cNvSpPr>
            <a:spLocks noGrp="1"/>
          </p:cNvSpPr>
          <p:nvPr>
            <p:ph type="sldNum" sz="quarter" idx="10"/>
          </p:nvPr>
        </p:nvSpPr>
        <p:spPr>
          <a:xfrm>
            <a:off x="596128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50F375-F83D-4AD5-AD5A-94BB8C5C1ADD}" type="slidenum">
              <a:rPr lang="uk-UA" altLang="en-US" sz="1600">
                <a:solidFill>
                  <a:srgbClr val="000000"/>
                </a:solidFill>
              </a:rPr>
              <a:pPr eaLnBrk="1" hangingPunct="1"/>
              <a:t>17</a:t>
            </a:fld>
            <a:endParaRPr lang="uk-UA" altLang="en-US" sz="16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48821847"/>
              </p:ext>
            </p:extLst>
          </p:nvPr>
        </p:nvGraphicFramePr>
        <p:xfrm>
          <a:off x="335098" y="1177782"/>
          <a:ext cx="6025583" cy="3253755"/>
        </p:xfrm>
        <a:graphic>
          <a:graphicData uri="http://schemas.openxmlformats.org/drawingml/2006/table">
            <a:tbl>
              <a:tblPr firstRow="1" bandRow="1">
                <a:tableStyleId>{5C22544A-7EE6-4342-B048-85BDC9FD1C3A}</a:tableStyleId>
              </a:tblPr>
              <a:tblGrid>
                <a:gridCol w="6025583">
                  <a:extLst>
                    <a:ext uri="{9D8B030D-6E8A-4147-A177-3AD203B41FA5}">
                      <a16:colId xmlns="" xmlns:a16="http://schemas.microsoft.com/office/drawing/2014/main" val="20000"/>
                    </a:ext>
                  </a:extLst>
                </a:gridCol>
              </a:tblGrid>
              <a:tr h="810265">
                <a:tc>
                  <a:txBody>
                    <a:bodyPr/>
                    <a:lstStyle/>
                    <a:p>
                      <a:pPr marL="228600" marR="0" lvl="0" indent="-228600" algn="l" defTabSz="914377" rtl="0" eaLnBrk="1" fontAlgn="auto" latinLnBrk="0" hangingPunct="1">
                        <a:lnSpc>
                          <a:spcPct val="100000"/>
                        </a:lnSpc>
                        <a:spcBef>
                          <a:spcPts val="0"/>
                        </a:spcBef>
                        <a:spcAft>
                          <a:spcPts val="0"/>
                        </a:spcAft>
                        <a:buClrTx/>
                        <a:buSzTx/>
                        <a:buFont typeface="+mj-lt"/>
                        <a:buAutoNum type="arabicPeriod"/>
                        <a:tabLst/>
                        <a:defRPr/>
                      </a:pPr>
                      <a:r>
                        <a:rPr lang="en-US" sz="1200" b="1" kern="1200" baseline="0" dirty="0" smtClean="0">
                          <a:solidFill>
                            <a:schemeClr val="tx1"/>
                          </a:solidFill>
                          <a:latin typeface="HelveticaNeueLT Pro 57 Cn" panose="020B0706030502020204" pitchFamily="34" charset="0"/>
                          <a:ea typeface="+mn-ea"/>
                          <a:cs typeface="+mn-cs"/>
                        </a:rPr>
                        <a:t>THE </a:t>
                      </a:r>
                      <a:r>
                        <a:rPr lang="en-US" sz="1200" b="1" kern="1200" baseline="0" dirty="0">
                          <a:solidFill>
                            <a:srgbClr val="00B0F0"/>
                          </a:solidFill>
                          <a:latin typeface="HelveticaNeueLT Pro 57 Cn" panose="020B0706030502020204" pitchFamily="34" charset="0"/>
                          <a:ea typeface="+mn-ea"/>
                          <a:cs typeface="+mn-cs"/>
                        </a:rPr>
                        <a:t>WORLD SUGAR BALANCE IS SHIFTING TOWARDS A </a:t>
                      </a:r>
                      <a:r>
                        <a:rPr lang="en-US" sz="1200" b="1" kern="1200" baseline="0" dirty="0" smtClean="0">
                          <a:solidFill>
                            <a:srgbClr val="00B0F0"/>
                          </a:solidFill>
                          <a:latin typeface="HelveticaNeueLT Pro 57 Cn" panose="020B0706030502020204" pitchFamily="34" charset="0"/>
                          <a:ea typeface="+mn-ea"/>
                          <a:cs typeface="+mn-cs"/>
                        </a:rPr>
                        <a:t>DEFICIT</a:t>
                      </a:r>
                      <a:r>
                        <a:rPr lang="en-US" sz="1200" b="1" kern="1200" baseline="0" dirty="0" smtClean="0">
                          <a:solidFill>
                            <a:schemeClr val="tx1"/>
                          </a:solidFill>
                          <a:latin typeface="HelveticaNeueLT Pro 57 Cn" panose="020B0706030502020204" pitchFamily="34" charset="0"/>
                          <a:ea typeface="+mn-ea"/>
                          <a:cs typeface="+mn-cs"/>
                        </a:rPr>
                        <a:t> </a:t>
                      </a:r>
                      <a:r>
                        <a:rPr lang="en-US" sz="1200" b="1" kern="1200" baseline="0" dirty="0">
                          <a:solidFill>
                            <a:schemeClr val="tx1"/>
                          </a:solidFill>
                          <a:latin typeface="HelveticaNeueLT Pro 57 Cn" panose="020B0706030502020204" pitchFamily="34" charset="0"/>
                          <a:ea typeface="+mn-ea"/>
                          <a:cs typeface="+mn-cs"/>
                        </a:rPr>
                        <a:t>DUE TO REDUCTIONS </a:t>
                      </a:r>
                      <a:r>
                        <a:rPr lang="en-US" sz="1200" b="1" kern="1200" baseline="0" dirty="0" smtClean="0">
                          <a:solidFill>
                            <a:schemeClr val="tx1"/>
                          </a:solidFill>
                          <a:latin typeface="HelveticaNeueLT Pro 57 Cn" panose="020B0706030502020204" pitchFamily="34" charset="0"/>
                          <a:ea typeface="+mn-ea"/>
                          <a:cs typeface="+mn-cs"/>
                        </a:rPr>
                        <a:t>IN PRODUCTION </a:t>
                      </a:r>
                      <a:r>
                        <a:rPr lang="en-US" sz="1200" b="1" kern="1200" baseline="0" dirty="0">
                          <a:solidFill>
                            <a:schemeClr val="tx1"/>
                          </a:solidFill>
                          <a:latin typeface="HelveticaNeueLT Pro 57 Cn" panose="020B0706030502020204" pitchFamily="34" charset="0"/>
                          <a:ea typeface="+mn-ea"/>
                          <a:cs typeface="+mn-cs"/>
                        </a:rPr>
                        <a:t>IN INDIA, EUROPE, THAILAND AND </a:t>
                      </a:r>
                      <a:r>
                        <a:rPr lang="en-US" sz="1200" b="1" kern="1200" baseline="0" dirty="0" smtClean="0">
                          <a:solidFill>
                            <a:schemeClr val="tx1"/>
                          </a:solidFill>
                          <a:latin typeface="HelveticaNeueLT Pro 57 Cn" panose="020B0706030502020204" pitchFamily="34" charset="0"/>
                          <a:ea typeface="+mn-ea"/>
                          <a:cs typeface="+mn-cs"/>
                        </a:rPr>
                        <a:t>BRAZIL.</a:t>
                      </a:r>
                      <a:endParaRPr lang="en-US" sz="1200" b="1" kern="1200" baseline="0" dirty="0">
                        <a:solidFill>
                          <a:schemeClr val="tx1"/>
                        </a:solidFill>
                        <a:latin typeface="HelveticaNeueLT Pro 57 Cn" panose="020B0706030502020204" pitchFamily="34" charset="0"/>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810265">
                <a:tc>
                  <a:txBody>
                    <a:bodyPr/>
                    <a:lstStyle/>
                    <a:p>
                      <a:pPr marL="228600" marR="0" lvl="0" indent="-228600" algn="l" defTabSz="914377" rtl="0" eaLnBrk="1" fontAlgn="auto" latinLnBrk="0" hangingPunct="1">
                        <a:lnSpc>
                          <a:spcPct val="100000"/>
                        </a:lnSpc>
                        <a:spcBef>
                          <a:spcPts val="0"/>
                        </a:spcBef>
                        <a:spcAft>
                          <a:spcPts val="0"/>
                        </a:spcAft>
                        <a:buClrTx/>
                        <a:buSzTx/>
                        <a:buFont typeface="+mj-lt"/>
                        <a:buAutoNum type="arabicPeriod" startAt="2"/>
                        <a:tabLst/>
                        <a:defRPr/>
                      </a:pPr>
                      <a:r>
                        <a:rPr lang="en-US" sz="1200" b="1" kern="1200" baseline="0" dirty="0">
                          <a:solidFill>
                            <a:schemeClr val="tx1"/>
                          </a:solidFill>
                          <a:latin typeface="HelveticaNeueLT Pro 57 Cn" panose="020B0706030502020204" pitchFamily="34" charset="0"/>
                          <a:ea typeface="+mn-ea"/>
                          <a:cs typeface="+mn-cs"/>
                        </a:rPr>
                        <a:t>HOWEVER </a:t>
                      </a:r>
                      <a:r>
                        <a:rPr lang="en-US" sz="1200" b="1" kern="1200" baseline="0" dirty="0">
                          <a:solidFill>
                            <a:srgbClr val="00B0F0"/>
                          </a:solidFill>
                          <a:latin typeface="HelveticaNeueLT Pro 57 Cn" panose="020B0706030502020204" pitchFamily="34" charset="0"/>
                          <a:ea typeface="+mn-ea"/>
                          <a:cs typeface="+mn-cs"/>
                        </a:rPr>
                        <a:t>GLOBAL STOCKS HAVE REACHED RECORD LEVELS</a:t>
                      </a:r>
                      <a:r>
                        <a:rPr lang="en-US" sz="1200" b="1" kern="1200" baseline="0" dirty="0">
                          <a:solidFill>
                            <a:schemeClr val="tx1"/>
                          </a:solidFill>
                          <a:latin typeface="HelveticaNeueLT Pro 57 Cn" panose="020B0706030502020204" pitchFamily="34" charset="0"/>
                          <a:ea typeface="+mn-ea"/>
                          <a:cs typeface="+mn-cs"/>
                        </a:rPr>
                        <a:t>. SO WE DO NOT EXPECT NO.11 PRICES TO RISE </a:t>
                      </a:r>
                      <a:r>
                        <a:rPr lang="en-US" sz="1200" b="1" kern="1200" baseline="0" dirty="0" smtClean="0">
                          <a:solidFill>
                            <a:schemeClr val="tx1"/>
                          </a:solidFill>
                          <a:latin typeface="HelveticaNeueLT Pro 57 Cn" panose="020B0706030502020204" pitchFamily="34" charset="0"/>
                          <a:ea typeface="+mn-ea"/>
                          <a:cs typeface="+mn-cs"/>
                        </a:rPr>
                        <a:t>SUDDENLY.</a:t>
                      </a:r>
                      <a:endParaRPr lang="en-US" sz="1200" b="1" kern="1200" baseline="0" dirty="0">
                        <a:solidFill>
                          <a:schemeClr val="tx1"/>
                        </a:solidFill>
                        <a:latin typeface="HelveticaNeueLT Pro 57 Cn" panose="020B0706030502020204" pitchFamily="34" charset="0"/>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810265">
                <a:tc>
                  <a:txBody>
                    <a:bodyPr/>
                    <a:lstStyle/>
                    <a:p>
                      <a:pPr marL="228600" marR="0" lvl="0" indent="-228600" algn="l" defTabSz="914377" rtl="0" eaLnBrk="1" fontAlgn="auto" latinLnBrk="0" hangingPunct="1">
                        <a:lnSpc>
                          <a:spcPct val="100000"/>
                        </a:lnSpc>
                        <a:spcBef>
                          <a:spcPts val="0"/>
                        </a:spcBef>
                        <a:spcAft>
                          <a:spcPts val="0"/>
                        </a:spcAft>
                        <a:buClrTx/>
                        <a:buSzTx/>
                        <a:buFont typeface="+mj-lt"/>
                        <a:buAutoNum type="arabicPeriod" startAt="3"/>
                        <a:tabLst/>
                        <a:defRPr/>
                      </a:pPr>
                      <a:r>
                        <a:rPr lang="en-US" sz="1200" b="1" kern="1200" baseline="0" dirty="0">
                          <a:solidFill>
                            <a:schemeClr val="tx1"/>
                          </a:solidFill>
                          <a:latin typeface="HelveticaNeueLT Pro 57 Cn" panose="020B0706030502020204" pitchFamily="34" charset="0"/>
                          <a:ea typeface="+mn-ea"/>
                          <a:cs typeface="+mn-cs"/>
                        </a:rPr>
                        <a:t>THE </a:t>
                      </a:r>
                      <a:r>
                        <a:rPr lang="en-US" sz="1200" b="1" kern="1200" baseline="0" dirty="0">
                          <a:solidFill>
                            <a:srgbClr val="00B0F0"/>
                          </a:solidFill>
                          <a:latin typeface="HelveticaNeueLT Pro 57 Cn" panose="020B0706030502020204" pitchFamily="34" charset="0"/>
                          <a:ea typeface="+mn-ea"/>
                          <a:cs typeface="+mn-cs"/>
                        </a:rPr>
                        <a:t>EU DEFICIT IS EXPECTED TO INCREASE</a:t>
                      </a:r>
                      <a:r>
                        <a:rPr lang="en-US" sz="1200" b="1" kern="1200" baseline="0" dirty="0">
                          <a:solidFill>
                            <a:schemeClr val="tx1"/>
                          </a:solidFill>
                          <a:latin typeface="HelveticaNeueLT Pro 57 Cn" panose="020B0706030502020204" pitchFamily="34" charset="0"/>
                          <a:ea typeface="+mn-ea"/>
                          <a:cs typeface="+mn-cs"/>
                        </a:rPr>
                        <a:t> THIS YEAR, MEANING THAT PRICES WILL NEED TO MAINTAIN THEIR PREMIUM VS THE WORLD MARKET TO INCENTIVISE </a:t>
                      </a:r>
                      <a:r>
                        <a:rPr lang="en-US" sz="1200" b="1" kern="1200" baseline="0" dirty="0" smtClean="0">
                          <a:solidFill>
                            <a:schemeClr val="tx1"/>
                          </a:solidFill>
                          <a:latin typeface="HelveticaNeueLT Pro 57 Cn" panose="020B0706030502020204" pitchFamily="34" charset="0"/>
                          <a:ea typeface="+mn-ea"/>
                          <a:cs typeface="+mn-cs"/>
                        </a:rPr>
                        <a:t>IMPORTS FROM ACP/LDC ORIGINS, FTA ORIGINS AND </a:t>
                      </a:r>
                      <a:r>
                        <a:rPr lang="en-US" sz="1200" b="1" kern="1200" baseline="0" dirty="0" smtClean="0">
                          <a:solidFill>
                            <a:schemeClr val="tx1"/>
                          </a:solidFill>
                          <a:latin typeface="HelveticaNeueLT Pro 57 Cn" panose="020B0706030502020204" pitchFamily="34" charset="0"/>
                          <a:ea typeface="+mn-ea"/>
                          <a:cs typeface="+mn-cs"/>
                        </a:rPr>
                        <a:t>CXLs.</a:t>
                      </a:r>
                      <a:endParaRPr lang="en-US" sz="1200" b="1" kern="1200" baseline="0" dirty="0">
                        <a:solidFill>
                          <a:schemeClr val="tx1"/>
                        </a:solidFill>
                        <a:latin typeface="HelveticaNeueLT Pro 57 Cn" panose="020B0706030502020204" pitchFamily="34" charset="0"/>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810265">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200" b="1" kern="1200" baseline="0" dirty="0" smtClean="0">
                          <a:solidFill>
                            <a:schemeClr val="tx1"/>
                          </a:solidFill>
                          <a:latin typeface="HelveticaNeueLT Pro 57 Cn" panose="020B0706030502020204" pitchFamily="34" charset="0"/>
                          <a:ea typeface="+mn-ea"/>
                          <a:cs typeface="+mn-cs"/>
                        </a:rPr>
                        <a:t>4.    </a:t>
                      </a:r>
                      <a:r>
                        <a:rPr lang="en-US" sz="1200" b="1" kern="1200" baseline="0" dirty="0" smtClean="0">
                          <a:solidFill>
                            <a:srgbClr val="00B0F0"/>
                          </a:solidFill>
                          <a:latin typeface="HelveticaNeueLT Pro 57 Cn" panose="020B0706030502020204" pitchFamily="34" charset="0"/>
                          <a:ea typeface="+mn-ea"/>
                          <a:cs typeface="+mn-cs"/>
                        </a:rPr>
                        <a:t>EFFECTIVE RISK MANAGEMENT</a:t>
                      </a:r>
                      <a:r>
                        <a:rPr lang="en-US" sz="1200" b="1" kern="1200" baseline="0" dirty="0" smtClean="0">
                          <a:solidFill>
                            <a:schemeClr val="tx1"/>
                          </a:solidFill>
                          <a:latin typeface="HelveticaNeueLT Pro 57 Cn" panose="020B0706030502020204" pitchFamily="34" charset="0"/>
                          <a:ea typeface="+mn-ea"/>
                          <a:cs typeface="+mn-cs"/>
                        </a:rPr>
                        <a:t> WILL BE KEY.</a:t>
                      </a:r>
                      <a:endParaRPr lang="en-US" sz="1200" b="1" kern="1200" baseline="0" dirty="0">
                        <a:solidFill>
                          <a:schemeClr val="tx1"/>
                        </a:solidFill>
                        <a:latin typeface="HelveticaNeueLT Pro 57 Cn" panose="020B0706030502020204" pitchFamily="34" charset="0"/>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pic>
        <p:nvPicPr>
          <p:cNvPr id="5" name="Picture 4"/>
          <p:cNvPicPr>
            <a:picLocks noChangeAspect="1"/>
          </p:cNvPicPr>
          <p:nvPr/>
        </p:nvPicPr>
        <p:blipFill>
          <a:blip r:embed="rId3"/>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859162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2530411" y="1241303"/>
            <a:ext cx="2157703" cy="857250"/>
          </a:xfrm>
        </p:spPr>
        <p:txBody>
          <a:bodyPr/>
          <a:lstStyle/>
          <a:p>
            <a:r>
              <a:rPr lang="en-US" altLang="en-US" dirty="0" smtClean="0"/>
              <a:t>Questions?</a:t>
            </a:r>
            <a:endParaRPr lang="en-US" altLang="en-US" dirty="0"/>
          </a:p>
        </p:txBody>
      </p:sp>
      <p:sp>
        <p:nvSpPr>
          <p:cNvPr id="4" name="Slide Number Placeholder 3"/>
          <p:cNvSpPr>
            <a:spLocks noGrp="1"/>
          </p:cNvSpPr>
          <p:nvPr>
            <p:ph type="sldNum" sz="quarter" idx="10"/>
          </p:nvPr>
        </p:nvSpPr>
        <p:spPr>
          <a:xfrm>
            <a:off x="596128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50F375-F83D-4AD5-AD5A-94BB8C5C1ADD}" type="slidenum">
              <a:rPr lang="uk-UA" altLang="en-US" sz="1600">
                <a:solidFill>
                  <a:srgbClr val="000000"/>
                </a:solidFill>
              </a:rPr>
              <a:pPr eaLnBrk="1" hangingPunct="1"/>
              <a:t>18</a:t>
            </a:fld>
            <a:endParaRPr lang="uk-UA" altLang="en-US" sz="1600" dirty="0">
              <a:solidFill>
                <a:srgbClr val="000000"/>
              </a:solidFill>
            </a:endParaRPr>
          </a:p>
        </p:txBody>
      </p:sp>
      <p:sp>
        <p:nvSpPr>
          <p:cNvPr id="6" name="TextBox 5"/>
          <p:cNvSpPr txBox="1"/>
          <p:nvPr/>
        </p:nvSpPr>
        <p:spPr>
          <a:xfrm>
            <a:off x="218813" y="3099606"/>
            <a:ext cx="6242524" cy="1200329"/>
          </a:xfrm>
          <a:prstGeom prst="rect">
            <a:avLst/>
          </a:prstGeom>
          <a:noFill/>
        </p:spPr>
        <p:txBody>
          <a:bodyPr wrap="square" rtlCol="0">
            <a:spAutoFit/>
          </a:bodyPr>
          <a:lstStyle/>
          <a:p>
            <a:pPr eaLnBrk="1" hangingPunct="1"/>
            <a:r>
              <a:rPr lang="en-GB" sz="800" i="1" dirty="0">
                <a:cs typeface="Arial" pitchFamily="34" charset="0"/>
                <a:sym typeface="Gill Sans" charset="0"/>
              </a:rPr>
              <a:t>This information has been prepared for information only and does not constitute an offer or commitment. This information does not constitute investment advice and is not intended for the use of professional or retail clients as defined by the rules of the FCA.</a:t>
            </a:r>
          </a:p>
          <a:p>
            <a:pPr eaLnBrk="1" hangingPunct="1"/>
            <a:endParaRPr lang="en-GB" sz="800" dirty="0">
              <a:cs typeface="Arial" pitchFamily="34" charset="0"/>
              <a:sym typeface="Gill Sans" charset="0"/>
            </a:endParaRPr>
          </a:p>
          <a:p>
            <a:pPr eaLnBrk="1" hangingPunct="1"/>
            <a:r>
              <a:rPr lang="en-GB" sz="800" i="1" dirty="0">
                <a:cs typeface="Arial" pitchFamily="34" charset="0"/>
                <a:sym typeface="Gill Sans" charset="0"/>
              </a:rPr>
              <a:t>The firm or its staff members may trade on their own account and may from time to time hold or act as market makers in investments mentioned in this document. Please note that the firm makes no warranty, expressed or implied, as to the accuracy or completeness of the information and opinions herein. All parties are advised to seek independent professional advice as to the suitability of any products and to their tax, accounting, legal or regulatory implications. </a:t>
            </a:r>
          </a:p>
          <a:p>
            <a:pPr eaLnBrk="1" hangingPunct="1"/>
            <a:endParaRPr lang="en-GB" sz="800" dirty="0">
              <a:cs typeface="Arial" pitchFamily="34" charset="0"/>
              <a:sym typeface="Gill Sans" charset="0"/>
            </a:endParaRPr>
          </a:p>
          <a:p>
            <a:pPr eaLnBrk="1" hangingPunct="1"/>
            <a:r>
              <a:rPr lang="en-GB" sz="800" i="1" dirty="0">
                <a:cs typeface="Arial" pitchFamily="34" charset="0"/>
                <a:sym typeface="Gill Sans" charset="0"/>
              </a:rPr>
              <a:t>The firm is authorised and regulated by the Financial Conduct Authority.</a:t>
            </a:r>
            <a:endParaRPr lang="en-GB" sz="800" dirty="0">
              <a:cs typeface="Arial" pitchFamily="34" charset="0"/>
              <a:sym typeface="Gill Sans" charset="0"/>
            </a:endParaRPr>
          </a:p>
        </p:txBody>
      </p:sp>
      <p:pic>
        <p:nvPicPr>
          <p:cNvPr id="9" name="Picture 8"/>
          <p:cNvPicPr>
            <a:picLocks noChangeAspect="1"/>
          </p:cNvPicPr>
          <p:nvPr/>
        </p:nvPicPr>
        <p:blipFill>
          <a:blip r:embed="rId2"/>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2704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a:xfrm>
            <a:off x="155229" y="217488"/>
            <a:ext cx="6385322" cy="857250"/>
          </a:xfrm>
        </p:spPr>
        <p:txBody>
          <a:bodyPr/>
          <a:lstStyle/>
          <a:p>
            <a:r>
              <a:rPr lang="en-US" altLang="en-US" dirty="0"/>
              <a:t>PRESENTATION OVERVIEW</a:t>
            </a:r>
          </a:p>
        </p:txBody>
      </p:sp>
      <p:sp>
        <p:nvSpPr>
          <p:cNvPr id="4" name="Slide Number Placeholder 3"/>
          <p:cNvSpPr>
            <a:spLocks noGrp="1"/>
          </p:cNvSpPr>
          <p:nvPr>
            <p:ph type="sldNum" sz="quarter" idx="10"/>
          </p:nvPr>
        </p:nvSpPr>
        <p:spPr>
          <a:xfrm>
            <a:off x="596786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DF29E3D-F7BE-4D9D-93AB-602AF82EB927}" type="slidenum">
              <a:rPr lang="uk-UA" altLang="en-US" sz="1600">
                <a:solidFill>
                  <a:srgbClr val="000000"/>
                </a:solidFill>
              </a:rPr>
              <a:pPr eaLnBrk="1" hangingPunct="1"/>
              <a:t>1</a:t>
            </a:fld>
            <a:endParaRPr lang="uk-UA" altLang="en-US" sz="160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67960309"/>
              </p:ext>
            </p:extLst>
          </p:nvPr>
        </p:nvGraphicFramePr>
        <p:xfrm>
          <a:off x="256558" y="1249123"/>
          <a:ext cx="6316883" cy="2669091"/>
        </p:xfrm>
        <a:graphic>
          <a:graphicData uri="http://schemas.openxmlformats.org/drawingml/2006/table">
            <a:tbl>
              <a:tblPr firstRow="1" bandRow="1">
                <a:tableStyleId>{2D5ABB26-0587-4C30-8999-92F81FD0307C}</a:tableStyleId>
              </a:tblPr>
              <a:tblGrid>
                <a:gridCol w="6316883">
                  <a:extLst>
                    <a:ext uri="{9D8B030D-6E8A-4147-A177-3AD203B41FA5}">
                      <a16:colId xmlns="" xmlns:a16="http://schemas.microsoft.com/office/drawing/2014/main" val="20000"/>
                    </a:ext>
                  </a:extLst>
                </a:gridCol>
              </a:tblGrid>
              <a:tr h="357817">
                <a:tc>
                  <a:txBody>
                    <a:bodyPr/>
                    <a:lstStyle/>
                    <a:p>
                      <a:pPr marL="0" algn="l" defTabSz="914400" rtl="0" eaLnBrk="1" latinLnBrk="0" hangingPunct="1"/>
                      <a:r>
                        <a:rPr lang="en-GB" sz="1500" b="1" kern="1200" dirty="0">
                          <a:solidFill>
                            <a:srgbClr val="00AEEF"/>
                          </a:solidFill>
                          <a:latin typeface="HelveticaNeueLT Pro 57 Cn" panose="020B0706030502020204" pitchFamily="34" charset="0"/>
                          <a:ea typeface="+mn-ea"/>
                          <a:cs typeface="+mn-cs"/>
                        </a:rPr>
                        <a:t>World Market Prices – Where we stand</a:t>
                      </a:r>
                    </a:p>
                  </a:txBody>
                  <a:tcPr marL="91432" marR="91432" marT="26999" marB="26999"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E7E8"/>
                    </a:solidFill>
                  </a:tcPr>
                </a:tc>
                <a:extLst>
                  <a:ext uri="{0D108BD9-81ED-4DB2-BD59-A6C34878D82A}">
                    <a16:rowId xmlns="" xmlns:a16="http://schemas.microsoft.com/office/drawing/2014/main" val="10000"/>
                  </a:ext>
                </a:extLst>
              </a:tr>
              <a:tr h="330182">
                <a:tc>
                  <a:txBody>
                    <a:bodyPr/>
                    <a:lstStyle/>
                    <a:p>
                      <a:pPr marL="0" eaLnBrk="1" hangingPunct="1">
                        <a:spcBef>
                          <a:spcPts val="0"/>
                        </a:spcBef>
                      </a:pPr>
                      <a:r>
                        <a:rPr lang="en-US" altLang="en-US" sz="1500" b="1" dirty="0">
                          <a:solidFill>
                            <a:srgbClr val="00AEEF"/>
                          </a:solidFill>
                          <a:latin typeface="HelveticaNeueLT Pro 57 Cn" panose="020B0706030502020204" pitchFamily="34" charset="0"/>
                          <a:ea typeface="+mn-ea"/>
                          <a:cs typeface="+mn-cs"/>
                        </a:rPr>
                        <a:t>Global Balance</a:t>
                      </a:r>
                    </a:p>
                  </a:txBody>
                  <a:tcPr marL="91432" marR="91432" marT="26999" marB="26999"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E7E8"/>
                    </a:solidFill>
                  </a:tcPr>
                </a:tc>
                <a:extLst>
                  <a:ext uri="{0D108BD9-81ED-4DB2-BD59-A6C34878D82A}">
                    <a16:rowId xmlns="" xmlns:a16="http://schemas.microsoft.com/office/drawing/2014/main" val="10001"/>
                  </a:ext>
                </a:extLst>
              </a:tr>
              <a:tr h="330182">
                <a:tc>
                  <a:txBody>
                    <a:bodyPr/>
                    <a:lstStyle/>
                    <a:p>
                      <a:pPr marL="0" algn="l" defTabSz="914400" rtl="0" eaLnBrk="1" latinLnBrk="0" hangingPunct="1"/>
                      <a:r>
                        <a:rPr lang="en-GB" sz="1500" b="1" kern="1200" dirty="0">
                          <a:solidFill>
                            <a:srgbClr val="00AEEF"/>
                          </a:solidFill>
                          <a:latin typeface="HelveticaNeueLT Pro 57 Cn" panose="020B0706030502020204" pitchFamily="34" charset="0"/>
                          <a:ea typeface="+mn-ea"/>
                          <a:cs typeface="+mn-cs"/>
                        </a:rPr>
                        <a:t>Fundamental Drivers and Risks to the View in Key Markets:</a:t>
                      </a:r>
                    </a:p>
                  </a:txBody>
                  <a:tcPr marL="91432" marR="91432" marT="26999" marB="26999"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E7E8"/>
                    </a:solidFill>
                  </a:tcPr>
                </a:tc>
                <a:extLst>
                  <a:ext uri="{0D108BD9-81ED-4DB2-BD59-A6C34878D82A}">
                    <a16:rowId xmlns="" xmlns:a16="http://schemas.microsoft.com/office/drawing/2014/main" val="10002"/>
                  </a:ext>
                </a:extLst>
              </a:tr>
              <a:tr h="330182">
                <a:tc>
                  <a:txBody>
                    <a:bodyPr/>
                    <a:lstStyle/>
                    <a:p>
                      <a:pPr marL="285750" indent="-285750" algn="l" defTabSz="914400" rtl="0" eaLnBrk="1" latinLnBrk="0" hangingPunct="1">
                        <a:buClr>
                          <a:srgbClr val="00AEEF"/>
                        </a:buClr>
                        <a:buFont typeface="Lucida Grande"/>
                        <a:buChar char="&gt;"/>
                      </a:pPr>
                      <a:r>
                        <a:rPr lang="en-GB" sz="1100" b="0" kern="1200" dirty="0">
                          <a:solidFill>
                            <a:schemeClr val="tx1"/>
                          </a:solidFill>
                          <a:latin typeface="+mn-lt"/>
                          <a:ea typeface="+mn-ea"/>
                          <a:cs typeface="+mn-cs"/>
                        </a:rPr>
                        <a:t>Brazil</a:t>
                      </a:r>
                    </a:p>
                  </a:txBody>
                  <a:tcPr marL="91432" marR="91432" marT="26999" marB="26999"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E7E8"/>
                    </a:solidFill>
                  </a:tcPr>
                </a:tc>
                <a:extLst>
                  <a:ext uri="{0D108BD9-81ED-4DB2-BD59-A6C34878D82A}">
                    <a16:rowId xmlns="" xmlns:a16="http://schemas.microsoft.com/office/drawing/2014/main" val="10003"/>
                  </a:ext>
                </a:extLst>
              </a:tr>
              <a:tr h="330182">
                <a:tc>
                  <a:txBody>
                    <a:bodyPr/>
                    <a:lstStyle/>
                    <a:p>
                      <a:pPr marL="285750" indent="-285750" algn="l" defTabSz="914400" rtl="0" eaLnBrk="1" latinLnBrk="0" hangingPunct="1">
                        <a:buClr>
                          <a:srgbClr val="00AEEF"/>
                        </a:buClr>
                        <a:buFont typeface="Lucida Grande"/>
                        <a:buChar char="&gt;"/>
                      </a:pPr>
                      <a:r>
                        <a:rPr lang="en-GB" sz="1100" b="0" kern="1200" dirty="0">
                          <a:solidFill>
                            <a:schemeClr val="tx1"/>
                          </a:solidFill>
                          <a:latin typeface="+mn-lt"/>
                          <a:ea typeface="+mn-ea"/>
                          <a:cs typeface="+mn-cs"/>
                        </a:rPr>
                        <a:t>India</a:t>
                      </a:r>
                      <a:endParaRPr lang="en-GB" sz="1100" b="0" dirty="0">
                        <a:solidFill>
                          <a:schemeClr val="tx1"/>
                        </a:solidFill>
                        <a:latin typeface="+mn-lt"/>
                      </a:endParaRPr>
                    </a:p>
                  </a:txBody>
                  <a:tcPr marL="91432" marR="91432" marT="26999" marB="26999"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E7E8"/>
                    </a:solidFill>
                  </a:tcPr>
                </a:tc>
                <a:extLst>
                  <a:ext uri="{0D108BD9-81ED-4DB2-BD59-A6C34878D82A}">
                    <a16:rowId xmlns="" xmlns:a16="http://schemas.microsoft.com/office/drawing/2014/main" val="10004"/>
                  </a:ext>
                </a:extLst>
              </a:tr>
              <a:tr h="330182">
                <a:tc>
                  <a:txBody>
                    <a:bodyPr/>
                    <a:lstStyle/>
                    <a:p>
                      <a:pPr marL="285750" indent="-285750" algn="l" defTabSz="914400" rtl="0" eaLnBrk="1" latinLnBrk="0" hangingPunct="1">
                        <a:buClr>
                          <a:srgbClr val="00AEEF"/>
                        </a:buClr>
                        <a:buFont typeface="Lucida Grande"/>
                        <a:buChar char="&gt;"/>
                      </a:pPr>
                      <a:r>
                        <a:rPr lang="en-GB" sz="1100" b="0" kern="1200" dirty="0">
                          <a:solidFill>
                            <a:schemeClr val="tx1"/>
                          </a:solidFill>
                          <a:latin typeface="+mn-lt"/>
                          <a:ea typeface="+mn-ea"/>
                          <a:cs typeface="+mn-cs"/>
                        </a:rPr>
                        <a:t>Europe</a:t>
                      </a:r>
                      <a:endParaRPr lang="en-GB" sz="1100" b="0" dirty="0">
                        <a:solidFill>
                          <a:schemeClr val="tx1"/>
                        </a:solidFill>
                        <a:latin typeface="+mn-lt"/>
                      </a:endParaRPr>
                    </a:p>
                  </a:txBody>
                  <a:tcPr marL="91432" marR="91432" marT="26999" marB="26999"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E7E8"/>
                    </a:solidFill>
                  </a:tcPr>
                </a:tc>
                <a:extLst>
                  <a:ext uri="{0D108BD9-81ED-4DB2-BD59-A6C34878D82A}">
                    <a16:rowId xmlns="" xmlns:a16="http://schemas.microsoft.com/office/drawing/2014/main" val="10005"/>
                  </a:ext>
                </a:extLst>
              </a:tr>
              <a:tr h="330182">
                <a:tc>
                  <a:txBody>
                    <a:bodyPr/>
                    <a:lstStyle/>
                    <a:p>
                      <a:pPr marL="285750" indent="-285750" algn="l" defTabSz="914400" rtl="0" eaLnBrk="1" latinLnBrk="0" hangingPunct="1">
                        <a:buClr>
                          <a:srgbClr val="00AEEF"/>
                        </a:buClr>
                        <a:buFont typeface="Lucida Grande"/>
                        <a:buChar char="&gt;"/>
                      </a:pPr>
                      <a:r>
                        <a:rPr lang="en-GB" sz="1100" b="0" kern="1200" baseline="0" dirty="0">
                          <a:solidFill>
                            <a:schemeClr val="tx1"/>
                          </a:solidFill>
                          <a:latin typeface="+mn-lt"/>
                          <a:ea typeface="+mn-ea"/>
                          <a:cs typeface="+mn-cs"/>
                        </a:rPr>
                        <a:t>Thailand</a:t>
                      </a:r>
                      <a:endParaRPr lang="en-GB" sz="1100" b="0" dirty="0">
                        <a:solidFill>
                          <a:schemeClr val="tx1"/>
                        </a:solidFill>
                        <a:latin typeface="+mn-lt"/>
                      </a:endParaRPr>
                    </a:p>
                  </a:txBody>
                  <a:tcPr marL="91432" marR="91432" marT="26999" marB="26999"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E7E8"/>
                    </a:solidFill>
                  </a:tcPr>
                </a:tc>
                <a:extLst>
                  <a:ext uri="{0D108BD9-81ED-4DB2-BD59-A6C34878D82A}">
                    <a16:rowId xmlns="" xmlns:a16="http://schemas.microsoft.com/office/drawing/2014/main" val="10006"/>
                  </a:ext>
                </a:extLst>
              </a:tr>
              <a:tr h="330182">
                <a:tc>
                  <a:txBody>
                    <a:bodyPr/>
                    <a:lstStyle/>
                    <a:p>
                      <a:pPr marL="0" indent="0" algn="l" defTabSz="914400" rtl="0" eaLnBrk="1" latinLnBrk="0" hangingPunct="1">
                        <a:buClr>
                          <a:srgbClr val="00AEEF"/>
                        </a:buClr>
                        <a:buFont typeface="Lucida Grande"/>
                        <a:buNone/>
                      </a:pPr>
                      <a:r>
                        <a:rPr lang="en-GB" sz="1500" b="1" kern="1200" dirty="0">
                          <a:solidFill>
                            <a:srgbClr val="00AEEF"/>
                          </a:solidFill>
                          <a:latin typeface="HelveticaNeueLT Pro 57 Cn" panose="020B0706030502020204" pitchFamily="34" charset="0"/>
                          <a:ea typeface="+mn-ea"/>
                          <a:cs typeface="+mn-cs"/>
                        </a:rPr>
                        <a:t>What could this mean for SADC?</a:t>
                      </a:r>
                      <a:endParaRPr lang="en-GB" sz="1500" b="0" dirty="0">
                        <a:solidFill>
                          <a:schemeClr val="tx1"/>
                        </a:solidFill>
                        <a:latin typeface="+mn-lt"/>
                      </a:endParaRPr>
                    </a:p>
                  </a:txBody>
                  <a:tcPr marL="91432" marR="91432" marT="26999" marB="26999"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E7E8"/>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13769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55229" y="217488"/>
            <a:ext cx="6385322" cy="857250"/>
          </a:xfrm>
        </p:spPr>
        <p:txBody>
          <a:bodyPr/>
          <a:lstStyle/>
          <a:p>
            <a:r>
              <a:rPr lang="en-US" altLang="en-US" dirty="0"/>
              <a:t>NO.11 PRICES – APPROACHING 10-YEAR LOWS</a:t>
            </a:r>
          </a:p>
        </p:txBody>
      </p:sp>
      <p:sp>
        <p:nvSpPr>
          <p:cNvPr id="4" name="Slide Number Placeholder 3"/>
          <p:cNvSpPr>
            <a:spLocks noGrp="1"/>
          </p:cNvSpPr>
          <p:nvPr>
            <p:ph type="sldNum" sz="quarter" idx="10"/>
          </p:nvPr>
        </p:nvSpPr>
        <p:spPr>
          <a:xfrm>
            <a:off x="596128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50F375-F83D-4AD5-AD5A-94BB8C5C1ADD}" type="slidenum">
              <a:rPr lang="uk-UA" altLang="en-US" sz="1600">
                <a:solidFill>
                  <a:srgbClr val="000000"/>
                </a:solidFill>
              </a:rPr>
              <a:pPr eaLnBrk="1" hangingPunct="1"/>
              <a:t>2</a:t>
            </a:fld>
            <a:endParaRPr lang="uk-UA" altLang="en-US" sz="1600" dirty="0">
              <a:solidFill>
                <a:srgbClr val="000000"/>
              </a:solidFill>
            </a:endParaRPr>
          </a:p>
        </p:txBody>
      </p:sp>
      <p:pic>
        <p:nvPicPr>
          <p:cNvPr id="5" name="Picture 4"/>
          <p:cNvPicPr>
            <a:picLocks noChangeAspect="1"/>
          </p:cNvPicPr>
          <p:nvPr/>
        </p:nvPicPr>
        <p:blipFill>
          <a:blip r:embed="rId3"/>
          <a:stretch>
            <a:fillRect/>
          </a:stretch>
        </p:blipFill>
        <p:spPr>
          <a:xfrm>
            <a:off x="1861928" y="4552817"/>
            <a:ext cx="464574" cy="462251"/>
          </a:xfrm>
          <a:prstGeom prst="rect">
            <a:avLst/>
          </a:prstGeom>
        </p:spPr>
      </p:pic>
      <p:graphicFrame>
        <p:nvGraphicFramePr>
          <p:cNvPr id="6" name="Chart 5">
            <a:extLst>
              <a:ext uri="{FF2B5EF4-FFF2-40B4-BE49-F238E27FC236}">
                <a16:creationId xmlns="" xmlns:a16="http://schemas.microsoft.com/office/drawing/2014/main" id="{2DB5FD19-0802-44A5-B1A0-71F9C07962F5}"/>
              </a:ext>
            </a:extLst>
          </p:cNvPr>
          <p:cNvGraphicFramePr>
            <a:graphicFrameLocks/>
          </p:cNvGraphicFramePr>
          <p:nvPr>
            <p:extLst>
              <p:ext uri="{D42A27DB-BD31-4B8C-83A1-F6EECF244321}">
                <p14:modId xmlns:p14="http://schemas.microsoft.com/office/powerpoint/2010/main" val="2493016386"/>
              </p:ext>
            </p:extLst>
          </p:nvPr>
        </p:nvGraphicFramePr>
        <p:xfrm>
          <a:off x="247649" y="1074738"/>
          <a:ext cx="6292901" cy="33258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715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55229" y="217488"/>
            <a:ext cx="6385322" cy="857250"/>
          </a:xfrm>
        </p:spPr>
        <p:txBody>
          <a:bodyPr/>
          <a:lstStyle/>
          <a:p>
            <a:r>
              <a:rPr lang="en-US" altLang="en-US" dirty="0"/>
              <a:t>GLOBAL CHANGE IN SUGAR STOCK</a:t>
            </a:r>
          </a:p>
        </p:txBody>
      </p:sp>
      <p:sp>
        <p:nvSpPr>
          <p:cNvPr id="4" name="Slide Number Placeholder 3"/>
          <p:cNvSpPr>
            <a:spLocks noGrp="1"/>
          </p:cNvSpPr>
          <p:nvPr>
            <p:ph type="sldNum" sz="quarter" idx="10"/>
          </p:nvPr>
        </p:nvSpPr>
        <p:spPr>
          <a:xfrm>
            <a:off x="596128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50F375-F83D-4AD5-AD5A-94BB8C5C1ADD}" type="slidenum">
              <a:rPr lang="uk-UA" altLang="en-US" sz="1600">
                <a:solidFill>
                  <a:srgbClr val="000000"/>
                </a:solidFill>
              </a:rPr>
              <a:pPr eaLnBrk="1" hangingPunct="1"/>
              <a:t>3</a:t>
            </a:fld>
            <a:endParaRPr lang="uk-UA" altLang="en-US" sz="1600" dirty="0">
              <a:solidFill>
                <a:srgbClr val="000000"/>
              </a:solidFill>
            </a:endParaRPr>
          </a:p>
        </p:txBody>
      </p:sp>
      <p:graphicFrame>
        <p:nvGraphicFramePr>
          <p:cNvPr id="9" name="Chart 8">
            <a:extLst>
              <a:ext uri="{FF2B5EF4-FFF2-40B4-BE49-F238E27FC236}">
                <a16:creationId xmlns="" xmlns:a16="http://schemas.microsoft.com/office/drawing/2014/main" id="{9B9475A3-C326-48CB-8057-304D9B0BE68D}"/>
              </a:ext>
            </a:extLst>
          </p:cNvPr>
          <p:cNvGraphicFramePr/>
          <p:nvPr>
            <p:extLst>
              <p:ext uri="{D42A27DB-BD31-4B8C-83A1-F6EECF244321}">
                <p14:modId xmlns:p14="http://schemas.microsoft.com/office/powerpoint/2010/main" val="2523757628"/>
              </p:ext>
            </p:extLst>
          </p:nvPr>
        </p:nvGraphicFramePr>
        <p:xfrm>
          <a:off x="246172" y="1067866"/>
          <a:ext cx="6400800" cy="332438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4397541" y="3309165"/>
            <a:ext cx="2078892" cy="646331"/>
            <a:chOff x="4308641" y="3321863"/>
            <a:chExt cx="2078892" cy="646331"/>
          </a:xfrm>
        </p:grpSpPr>
        <p:sp>
          <p:nvSpPr>
            <p:cNvPr id="2" name="TextBox 1"/>
            <p:cNvSpPr txBox="1"/>
            <p:nvPr/>
          </p:nvSpPr>
          <p:spPr>
            <a:xfrm>
              <a:off x="4308641" y="3321863"/>
              <a:ext cx="2078892" cy="646331"/>
            </a:xfrm>
            <a:prstGeom prst="rect">
              <a:avLst/>
            </a:prstGeom>
            <a:noFill/>
          </p:spPr>
          <p:txBody>
            <a:bodyPr wrap="square" rtlCol="0">
              <a:spAutoFit/>
            </a:bodyPr>
            <a:lstStyle/>
            <a:p>
              <a:r>
                <a:rPr lang="en-US" sz="900" dirty="0">
                  <a:latin typeface="HelveticaNeueLT Pro 57 Cn" panose="020B0706030502020204" pitchFamily="34" charset="0"/>
                </a:rPr>
                <a:t>YEAR-ON-YEAR PRODUCTION CHANGES</a:t>
              </a:r>
            </a:p>
            <a:p>
              <a:r>
                <a:rPr lang="en-US" sz="900" dirty="0">
                  <a:solidFill>
                    <a:srgbClr val="00B0F0"/>
                  </a:solidFill>
                  <a:latin typeface="HelveticaNeueLT Pro 57 Cn" panose="020B0706030502020204" pitchFamily="34" charset="0"/>
                </a:rPr>
                <a:t>&gt; </a:t>
              </a:r>
              <a:r>
                <a:rPr lang="en-US" sz="900" dirty="0">
                  <a:latin typeface="HelveticaNeueLT Pro 57 Cn" panose="020B0706030502020204" pitchFamily="34" charset="0"/>
                </a:rPr>
                <a:t>BRAZIL	:  </a:t>
              </a:r>
              <a:r>
                <a:rPr lang="en-US" sz="900" dirty="0">
                  <a:solidFill>
                    <a:srgbClr val="00B0F0"/>
                  </a:solidFill>
                  <a:latin typeface="HelveticaNeueLT Pro 57 Cn" panose="020B0706030502020204" pitchFamily="34" charset="0"/>
                </a:rPr>
                <a:t>     </a:t>
              </a:r>
              <a:r>
                <a:rPr lang="en-US" sz="900" dirty="0">
                  <a:solidFill>
                    <a:srgbClr val="FF0000"/>
                  </a:solidFill>
                  <a:latin typeface="HelveticaNeueLT Pro 57 Cn" panose="020B0706030502020204" pitchFamily="34" charset="0"/>
                </a:rPr>
                <a:t>1.0 MMT</a:t>
              </a:r>
              <a:r>
                <a:rPr lang="en-US" sz="900" dirty="0">
                  <a:solidFill>
                    <a:srgbClr val="00B0F0"/>
                  </a:solidFill>
                  <a:latin typeface="HelveticaNeueLT Pro 57 Cn" panose="020B0706030502020204" pitchFamily="34" charset="0"/>
                </a:rPr>
                <a:t/>
              </a:r>
              <a:br>
                <a:rPr lang="en-US" sz="900" dirty="0">
                  <a:solidFill>
                    <a:srgbClr val="00B0F0"/>
                  </a:solidFill>
                  <a:latin typeface="HelveticaNeueLT Pro 57 Cn" panose="020B0706030502020204" pitchFamily="34" charset="0"/>
                </a:rPr>
              </a:br>
              <a:r>
                <a:rPr lang="en-US" sz="900" dirty="0">
                  <a:solidFill>
                    <a:srgbClr val="00B0F0"/>
                  </a:solidFill>
                  <a:latin typeface="HelveticaNeueLT Pro 57 Cn" panose="020B0706030502020204" pitchFamily="34" charset="0"/>
                </a:rPr>
                <a:t>&gt;</a:t>
              </a:r>
              <a:r>
                <a:rPr lang="en-US" sz="900" dirty="0">
                  <a:latin typeface="HelveticaNeueLT Pro 57 Cn" panose="020B0706030502020204" pitchFamily="34" charset="0"/>
                </a:rPr>
                <a:t> INDIA	:       </a:t>
              </a:r>
              <a:r>
                <a:rPr lang="en-US" sz="900" dirty="0">
                  <a:solidFill>
                    <a:srgbClr val="FF0000"/>
                  </a:solidFill>
                  <a:latin typeface="HelveticaNeueLT Pro 57 Cn" panose="020B0706030502020204" pitchFamily="34" charset="0"/>
                </a:rPr>
                <a:t>4.0 MMT</a:t>
              </a:r>
            </a:p>
            <a:p>
              <a:r>
                <a:rPr lang="en-US" sz="900" dirty="0">
                  <a:solidFill>
                    <a:srgbClr val="00B0F0"/>
                  </a:solidFill>
                  <a:latin typeface="HelveticaNeueLT Pro 57 Cn" panose="020B0706030502020204" pitchFamily="34" charset="0"/>
                </a:rPr>
                <a:t>&gt; </a:t>
              </a:r>
              <a:r>
                <a:rPr lang="en-US" sz="900" dirty="0">
                  <a:latin typeface="HelveticaNeueLT Pro 57 Cn" panose="020B0706030502020204" pitchFamily="34" charset="0"/>
                </a:rPr>
                <a:t>THAILAND	:       </a:t>
              </a:r>
              <a:r>
                <a:rPr lang="en-US" sz="900" dirty="0">
                  <a:solidFill>
                    <a:srgbClr val="FF0000"/>
                  </a:solidFill>
                  <a:latin typeface="HelveticaNeueLT Pro 57 Cn" panose="020B0706030502020204" pitchFamily="34" charset="0"/>
                </a:rPr>
                <a:t>1.7 MMT</a:t>
              </a:r>
            </a:p>
          </p:txBody>
        </p:sp>
        <p:sp>
          <p:nvSpPr>
            <p:cNvPr id="3" name="Flowchart: Merge 2"/>
            <p:cNvSpPr/>
            <p:nvPr/>
          </p:nvSpPr>
          <p:spPr>
            <a:xfrm>
              <a:off x="5404188" y="3673878"/>
              <a:ext cx="91440" cy="9144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8" name="Flowchart: Merge 7"/>
            <p:cNvSpPr/>
            <p:nvPr/>
          </p:nvSpPr>
          <p:spPr>
            <a:xfrm>
              <a:off x="5404188" y="3820874"/>
              <a:ext cx="91440" cy="9144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grpSp>
      <p:sp>
        <p:nvSpPr>
          <p:cNvPr id="11" name="Flowchart: Merge 10"/>
          <p:cNvSpPr/>
          <p:nvPr/>
        </p:nvSpPr>
        <p:spPr>
          <a:xfrm>
            <a:off x="5493088" y="3528188"/>
            <a:ext cx="91440" cy="9144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pic>
        <p:nvPicPr>
          <p:cNvPr id="13" name="Picture 12"/>
          <p:cNvPicPr>
            <a:picLocks noChangeAspect="1"/>
          </p:cNvPicPr>
          <p:nvPr/>
        </p:nvPicPr>
        <p:blipFill>
          <a:blip r:embed="rId4"/>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303846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55229" y="217488"/>
            <a:ext cx="6385322" cy="857250"/>
          </a:xfrm>
        </p:spPr>
        <p:txBody>
          <a:bodyPr/>
          <a:lstStyle/>
          <a:p>
            <a:r>
              <a:rPr lang="en-US" altLang="en-US" dirty="0"/>
              <a:t>GLOBAL CHANGE IN SUGAR STOCK</a:t>
            </a:r>
          </a:p>
        </p:txBody>
      </p:sp>
      <p:sp>
        <p:nvSpPr>
          <p:cNvPr id="4" name="Slide Number Placeholder 3"/>
          <p:cNvSpPr>
            <a:spLocks noGrp="1"/>
          </p:cNvSpPr>
          <p:nvPr>
            <p:ph type="sldNum" sz="quarter" idx="10"/>
          </p:nvPr>
        </p:nvSpPr>
        <p:spPr>
          <a:xfrm>
            <a:off x="596128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50F375-F83D-4AD5-AD5A-94BB8C5C1ADD}" type="slidenum">
              <a:rPr lang="uk-UA" altLang="en-US" sz="1600">
                <a:solidFill>
                  <a:srgbClr val="000000"/>
                </a:solidFill>
              </a:rPr>
              <a:pPr eaLnBrk="1" hangingPunct="1"/>
              <a:t>4</a:t>
            </a:fld>
            <a:endParaRPr lang="uk-UA" altLang="en-US" sz="1600" dirty="0">
              <a:solidFill>
                <a:srgbClr val="000000"/>
              </a:solidFill>
            </a:endParaRPr>
          </a:p>
        </p:txBody>
      </p:sp>
      <p:graphicFrame>
        <p:nvGraphicFramePr>
          <p:cNvPr id="10" name="Chart 9">
            <a:extLst>
              <a:ext uri="{FF2B5EF4-FFF2-40B4-BE49-F238E27FC236}">
                <a16:creationId xmlns="" xmlns:a16="http://schemas.microsoft.com/office/drawing/2014/main" id="{00000000-0008-0000-0500-000057418300}"/>
              </a:ext>
            </a:extLst>
          </p:cNvPr>
          <p:cNvGraphicFramePr>
            <a:graphicFrameLocks/>
          </p:cNvGraphicFramePr>
          <p:nvPr>
            <p:extLst>
              <p:ext uri="{D42A27DB-BD31-4B8C-83A1-F6EECF244321}">
                <p14:modId xmlns:p14="http://schemas.microsoft.com/office/powerpoint/2010/main" val="2553484818"/>
              </p:ext>
            </p:extLst>
          </p:nvPr>
        </p:nvGraphicFramePr>
        <p:xfrm>
          <a:off x="-64852" y="997051"/>
          <a:ext cx="6702245" cy="348258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262575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55229" y="217488"/>
            <a:ext cx="6385322" cy="857250"/>
          </a:xfrm>
        </p:spPr>
        <p:txBody>
          <a:bodyPr/>
          <a:lstStyle/>
          <a:p>
            <a:r>
              <a:rPr lang="en-US" altLang="en-US" dirty="0" smtClean="0"/>
              <a:t>GLOBAL PER CAPTITA SUGAR CONSUMPTION IS NOT GROWING </a:t>
            </a:r>
            <a:endParaRPr lang="en-US" altLang="en-US" dirty="0"/>
          </a:p>
        </p:txBody>
      </p:sp>
      <p:sp>
        <p:nvSpPr>
          <p:cNvPr id="4" name="Slide Number Placeholder 3"/>
          <p:cNvSpPr>
            <a:spLocks noGrp="1"/>
          </p:cNvSpPr>
          <p:nvPr>
            <p:ph type="sldNum" sz="quarter" idx="10"/>
          </p:nvPr>
        </p:nvSpPr>
        <p:spPr>
          <a:xfrm>
            <a:off x="596128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50F375-F83D-4AD5-AD5A-94BB8C5C1ADD}" type="slidenum">
              <a:rPr lang="uk-UA" altLang="en-US" sz="1600">
                <a:solidFill>
                  <a:srgbClr val="000000"/>
                </a:solidFill>
              </a:rPr>
              <a:pPr eaLnBrk="1" hangingPunct="1"/>
              <a:t>5</a:t>
            </a:fld>
            <a:endParaRPr lang="uk-UA" altLang="en-US" sz="1600" dirty="0">
              <a:solidFill>
                <a:srgbClr val="000000"/>
              </a:solidFill>
            </a:endParaRPr>
          </a:p>
        </p:txBody>
      </p:sp>
      <p:pic>
        <p:nvPicPr>
          <p:cNvPr id="5" name="Picture 4"/>
          <p:cNvPicPr>
            <a:picLocks noChangeAspect="1"/>
          </p:cNvPicPr>
          <p:nvPr/>
        </p:nvPicPr>
        <p:blipFill>
          <a:blip r:embed="rId3"/>
          <a:stretch>
            <a:fillRect/>
          </a:stretch>
        </p:blipFill>
        <p:spPr>
          <a:xfrm>
            <a:off x="1861928" y="4552817"/>
            <a:ext cx="464574" cy="462251"/>
          </a:xfrm>
          <a:prstGeom prst="rect">
            <a:avLst/>
          </a:prstGeom>
        </p:spPr>
      </p:pic>
      <p:graphicFrame>
        <p:nvGraphicFramePr>
          <p:cNvPr id="6" name="Chart 5"/>
          <p:cNvGraphicFramePr/>
          <p:nvPr>
            <p:extLst>
              <p:ext uri="{D42A27DB-BD31-4B8C-83A1-F6EECF244321}">
                <p14:modId xmlns:p14="http://schemas.microsoft.com/office/powerpoint/2010/main" val="3717377350"/>
              </p:ext>
            </p:extLst>
          </p:nvPr>
        </p:nvGraphicFramePr>
        <p:xfrm>
          <a:off x="188595" y="1074738"/>
          <a:ext cx="6480810" cy="32159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895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55229" y="217488"/>
            <a:ext cx="6385322" cy="857250"/>
          </a:xfrm>
        </p:spPr>
        <p:txBody>
          <a:bodyPr/>
          <a:lstStyle/>
          <a:p>
            <a:r>
              <a:rPr lang="en-US" altLang="en-US" dirty="0"/>
              <a:t>KEY MARKETS</a:t>
            </a:r>
          </a:p>
        </p:txBody>
      </p:sp>
      <p:sp>
        <p:nvSpPr>
          <p:cNvPr id="4" name="Slide Number Placeholder 3"/>
          <p:cNvSpPr>
            <a:spLocks noGrp="1"/>
          </p:cNvSpPr>
          <p:nvPr>
            <p:ph type="sldNum" sz="quarter" idx="10"/>
          </p:nvPr>
        </p:nvSpPr>
        <p:spPr>
          <a:xfrm>
            <a:off x="596128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50F375-F83D-4AD5-AD5A-94BB8C5C1ADD}" type="slidenum">
              <a:rPr lang="uk-UA" altLang="en-US" sz="1600">
                <a:solidFill>
                  <a:srgbClr val="000000"/>
                </a:solidFill>
              </a:rPr>
              <a:pPr eaLnBrk="1" hangingPunct="1"/>
              <a:t>6</a:t>
            </a:fld>
            <a:endParaRPr lang="uk-UA" altLang="en-US" sz="1600" dirty="0">
              <a:solidFill>
                <a:srgbClr val="000000"/>
              </a:solidFill>
            </a:endParaRPr>
          </a:p>
        </p:txBody>
      </p:sp>
      <p:sp>
        <p:nvSpPr>
          <p:cNvPr id="5" name="Text Placeholder 1"/>
          <p:cNvSpPr txBox="1">
            <a:spLocks/>
          </p:cNvSpPr>
          <p:nvPr/>
        </p:nvSpPr>
        <p:spPr>
          <a:xfrm>
            <a:off x="1438611" y="1155936"/>
            <a:ext cx="3653435"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en-US"/>
            </a:defPPr>
            <a:lvl1pPr algn="ctr" rtl="0" fontAlgn="base">
              <a:spcBef>
                <a:spcPct val="0"/>
              </a:spcBef>
              <a:spcAft>
                <a:spcPct val="0"/>
              </a:spcAft>
              <a:defRPr sz="1600" kern="12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marL="285750" indent="-285750" algn="l">
              <a:buFont typeface="Arial" panose="020B0604020202020204" pitchFamily="34" charset="0"/>
              <a:buChar char="•"/>
            </a:pPr>
            <a:r>
              <a:rPr lang="en-US" altLang="en-US" dirty="0">
                <a:latin typeface="HelveticaNeueLT Pro 57 Cn" panose="020B0706030502020204" pitchFamily="34" charset="0"/>
                <a:cs typeface="ＭＳ Ｐゴシック" charset="0"/>
              </a:rPr>
              <a:t>BRAZIL</a:t>
            </a:r>
          </a:p>
          <a:p>
            <a:pPr marL="285750" indent="-285750" algn="l">
              <a:buFont typeface="Arial" panose="020B0604020202020204" pitchFamily="34" charset="0"/>
              <a:buChar char="•"/>
            </a:pPr>
            <a:endParaRPr lang="en-US" altLang="en-US" dirty="0">
              <a:latin typeface="HelveticaNeueLT Pro 57 Cn" panose="020B0706030502020204" pitchFamily="34" charset="0"/>
              <a:cs typeface="ＭＳ Ｐゴシック" charset="0"/>
            </a:endParaRPr>
          </a:p>
          <a:p>
            <a:pPr marL="285750" indent="-285750" algn="l">
              <a:buFont typeface="Arial" panose="020B0604020202020204" pitchFamily="34" charset="0"/>
              <a:buChar char="•"/>
            </a:pPr>
            <a:endParaRPr lang="en-US" altLang="en-US" dirty="0">
              <a:latin typeface="HelveticaNeueLT Pro 57 Cn" panose="020B0706030502020204" pitchFamily="34" charset="0"/>
              <a:cs typeface="ＭＳ Ｐゴシック" charset="0"/>
            </a:endParaRPr>
          </a:p>
          <a:p>
            <a:pPr marL="285750" indent="-285750" algn="l">
              <a:buFont typeface="Arial" panose="020B0604020202020204" pitchFamily="34" charset="0"/>
              <a:buChar char="•"/>
            </a:pPr>
            <a:endParaRPr lang="en-US" altLang="en-US" sz="700" dirty="0">
              <a:latin typeface="HelveticaNeueLT Pro 57 Cn" panose="020B0706030502020204" pitchFamily="34" charset="0"/>
              <a:cs typeface="ＭＳ Ｐゴシック" charset="0"/>
            </a:endParaRPr>
          </a:p>
          <a:p>
            <a:pPr marL="285750" indent="-285750" algn="l">
              <a:buFont typeface="Arial" panose="020B0604020202020204" pitchFamily="34" charset="0"/>
              <a:buChar char="•"/>
            </a:pPr>
            <a:r>
              <a:rPr lang="en-US" altLang="en-US" dirty="0">
                <a:latin typeface="HelveticaNeueLT Pro 57 Cn" panose="020B0706030502020204" pitchFamily="34" charset="0"/>
                <a:cs typeface="ＭＳ Ｐゴシック" charset="0"/>
              </a:rPr>
              <a:t>THAILAND</a:t>
            </a:r>
          </a:p>
          <a:p>
            <a:pPr marL="285750" indent="-285750" algn="l">
              <a:buFont typeface="Arial" panose="020B0604020202020204" pitchFamily="34" charset="0"/>
              <a:buChar char="•"/>
            </a:pPr>
            <a:endParaRPr lang="en-US" altLang="en-US" dirty="0">
              <a:latin typeface="HelveticaNeueLT Pro 57 Cn" panose="020B0706030502020204" pitchFamily="34" charset="0"/>
              <a:cs typeface="ＭＳ Ｐゴシック" charset="0"/>
            </a:endParaRPr>
          </a:p>
          <a:p>
            <a:pPr marL="285750" indent="-285750" algn="l">
              <a:buFont typeface="Arial" panose="020B0604020202020204" pitchFamily="34" charset="0"/>
              <a:buChar char="•"/>
            </a:pPr>
            <a:endParaRPr lang="en-US" altLang="en-US" dirty="0">
              <a:latin typeface="HelveticaNeueLT Pro 57 Cn" panose="020B0706030502020204" pitchFamily="34" charset="0"/>
              <a:cs typeface="ＭＳ Ｐゴシック" charset="0"/>
            </a:endParaRPr>
          </a:p>
          <a:p>
            <a:pPr marL="285750" indent="-285750" algn="l">
              <a:buFont typeface="Arial" panose="020B0604020202020204" pitchFamily="34" charset="0"/>
              <a:buChar char="•"/>
            </a:pPr>
            <a:endParaRPr lang="en-US" altLang="en-US" sz="800" dirty="0">
              <a:latin typeface="HelveticaNeueLT Pro 57 Cn" panose="020B0706030502020204" pitchFamily="34" charset="0"/>
              <a:cs typeface="ＭＳ Ｐゴシック" charset="0"/>
            </a:endParaRPr>
          </a:p>
          <a:p>
            <a:pPr marL="285750" indent="-285750" algn="l">
              <a:buFont typeface="Arial" panose="020B0604020202020204" pitchFamily="34" charset="0"/>
              <a:buChar char="•"/>
            </a:pPr>
            <a:r>
              <a:rPr lang="en-US" altLang="en-US" dirty="0">
                <a:latin typeface="HelveticaNeueLT Pro 57 Cn" panose="020B0706030502020204" pitchFamily="34" charset="0"/>
                <a:cs typeface="ＭＳ Ｐゴシック" charset="0"/>
              </a:rPr>
              <a:t>INDIA</a:t>
            </a:r>
          </a:p>
          <a:p>
            <a:pPr marL="285750" indent="-285750" algn="l">
              <a:buFont typeface="Arial" panose="020B0604020202020204" pitchFamily="34" charset="0"/>
              <a:buChar char="•"/>
            </a:pPr>
            <a:endParaRPr lang="en-US" altLang="en-US" dirty="0">
              <a:latin typeface="HelveticaNeueLT Pro 57 Cn" panose="020B0706030502020204" pitchFamily="34" charset="0"/>
              <a:cs typeface="ＭＳ Ｐゴシック" charset="0"/>
            </a:endParaRPr>
          </a:p>
          <a:p>
            <a:pPr marL="285750" indent="-285750" algn="l">
              <a:buFont typeface="Arial" panose="020B0604020202020204" pitchFamily="34" charset="0"/>
              <a:buChar char="•"/>
            </a:pPr>
            <a:endParaRPr lang="en-US" altLang="en-US" dirty="0">
              <a:latin typeface="HelveticaNeueLT Pro 57 Cn" panose="020B0706030502020204" pitchFamily="34" charset="0"/>
              <a:cs typeface="ＭＳ Ｐゴシック" charset="0"/>
            </a:endParaRPr>
          </a:p>
          <a:p>
            <a:pPr marL="285750" indent="-285750" algn="l">
              <a:buFont typeface="Arial" panose="020B0604020202020204" pitchFamily="34" charset="0"/>
              <a:buChar char="•"/>
            </a:pPr>
            <a:endParaRPr lang="en-US" altLang="en-US" sz="700" dirty="0">
              <a:latin typeface="HelveticaNeueLT Pro 57 Cn" panose="020B0706030502020204" pitchFamily="34" charset="0"/>
              <a:cs typeface="ＭＳ Ｐゴシック" charset="0"/>
            </a:endParaRPr>
          </a:p>
          <a:p>
            <a:pPr marL="285750" indent="-285750" algn="l">
              <a:buFont typeface="Arial" panose="020B0604020202020204" pitchFamily="34" charset="0"/>
              <a:buChar char="•"/>
            </a:pPr>
            <a:r>
              <a:rPr lang="en-US" altLang="en-US" dirty="0">
                <a:latin typeface="HelveticaNeueLT Pro 57 Cn" panose="020B0706030502020204" pitchFamily="34" charset="0"/>
                <a:cs typeface="ＭＳ Ｐゴシック" charset="0"/>
              </a:rPr>
              <a:t>EUROPE</a:t>
            </a:r>
          </a:p>
          <a:p>
            <a:pPr marL="285750" indent="-285750" algn="l">
              <a:buFont typeface="Arial" panose="020B0604020202020204" pitchFamily="34" charset="0"/>
              <a:buChar char="•"/>
            </a:pPr>
            <a:endParaRPr lang="en-US" altLang="en-US" sz="1800" dirty="0">
              <a:latin typeface="Arial"/>
              <a:cs typeface="ＭＳ Ｐゴシック"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967" y="3504133"/>
            <a:ext cx="1101635" cy="73442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967" y="2656451"/>
            <a:ext cx="1101634" cy="74360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967" y="1845489"/>
            <a:ext cx="1101634" cy="70688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967" y="1006986"/>
            <a:ext cx="1101635" cy="734423"/>
          </a:xfrm>
          <a:prstGeom prst="rect">
            <a:avLst/>
          </a:prstGeom>
        </p:spPr>
      </p:pic>
      <p:pic>
        <p:nvPicPr>
          <p:cNvPr id="11" name="Picture 10"/>
          <p:cNvPicPr>
            <a:picLocks noChangeAspect="1"/>
          </p:cNvPicPr>
          <p:nvPr/>
        </p:nvPicPr>
        <p:blipFill>
          <a:blip r:embed="rId7"/>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50499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55229" y="217488"/>
            <a:ext cx="6385322" cy="857250"/>
          </a:xfrm>
        </p:spPr>
        <p:txBody>
          <a:bodyPr/>
          <a:lstStyle/>
          <a:p>
            <a:r>
              <a:rPr lang="en-US" altLang="en-US" dirty="0"/>
              <a:t>BRAZIL – HIGHER ETHANOL MIX REDUCING PRODUCTION</a:t>
            </a:r>
          </a:p>
        </p:txBody>
      </p:sp>
      <p:sp>
        <p:nvSpPr>
          <p:cNvPr id="4" name="Slide Number Placeholder 3"/>
          <p:cNvSpPr>
            <a:spLocks noGrp="1"/>
          </p:cNvSpPr>
          <p:nvPr>
            <p:ph type="sldNum" sz="quarter" idx="10"/>
          </p:nvPr>
        </p:nvSpPr>
        <p:spPr>
          <a:xfrm>
            <a:off x="5961289" y="4689066"/>
            <a:ext cx="426244" cy="2462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32" indent="-285744" eaLnBrk="0" hangingPunct="0">
              <a:defRPr sz="2400">
                <a:solidFill>
                  <a:schemeClr val="tx1"/>
                </a:solidFill>
                <a:latin typeface="Arial" panose="020B0604020202020204" pitchFamily="34" charset="0"/>
                <a:ea typeface="MS PGothic" panose="020B0600070205080204" pitchFamily="34" charset="-128"/>
              </a:defRPr>
            </a:lvl2pPr>
            <a:lvl3pPr marL="1142971" indent="-228594" eaLnBrk="0" hangingPunct="0">
              <a:defRPr sz="2400">
                <a:solidFill>
                  <a:schemeClr val="tx1"/>
                </a:solidFill>
                <a:latin typeface="Arial" panose="020B0604020202020204" pitchFamily="34" charset="0"/>
                <a:ea typeface="MS PGothic" panose="020B0600070205080204" pitchFamily="34" charset="-128"/>
              </a:defRPr>
            </a:lvl3pPr>
            <a:lvl4pPr marL="1600160" indent="-228594" eaLnBrk="0" hangingPunct="0">
              <a:defRPr sz="2400">
                <a:solidFill>
                  <a:schemeClr val="tx1"/>
                </a:solidFill>
                <a:latin typeface="Arial" panose="020B0604020202020204" pitchFamily="34" charset="0"/>
                <a:ea typeface="MS PGothic" panose="020B0600070205080204" pitchFamily="34" charset="-128"/>
              </a:defRPr>
            </a:lvl4pPr>
            <a:lvl5pPr marL="2057349" indent="-228594" eaLnBrk="0" hangingPunct="0">
              <a:defRPr sz="2400">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50F375-F83D-4AD5-AD5A-94BB8C5C1ADD}" type="slidenum">
              <a:rPr lang="uk-UA" altLang="en-US" sz="1600">
                <a:solidFill>
                  <a:srgbClr val="000000"/>
                </a:solidFill>
              </a:rPr>
              <a:pPr eaLnBrk="1" hangingPunct="1"/>
              <a:t>7</a:t>
            </a:fld>
            <a:endParaRPr lang="uk-UA" altLang="en-US" sz="1600" dirty="0">
              <a:solidFill>
                <a:srgbClr val="000000"/>
              </a:solidFill>
            </a:endParaRPr>
          </a:p>
        </p:txBody>
      </p:sp>
      <p:sp>
        <p:nvSpPr>
          <p:cNvPr id="7" name="TextBox 6">
            <a:extLst>
              <a:ext uri="{FF2B5EF4-FFF2-40B4-BE49-F238E27FC236}">
                <a16:creationId xmlns="" xmlns:a16="http://schemas.microsoft.com/office/drawing/2014/main" id="{C2B4E6B6-8167-418E-B3B4-3C8E49A1ED6D}"/>
              </a:ext>
            </a:extLst>
          </p:cNvPr>
          <p:cNvSpPr txBox="1"/>
          <p:nvPr/>
        </p:nvSpPr>
        <p:spPr>
          <a:xfrm>
            <a:off x="174415" y="2733766"/>
            <a:ext cx="3358439" cy="200055"/>
          </a:xfrm>
          <a:prstGeom prst="rect">
            <a:avLst/>
          </a:prstGeom>
          <a:noFill/>
        </p:spPr>
        <p:txBody>
          <a:bodyPr wrap="square" rtlCol="0">
            <a:spAutoFit/>
          </a:bodyPr>
          <a:lstStyle/>
          <a:p>
            <a:pP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700" b="1" dirty="0">
                <a:solidFill>
                  <a:sysClr val="windowText" lastClr="000000"/>
                </a:solidFill>
                <a:cs typeface="Arial" panose="020B0604020202020204" pitchFamily="34" charset="0"/>
              </a:rPr>
              <a:t>CS Brazil Ethanol/Sugar Arbitrage</a:t>
            </a:r>
          </a:p>
        </p:txBody>
      </p:sp>
      <p:sp>
        <p:nvSpPr>
          <p:cNvPr id="8" name="TextBox 7">
            <a:extLst>
              <a:ext uri="{FF2B5EF4-FFF2-40B4-BE49-F238E27FC236}">
                <a16:creationId xmlns="" xmlns:a16="http://schemas.microsoft.com/office/drawing/2014/main" id="{C40959CF-74F7-4202-B99F-1EF74515FB22}"/>
              </a:ext>
            </a:extLst>
          </p:cNvPr>
          <p:cNvSpPr txBox="1"/>
          <p:nvPr/>
        </p:nvSpPr>
        <p:spPr>
          <a:xfrm>
            <a:off x="167239" y="1035142"/>
            <a:ext cx="3358439" cy="200055"/>
          </a:xfrm>
          <a:prstGeom prst="rect">
            <a:avLst/>
          </a:prstGeom>
          <a:noFill/>
        </p:spPr>
        <p:txBody>
          <a:bodyPr wrap="square" rtlCol="0">
            <a:spAutoFit/>
          </a:bodyPr>
          <a:lstStyle/>
          <a:p>
            <a:pP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700" b="1" dirty="0">
                <a:solidFill>
                  <a:sysClr val="windowText" lastClr="000000"/>
                </a:solidFill>
                <a:cs typeface="Arial" panose="020B0604020202020204" pitchFamily="34" charset="0"/>
              </a:rPr>
              <a:t>Sugar Mix</a:t>
            </a:r>
          </a:p>
        </p:txBody>
      </p:sp>
      <p:graphicFrame>
        <p:nvGraphicFramePr>
          <p:cNvPr id="9" name="Chart 8">
            <a:extLst>
              <a:ext uri="{FF2B5EF4-FFF2-40B4-BE49-F238E27FC236}">
                <a16:creationId xmlns="" xmlns:a16="http://schemas.microsoft.com/office/drawing/2014/main" id="{39343EE8-08D4-437C-B4B2-9A2884BD7B05}"/>
              </a:ext>
            </a:extLst>
          </p:cNvPr>
          <p:cNvGraphicFramePr/>
          <p:nvPr>
            <p:extLst>
              <p:ext uri="{D42A27DB-BD31-4B8C-83A1-F6EECF244321}">
                <p14:modId xmlns:p14="http://schemas.microsoft.com/office/powerpoint/2010/main" val="398419042"/>
              </p:ext>
            </p:extLst>
          </p:nvPr>
        </p:nvGraphicFramePr>
        <p:xfrm>
          <a:off x="155229" y="1188125"/>
          <a:ext cx="6535131" cy="15456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 xmlns:a16="http://schemas.microsoft.com/office/drawing/2014/main" id="{CD283626-74F2-4727-8C41-A083A26E0FF6}"/>
              </a:ext>
            </a:extLst>
          </p:cNvPr>
          <p:cNvGraphicFramePr/>
          <p:nvPr>
            <p:extLst>
              <p:ext uri="{D42A27DB-BD31-4B8C-83A1-F6EECF244321}">
                <p14:modId xmlns:p14="http://schemas.microsoft.com/office/powerpoint/2010/main" val="1284872074"/>
              </p:ext>
            </p:extLst>
          </p:nvPr>
        </p:nvGraphicFramePr>
        <p:xfrm>
          <a:off x="2" y="2941427"/>
          <a:ext cx="6857999" cy="149012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a:picLocks noChangeAspect="1"/>
          </p:cNvPicPr>
          <p:nvPr/>
        </p:nvPicPr>
        <p:blipFill>
          <a:blip r:embed="rId5"/>
          <a:stretch>
            <a:fillRect/>
          </a:stretch>
        </p:blipFill>
        <p:spPr>
          <a:xfrm>
            <a:off x="1861928" y="4552817"/>
            <a:ext cx="464574" cy="462251"/>
          </a:xfrm>
          <a:prstGeom prst="rect">
            <a:avLst/>
          </a:prstGeom>
        </p:spPr>
      </p:pic>
    </p:spTree>
    <p:extLst>
      <p:ext uri="{BB962C8B-B14F-4D97-AF65-F5344CB8AC3E}">
        <p14:creationId xmlns:p14="http://schemas.microsoft.com/office/powerpoint/2010/main" val="320472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D41E4FD-441D-49AD-9162-F0215E3EC681}" type="slidenum">
              <a:rPr lang="uk-UA" altLang="en-US" smtClean="0"/>
              <a:pPr/>
              <a:t>8</a:t>
            </a:fld>
            <a:endParaRPr lang="uk-UA" altLang="en-US" dirty="0"/>
          </a:p>
        </p:txBody>
      </p:sp>
      <p:sp>
        <p:nvSpPr>
          <p:cNvPr id="5" name="Title 2"/>
          <p:cNvSpPr txBox="1">
            <a:spLocks/>
          </p:cNvSpPr>
          <p:nvPr/>
        </p:nvSpPr>
        <p:spPr>
          <a:xfrm>
            <a:off x="155230" y="217488"/>
            <a:ext cx="6702771" cy="857250"/>
          </a:xfrm>
          <a:prstGeom prst="rect">
            <a:avLst/>
          </a:prstGeom>
        </p:spPr>
        <p:txBody>
          <a:bodyPr/>
          <a:lstStyle>
            <a:lvl1pPr algn="l" rtl="0" eaLnBrk="0" fontAlgn="base" hangingPunct="0">
              <a:lnSpc>
                <a:spcPts val="3000"/>
              </a:lnSpc>
              <a:spcBef>
                <a:spcPct val="0"/>
              </a:spcBef>
              <a:spcAft>
                <a:spcPct val="0"/>
              </a:spcAft>
              <a:defRPr sz="2800" b="1" kern="1200">
                <a:solidFill>
                  <a:schemeClr val="tx1"/>
                </a:solidFill>
                <a:latin typeface="HelveticaNeueLT Pro 57 Cn" panose="020B0706030502020204" pitchFamily="34" charset="0"/>
                <a:ea typeface="MS PGothic" panose="020B0600070205080204" pitchFamily="34" charset="-128"/>
                <a:cs typeface="HelveticaNeueLT Pro 57 Cn" panose="020B0706030502020204" pitchFamily="34" charset="0"/>
              </a:defRPr>
            </a:lvl1pPr>
            <a:lvl2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2pPr>
            <a:lvl3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3pPr>
            <a:lvl4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4pPr>
            <a:lvl5pPr algn="l" rtl="0" eaLnBrk="0" fontAlgn="base" hangingPunct="0">
              <a:lnSpc>
                <a:spcPts val="3000"/>
              </a:lnSpc>
              <a:spcBef>
                <a:spcPct val="0"/>
              </a:spcBef>
              <a:spcAft>
                <a:spcPct val="0"/>
              </a:spcAft>
              <a:defRPr sz="2800" b="1">
                <a:solidFill>
                  <a:schemeClr val="tx1"/>
                </a:solidFill>
                <a:latin typeface="Arial" charset="0"/>
                <a:ea typeface="MS PGothic" panose="020B0600070205080204" pitchFamily="34" charset="-128"/>
                <a:cs typeface="ＭＳ Ｐゴシック" charset="0"/>
              </a:defRPr>
            </a:lvl5pPr>
            <a:lvl6pPr marL="457189"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6pPr>
            <a:lvl7pPr marL="914377"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7pPr>
            <a:lvl8pPr marL="1371566"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8pPr>
            <a:lvl9pPr marL="1828754" algn="l" rtl="0" fontAlgn="base">
              <a:lnSpc>
                <a:spcPts val="3000"/>
              </a:lnSpc>
              <a:spcBef>
                <a:spcPct val="0"/>
              </a:spcBef>
              <a:spcAft>
                <a:spcPct val="0"/>
              </a:spcAft>
              <a:defRPr sz="2800" b="1">
                <a:solidFill>
                  <a:schemeClr val="tx1"/>
                </a:solidFill>
                <a:latin typeface="Arial" charset="0"/>
                <a:ea typeface="ＭＳ Ｐゴシック" charset="0"/>
                <a:cs typeface="ＭＳ Ｐゴシック" charset="0"/>
              </a:defRPr>
            </a:lvl9pPr>
          </a:lstStyle>
          <a:p>
            <a:r>
              <a:rPr lang="pt-BR" altLang="en-US" dirty="0">
                <a:solidFill>
                  <a:srgbClr val="000000"/>
                </a:solidFill>
              </a:rPr>
              <a:t>CS BRAZIL </a:t>
            </a:r>
            <a:r>
              <a:rPr lang="en-GB" altLang="en-US" dirty="0" smtClean="0">
                <a:solidFill>
                  <a:srgbClr val="000000"/>
                </a:solidFill>
              </a:rPr>
              <a:t>SUGAR PRODUCTION</a:t>
            </a:r>
            <a:endParaRPr lang="en-US" altLang="en-US" dirty="0">
              <a:solidFill>
                <a:srgbClr val="000000"/>
              </a:solidFill>
            </a:endParaRPr>
          </a:p>
        </p:txBody>
      </p:sp>
      <p:sp>
        <p:nvSpPr>
          <p:cNvPr id="7" name="Rectangle 6"/>
          <p:cNvSpPr/>
          <p:nvPr/>
        </p:nvSpPr>
        <p:spPr>
          <a:xfrm>
            <a:off x="165429" y="860697"/>
            <a:ext cx="3429000" cy="246221"/>
          </a:xfrm>
          <a:prstGeom prst="rect">
            <a:avLst/>
          </a:prstGeom>
        </p:spPr>
        <p:txBody>
          <a:bodyPr>
            <a:spAutoFit/>
          </a:bodyPr>
          <a:lstStyle/>
          <a:p>
            <a:r>
              <a:rPr lang="en-US" altLang="en-US" sz="1000" b="1" dirty="0">
                <a:solidFill>
                  <a:srgbClr val="000000"/>
                </a:solidFill>
              </a:rPr>
              <a:t>CS Brazil Sugar Production and Sugar Mix</a:t>
            </a:r>
          </a:p>
        </p:txBody>
      </p:sp>
      <p:pic>
        <p:nvPicPr>
          <p:cNvPr id="8" name="Picture 7"/>
          <p:cNvPicPr>
            <a:picLocks noChangeAspect="1"/>
          </p:cNvPicPr>
          <p:nvPr/>
        </p:nvPicPr>
        <p:blipFill>
          <a:blip r:embed="rId3"/>
          <a:stretch>
            <a:fillRect/>
          </a:stretch>
        </p:blipFill>
        <p:spPr>
          <a:xfrm>
            <a:off x="1861928" y="4552817"/>
            <a:ext cx="464574" cy="462251"/>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661173964"/>
              </p:ext>
            </p:extLst>
          </p:nvPr>
        </p:nvGraphicFramePr>
        <p:xfrm>
          <a:off x="251927" y="1106918"/>
          <a:ext cx="6344816" cy="33634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11556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d507ea6eaded7183d551b050bf7cbaf6b74675"/>
</p:tagLst>
</file>

<file path=ppt/theme/theme1.xml><?xml version="1.0" encoding="utf-8"?>
<a:theme xmlns:a="http://schemas.openxmlformats.org/drawingml/2006/main" name="Office Theme">
  <a:themeElements>
    <a:clrScheme name="Custom 4">
      <a:dk1>
        <a:srgbClr val="000000"/>
      </a:dk1>
      <a:lt1>
        <a:sysClr val="window" lastClr="FFFFFF"/>
      </a:lt1>
      <a:dk2>
        <a:srgbClr val="000000"/>
      </a:dk2>
      <a:lt2>
        <a:srgbClr val="D1D3D4"/>
      </a:lt2>
      <a:accent1>
        <a:srgbClr val="00AEEF"/>
      </a:accent1>
      <a:accent2>
        <a:srgbClr val="003B79"/>
      </a:accent2>
      <a:accent3>
        <a:srgbClr val="4EC1E0"/>
      </a:accent3>
      <a:accent4>
        <a:srgbClr val="B6BD23"/>
      </a:accent4>
      <a:accent5>
        <a:srgbClr val="77BC1F"/>
      </a:accent5>
      <a:accent6>
        <a:srgbClr val="E2231A"/>
      </a:accent6>
      <a:hlink>
        <a:srgbClr val="00AEEF"/>
      </a:hlink>
      <a:folHlink>
        <a:srgbClr val="FFFFFF"/>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ontrol xmlns="http://schemas.microsoft.com/VisualStudio/2011/storyboarding/control">
  <Id Name="1acc6241-193a-4c6b-b308-5a73b7ac549c" Revision="1" Stencil="System.MyShapes" StencilVersion="1.0"/>
</Control>
</file>

<file path=customXml/item2.xml><?xml version="1.0" encoding="utf-8"?>
<Control xmlns="http://schemas.microsoft.com/VisualStudio/2011/storyboarding/control">
  <Id Name="1acc6241-193a-4c6b-b308-5a73b7ac549c" Revision="1" Stencil="System.MyShapes" StencilVersion="1.0"/>
</Control>
</file>

<file path=customXml/itemProps1.xml><?xml version="1.0" encoding="utf-8"?>
<ds:datastoreItem xmlns:ds="http://schemas.openxmlformats.org/officeDocument/2006/customXml" ds:itemID="{E195C5A6-3A53-184A-A740-CE4AE3298A55}">
  <ds:schemaRefs>
    <ds:schemaRef ds:uri="http://schemas.microsoft.com/VisualStudio/2011/storyboarding/control"/>
  </ds:schemaRefs>
</ds:datastoreItem>
</file>

<file path=customXml/itemProps2.xml><?xml version="1.0" encoding="utf-8"?>
<ds:datastoreItem xmlns:ds="http://schemas.openxmlformats.org/officeDocument/2006/customXml" ds:itemID="{BEDEEBCF-9000-9847-95E2-E6081D3D4BE6}">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55086</TotalTime>
  <Words>669</Words>
  <Application>Microsoft Macintosh PowerPoint</Application>
  <PresentationFormat>Custom</PresentationFormat>
  <Paragraphs>165</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PRESENTATION OVERVIEW</vt:lpstr>
      <vt:lpstr>NO.11 PRICES – APPROACHING 10-YEAR LOWS</vt:lpstr>
      <vt:lpstr>GLOBAL CHANGE IN SUGAR STOCK</vt:lpstr>
      <vt:lpstr>GLOBAL CHANGE IN SUGAR STOCK</vt:lpstr>
      <vt:lpstr>GLOBAL PER CAPTITA SUGAR CONSUMPTION IS NOT GROWING </vt:lpstr>
      <vt:lpstr>KEY MARKETS</vt:lpstr>
      <vt:lpstr>BRAZIL – HIGHER ETHANOL MIX REDUCING PRODUCTION</vt:lpstr>
      <vt:lpstr>PowerPoint Presentation</vt:lpstr>
      <vt:lpstr>THAILAND: LOWER CANE RETURNS</vt:lpstr>
      <vt:lpstr>PowerPoint Presentation</vt:lpstr>
      <vt:lpstr>INDIA – PRODUCTION DECREASE</vt:lpstr>
      <vt:lpstr>INDIAN STOCKS ARE BUILDING</vt:lpstr>
      <vt:lpstr>INDIA IN THE NEXT 12 MONTHS</vt:lpstr>
      <vt:lpstr>INDIA CANE PRICE MAINTAINS</vt:lpstr>
      <vt:lpstr>EU – HOT DRY WEATHER</vt:lpstr>
      <vt:lpstr>EU – PRICE REMAINING AT A PREMIUM</vt:lpstr>
      <vt:lpstr>WHAT COULD THIS MEAN FOR EXPORTERS IN SADC?</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William Ballard</cp:lastModifiedBy>
  <cp:revision>713</cp:revision>
  <cp:lastPrinted>2019-08-25T17:00:54Z</cp:lastPrinted>
  <dcterms:created xsi:type="dcterms:W3CDTF">2013-06-12T12:28:52Z</dcterms:created>
  <dcterms:modified xsi:type="dcterms:W3CDTF">2019-08-27T04:57:54Z</dcterms:modified>
</cp:coreProperties>
</file>